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815BF-5230-344A-9FF8-A0032F606E58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BE42-6F31-1E43-AD28-301AE1F2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2BE42-6F31-1E43-AD28-301AE1F20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0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513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9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C393-F7DF-49F4-AE7F-205F56C22CA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4A01-94B3-42D6-B7C2-583B5DEE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6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070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Smart Tourism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3219" y="4343400"/>
            <a:ext cx="3357562" cy="2036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Students: </a:t>
            </a:r>
            <a:r>
              <a:rPr lang="en-US" sz="1800" dirty="0" err="1">
                <a:solidFill>
                  <a:schemeClr val="tx1"/>
                </a:solidFill>
              </a:rPr>
              <a:t>Deleanu</a:t>
            </a:r>
            <a:r>
              <a:rPr lang="en-US" sz="1800" dirty="0">
                <a:solidFill>
                  <a:schemeClr val="tx1"/>
                </a:solidFill>
              </a:rPr>
              <a:t> Teodora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</a:t>
            </a:r>
            <a:r>
              <a:rPr lang="en-US" sz="1800" dirty="0" err="1">
                <a:solidFill>
                  <a:schemeClr val="tx1"/>
                </a:solidFill>
              </a:rPr>
              <a:t>Dinescu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Ioana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  </a:t>
            </a:r>
            <a:r>
              <a:rPr lang="en-US" sz="1800" dirty="0" err="1">
                <a:solidFill>
                  <a:schemeClr val="tx1"/>
                </a:solidFill>
              </a:rPr>
              <a:t>Ionita</a:t>
            </a:r>
            <a:r>
              <a:rPr lang="en-US" sz="1800" dirty="0">
                <a:solidFill>
                  <a:schemeClr val="tx1"/>
                </a:solidFill>
              </a:rPr>
              <a:t> Raluca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</a:t>
            </a:r>
            <a:r>
              <a:rPr lang="en-US" sz="1800" dirty="0" err="1">
                <a:solidFill>
                  <a:schemeClr val="tx1"/>
                </a:solidFill>
              </a:rPr>
              <a:t>Ursu</a:t>
            </a:r>
            <a:r>
              <a:rPr lang="en-US" sz="1800" dirty="0">
                <a:solidFill>
                  <a:schemeClr val="tx1"/>
                </a:solidFill>
              </a:rPr>
              <a:t> Andrei</a:t>
            </a:r>
          </a:p>
        </p:txBody>
      </p:sp>
    </p:spTree>
    <p:extLst>
      <p:ext uri="{BB962C8B-B14F-4D97-AF65-F5344CB8AC3E}">
        <p14:creationId xmlns:p14="http://schemas.microsoft.com/office/powerpoint/2010/main" val="314599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F15C-A1FA-FD44-81D7-EFD7B825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525940" cy="547748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71784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151313"/>
          </a:xfrm>
        </p:spPr>
        <p:txBody>
          <a:bodyPr/>
          <a:lstStyle/>
          <a:p>
            <a:pPr algn="just"/>
            <a:r>
              <a:rPr lang="en-US" dirty="0"/>
              <a:t>Studies show that people are no longer as interested in visiting museums as in the past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09" y="3333404"/>
            <a:ext cx="4114800" cy="290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31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379913"/>
          </a:xfrm>
        </p:spPr>
        <p:txBody>
          <a:bodyPr/>
          <a:lstStyle/>
          <a:p>
            <a:pPr algn="just"/>
            <a:r>
              <a:rPr lang="en-US" dirty="0"/>
              <a:t>Our solution to the issues is a platform that allows people to use their phone for a complete experience: from buying tickets to seeing 3D models of the exhibitions</a:t>
            </a:r>
          </a:p>
        </p:txBody>
      </p:sp>
      <p:pic>
        <p:nvPicPr>
          <p:cNvPr id="2052" name="Picture 4" descr="Imagine similar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66" y="3862994"/>
            <a:ext cx="422486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9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Similar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03" y="4760912"/>
            <a:ext cx="3506391" cy="925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Go!Muse</a:t>
            </a:r>
            <a:r>
              <a:rPr lang="en-US" dirty="0"/>
              <a:t> Application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69858"/>
            <a:ext cx="3886200" cy="231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69858"/>
            <a:ext cx="3886200" cy="23182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7617C-1637-E549-904C-8A5F60218D45}"/>
              </a:ext>
            </a:extLst>
          </p:cNvPr>
          <p:cNvSpPr txBox="1">
            <a:spLocks/>
          </p:cNvSpPr>
          <p:nvPr/>
        </p:nvSpPr>
        <p:spPr>
          <a:xfrm>
            <a:off x="4736805" y="4760912"/>
            <a:ext cx="3886200" cy="925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Smithsonian Institution in Washington D.C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2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828800"/>
            <a:ext cx="7429499" cy="1066800"/>
          </a:xfrm>
        </p:spPr>
        <p:txBody>
          <a:bodyPr/>
          <a:lstStyle/>
          <a:p>
            <a:pPr algn="just"/>
            <a:r>
              <a:rPr lang="en-US" dirty="0"/>
              <a:t>The web application deals with booking tickets, booking bus, providing information</a:t>
            </a:r>
          </a:p>
          <a:p>
            <a:endParaRPr lang="en-US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B52624F-0C38-E34E-8B70-EE0614965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78" y="2895600"/>
            <a:ext cx="660165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B661-2A99-1D43-96DE-0D607753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ECC223-6E90-C043-9E52-805C5CD44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6" y="2100632"/>
            <a:ext cx="82843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6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864521" cy="685800"/>
          </a:xfrm>
        </p:spPr>
        <p:txBody>
          <a:bodyPr/>
          <a:lstStyle/>
          <a:p>
            <a:r>
              <a:rPr lang="en-US" dirty="0"/>
              <a:t>The application which enhances the experiences through AR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027805"/>
            <a:ext cx="43243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6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Smart tourism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started with national history museums</a:t>
            </a:r>
          </a:p>
          <a:p>
            <a:pPr algn="just"/>
            <a:r>
              <a:rPr lang="en-US" dirty="0"/>
              <a:t>In the future we plan to gather even more museums on our platform for an even more diversified experience</a:t>
            </a:r>
          </a:p>
        </p:txBody>
      </p:sp>
    </p:spTree>
    <p:extLst>
      <p:ext uri="{BB962C8B-B14F-4D97-AF65-F5344CB8AC3E}">
        <p14:creationId xmlns:p14="http://schemas.microsoft.com/office/powerpoint/2010/main" val="409388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easy-to-use, all-in-one application is the solution of enhancing museum experience</a:t>
            </a:r>
          </a:p>
          <a:p>
            <a:pPr algn="just"/>
            <a:r>
              <a:rPr lang="en-US" dirty="0"/>
              <a:t>We think that this is just the beginning of smart tourism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2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{745CC182-A0F7-154D-8BC2-4ADF85D71878}tf10001122</Template>
  <TotalTime>206</TotalTime>
  <Words>166</Words>
  <Application>Microsoft Macintosh PowerPoint</Application>
  <PresentationFormat>On-screen Show (4:3)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Smart Tourism</vt:lpstr>
      <vt:lpstr>Current situation</vt:lpstr>
      <vt:lpstr>Our approach</vt:lpstr>
      <vt:lpstr>Similar applications</vt:lpstr>
      <vt:lpstr>Web application</vt:lpstr>
      <vt:lpstr>Web application</vt:lpstr>
      <vt:lpstr>Mobile application</vt:lpstr>
      <vt:lpstr>Smart tourism</vt:lpstr>
      <vt:lpstr>Conclusions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Dinescu</dc:creator>
  <cp:lastModifiedBy>Raluca IONIŢĂ (90551)</cp:lastModifiedBy>
  <cp:revision>15</cp:revision>
  <dcterms:created xsi:type="dcterms:W3CDTF">2020-01-09T12:32:45Z</dcterms:created>
  <dcterms:modified xsi:type="dcterms:W3CDTF">2020-01-09T19:34:36Z</dcterms:modified>
</cp:coreProperties>
</file>