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9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0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7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9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5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119F-2912-4934-A48F-B91EEEA7C63A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B04C-E5C8-4442-A808-13818D88F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7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224"/>
            <a:ext cx="9144000" cy="2387600"/>
          </a:xfrm>
        </p:spPr>
        <p:txBody>
          <a:bodyPr>
            <a:normAutofit/>
          </a:bodyPr>
          <a:lstStyle/>
          <a:p>
            <a:r>
              <a:rPr lang="en-IN" sz="4900" b="1" dirty="0">
                <a:latin typeface="+mn-lt"/>
                <a:cs typeface="Times New Roman" panose="02020603050405020304" pitchFamily="18" charset="0"/>
              </a:rPr>
              <a:t>Pima Indians Diabetes </a:t>
            </a:r>
            <a:r>
              <a:rPr lang="en-IN" sz="4900" b="1" dirty="0" smtClean="0">
                <a:latin typeface="+mn-lt"/>
                <a:cs typeface="Times New Roman" panose="02020603050405020304" pitchFamily="18" charset="0"/>
              </a:rPr>
              <a:t>Database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1378226"/>
            <a:ext cx="9144000" cy="504907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cs typeface="Times New Roman" panose="02020603050405020304" pitchFamily="18" charset="0"/>
              </a:rPr>
              <a:t>Predict the onset of </a:t>
            </a:r>
            <a:r>
              <a:rPr lang="en-US" b="1" dirty="0" smtClean="0">
                <a:cs typeface="Times New Roman" panose="02020603050405020304" pitchFamily="18" charset="0"/>
              </a:rPr>
              <a:t>diabetes </a:t>
            </a:r>
            <a:r>
              <a:rPr lang="en-US" b="1" dirty="0">
                <a:cs typeface="Times New Roman" panose="02020603050405020304" pitchFamily="18" charset="0"/>
              </a:rPr>
              <a:t>based on diagnostic measures</a:t>
            </a:r>
            <a:r>
              <a:rPr lang="en-US" b="1" dirty="0" smtClean="0"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cs typeface="Times New Roman" panose="02020603050405020304" pitchFamily="18" charset="0"/>
            </a:endParaRPr>
          </a:p>
          <a:p>
            <a:r>
              <a:rPr lang="en-US" sz="2200" dirty="0" smtClean="0"/>
              <a:t>Data Mining ( 3160714 )</a:t>
            </a:r>
          </a:p>
          <a:p>
            <a:endParaRPr lang="en-US" sz="2200" dirty="0" smtClean="0"/>
          </a:p>
          <a:p>
            <a:r>
              <a:rPr lang="en-US" sz="1800" dirty="0" smtClean="0"/>
              <a:t>Guide By:-</a:t>
            </a:r>
          </a:p>
          <a:p>
            <a:r>
              <a:rPr lang="en-US" sz="1800" dirty="0" smtClean="0"/>
              <a:t>Dr. Vimalkumar Vaghela</a:t>
            </a:r>
          </a:p>
          <a:p>
            <a:endParaRPr lang="en-US" sz="1800" dirty="0" smtClean="0"/>
          </a:p>
          <a:p>
            <a:r>
              <a:rPr lang="en-US" sz="1800" dirty="0" smtClean="0"/>
              <a:t>Made By:-</a:t>
            </a:r>
          </a:p>
          <a:p>
            <a:r>
              <a:rPr lang="en-US" sz="1800" dirty="0" smtClean="0"/>
              <a:t>Mehta Preet ( 180280107051)</a:t>
            </a:r>
          </a:p>
          <a:p>
            <a:r>
              <a:rPr lang="en-US" sz="1800" dirty="0" smtClean="0"/>
              <a:t>Shah Deep ( 180280107097 )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513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Inspiration: </a:t>
            </a:r>
            <a:r>
              <a:rPr lang="en-US" sz="2800" dirty="0"/>
              <a:t>Can you build a machine learning model to accurately predict whether or not the patients in the dataset have diabetes or not?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Dataset Features: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Pregnancies:  </a:t>
            </a:r>
            <a:r>
              <a:rPr lang="en-IN" sz="1800" dirty="0" smtClean="0"/>
              <a:t>Number </a:t>
            </a:r>
            <a:r>
              <a:rPr lang="en-IN" sz="1800" dirty="0"/>
              <a:t>of times pregnant</a:t>
            </a:r>
            <a:r>
              <a:rPr lang="en-IN" sz="1800" b="1" dirty="0" smtClean="0"/>
              <a:t> ( Number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Glucose: </a:t>
            </a:r>
            <a:r>
              <a:rPr lang="en-US" sz="2000" dirty="0"/>
              <a:t>Plasma </a:t>
            </a:r>
            <a:r>
              <a:rPr lang="en-US" sz="1800" dirty="0"/>
              <a:t>glucose concentration a 2 hours in an oral glucose tolerance </a:t>
            </a:r>
            <a:r>
              <a:rPr lang="en-US" sz="1800" dirty="0" smtClean="0"/>
              <a:t>test (</a:t>
            </a:r>
            <a:r>
              <a:rPr lang="en-US" sz="1800" dirty="0"/>
              <a:t> </a:t>
            </a:r>
            <a:r>
              <a:rPr lang="en-US" sz="1800" dirty="0" smtClean="0"/>
              <a:t>Number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Blood Pressure: </a:t>
            </a:r>
            <a:r>
              <a:rPr lang="en-US" sz="2000" dirty="0"/>
              <a:t>Diastolic blood pressure (mm Hg</a:t>
            </a:r>
            <a:r>
              <a:rPr lang="en-US" sz="2000" dirty="0" smtClean="0"/>
              <a:t>) ( Number )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Skin Thickness: </a:t>
            </a:r>
            <a:r>
              <a:rPr lang="en-US" sz="2000" dirty="0"/>
              <a:t>Triceps skin fold thickness (mm</a:t>
            </a:r>
            <a:r>
              <a:rPr lang="en-US" sz="2000" dirty="0" smtClean="0"/>
              <a:t>) ( Number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Insulin: </a:t>
            </a:r>
            <a:r>
              <a:rPr lang="de-DE" sz="2000" dirty="0"/>
              <a:t>2-Hour serum insulin (mu U/ml</a:t>
            </a:r>
            <a:r>
              <a:rPr lang="de-DE" sz="2000" dirty="0" smtClean="0"/>
              <a:t>) ( Number )</a:t>
            </a:r>
          </a:p>
          <a:p>
            <a:pPr marL="457200" indent="-457200">
              <a:buAutoNum type="arabicPeriod"/>
            </a:pPr>
            <a:r>
              <a:rPr lang="en-IN" sz="2000" b="1" dirty="0" smtClean="0"/>
              <a:t>BMI: </a:t>
            </a:r>
            <a:r>
              <a:rPr lang="en-US" sz="2000" dirty="0"/>
              <a:t>Body mass index (weight in kg/(height in m)^2</a:t>
            </a:r>
            <a:r>
              <a:rPr lang="en-US" sz="2000" dirty="0" smtClean="0"/>
              <a:t>) ( Number – Float )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sz="2000" b="1" dirty="0" smtClean="0"/>
              <a:t>DiabetesPedigreeFunction: </a:t>
            </a:r>
            <a:r>
              <a:rPr lang="en-IN" sz="2000" dirty="0"/>
              <a:t>Diabetes pedigree </a:t>
            </a:r>
            <a:r>
              <a:rPr lang="en-IN" sz="2000" dirty="0" smtClean="0"/>
              <a:t>function ( Number – Float )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Age: </a:t>
            </a:r>
            <a:r>
              <a:rPr lang="en-US" sz="2000" dirty="0" smtClean="0"/>
              <a:t>Age(years) ( Number )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Outcome: </a:t>
            </a:r>
            <a:r>
              <a:rPr lang="en-US" sz="2000" dirty="0"/>
              <a:t>Class variable (0 or 1</a:t>
            </a:r>
            <a:r>
              <a:rPr lang="en-US" sz="2000" dirty="0" smtClean="0"/>
              <a:t>) ( Number 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81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8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Process:-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13" y="1425644"/>
            <a:ext cx="8680174" cy="4696860"/>
          </a:xfrm>
        </p:spPr>
      </p:pic>
    </p:spTree>
    <p:extLst>
      <p:ext uri="{BB962C8B-B14F-4D97-AF65-F5344CB8AC3E}">
        <p14:creationId xmlns:p14="http://schemas.microsoft.com/office/powerpoint/2010/main" val="33974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Heat Map Correlation of Dataset:-</a:t>
            </a:r>
            <a:endParaRPr lang="en-IN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232451"/>
            <a:ext cx="7991061" cy="5247861"/>
          </a:xfrm>
        </p:spPr>
      </p:pic>
    </p:spTree>
    <p:extLst>
      <p:ext uri="{BB962C8B-B14F-4D97-AF65-F5344CB8AC3E}">
        <p14:creationId xmlns:p14="http://schemas.microsoft.com/office/powerpoint/2010/main" val="37591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Number of Diabetes in the dataset:  Healthy: 65.1% &amp; Diabetic: 34.9%.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Glucose level for a Normal Adult is around 120-130mg/dl anything above it means that the person is likely suffering from pre-diabetes and diabetes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is less healthy people who have high Blood Pressure.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iabetic </a:t>
            </a:r>
            <a:r>
              <a:rPr lang="en-US" sz="2000" dirty="0"/>
              <a:t>people increase as the levels of insulin gradually increases. There are more healthy people around insulin levels 0-100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 BMI </a:t>
            </a:r>
            <a:r>
              <a:rPr lang="en-US" sz="2000" dirty="0"/>
              <a:t>increases the person likely being healthy decreases and being diabetic increases</a:t>
            </a:r>
            <a:r>
              <a:rPr lang="en-US" sz="2000" dirty="0" smtClean="0"/>
              <a:t>.</a:t>
            </a:r>
          </a:p>
          <a:p>
            <a:r>
              <a:rPr lang="en-IN" sz="2000" dirty="0"/>
              <a:t>Diabetes Pedigree </a:t>
            </a:r>
            <a:r>
              <a:rPr lang="en-IN" sz="2000" dirty="0" smtClean="0"/>
              <a:t>Function </a:t>
            </a:r>
            <a:r>
              <a:rPr lang="en-US" sz="2000" dirty="0"/>
              <a:t>increase the diabetic people increases, showing that the diabetes could be hereditary for that individual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are more healthy people around 20-25 age but as the age gradually increases so does the people being diabetic, this shows that age and diabetes go hand in hand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0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75289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Preprocessing</a:t>
            </a:r>
            <a:r>
              <a:rPr lang="en-US" sz="3200" dirty="0" smtClean="0"/>
              <a:t>:-</a:t>
            </a:r>
          </a:p>
          <a:p>
            <a:r>
              <a:rPr lang="en-US" sz="2400" dirty="0" smtClean="0"/>
              <a:t>Outlier: After Detecting outlier, we are using Medium Imputation to take of outliers.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200" dirty="0" smtClean="0"/>
              <a:t>Splitting the Dataset into Train and Test Set:-</a:t>
            </a:r>
          </a:p>
          <a:p>
            <a:r>
              <a:rPr lang="en-US" sz="2400" dirty="0" smtClean="0"/>
              <a:t>Using sklearn.model.train_test_split converting dataset into training and test set. ( Training Set: 80% &amp; Test Set: 20% 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200" dirty="0" smtClean="0"/>
              <a:t>Feature Scaling:-</a:t>
            </a:r>
          </a:p>
          <a:p>
            <a:r>
              <a:rPr lang="en-US" sz="2400" dirty="0" smtClean="0"/>
              <a:t>Using sklearn.preprocessing.StandardScalar standardizes </a:t>
            </a:r>
            <a:r>
              <a:rPr lang="en-US" sz="2400" dirty="0"/>
              <a:t>a feature by subtracting the mean and then scaling to unit variance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the models:-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84135"/>
              </p:ext>
            </p:extLst>
          </p:nvPr>
        </p:nvGraphicFramePr>
        <p:xfrm>
          <a:off x="838200" y="1348547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ROC AUC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NB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Bernoulli NB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Trees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7094" y="5830957"/>
            <a:ext cx="84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Random Forest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i="1" dirty="0" smtClean="0"/>
              <a:t>Extra Trees</a:t>
            </a:r>
            <a:r>
              <a:rPr lang="en-US" dirty="0"/>
              <a:t> and </a:t>
            </a:r>
            <a:r>
              <a:rPr lang="en-US" b="1" i="1" dirty="0"/>
              <a:t>SVC</a:t>
            </a:r>
            <a:r>
              <a:rPr lang="en-US" dirty="0"/>
              <a:t> are models which are best fit for our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6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044" y="2675731"/>
            <a:ext cx="10515600" cy="1325563"/>
          </a:xfrm>
        </p:spPr>
        <p:txBody>
          <a:bodyPr/>
          <a:lstStyle/>
          <a:p>
            <a:r>
              <a:rPr lang="en-US" dirty="0" smtClean="0"/>
              <a:t>Thank You 😊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432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Pima Indians Diabetes Database </vt:lpstr>
      <vt:lpstr>Inspiration: Can you build a machine learning model to accurately predict whether or not the patients in the dataset have diabetes or not?</vt:lpstr>
      <vt:lpstr>Process:-</vt:lpstr>
      <vt:lpstr>Heat Map Correlation of Dataset:-</vt:lpstr>
      <vt:lpstr>EDA Insights:-</vt:lpstr>
      <vt:lpstr>PowerPoint Presentation</vt:lpstr>
      <vt:lpstr>Implementing the models:-</vt:lpstr>
      <vt:lpstr>Thank You 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</dc:creator>
  <cp:lastModifiedBy>Parth</cp:lastModifiedBy>
  <cp:revision>14</cp:revision>
  <dcterms:created xsi:type="dcterms:W3CDTF">2021-04-20T07:14:44Z</dcterms:created>
  <dcterms:modified xsi:type="dcterms:W3CDTF">2021-04-20T10:58:51Z</dcterms:modified>
</cp:coreProperties>
</file>