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051A-8F84-514B-A0CD-0E3E61CB0DEF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F558-314D-1A4B-B668-2B7ADB6B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115" y="566875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Meet Potential Donors at</a:t>
            </a:r>
            <a:br>
              <a:rPr lang="en-US" dirty="0" smtClean="0"/>
            </a:br>
            <a:r>
              <a:rPr lang="en-US" b="1" dirty="0" smtClean="0">
                <a:solidFill>
                  <a:srgbClr val="3366FF"/>
                </a:solidFill>
              </a:rPr>
              <a:t>Chambers ST </a:t>
            </a:r>
            <a:br>
              <a:rPr lang="en-US" b="1" dirty="0" smtClean="0">
                <a:solidFill>
                  <a:srgbClr val="3366FF"/>
                </a:solidFill>
              </a:rPr>
            </a:br>
            <a:endParaRPr lang="en-US" b="1" dirty="0">
              <a:solidFill>
                <a:srgbClr val="3366FF"/>
              </a:solidFill>
            </a:endParaRPr>
          </a:p>
        </p:txBody>
      </p:sp>
      <p:pic>
        <p:nvPicPr>
          <p:cNvPr id="5" name="Picture 4" descr="income_s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41" y="1828800"/>
            <a:ext cx="685137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8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70" y="637052"/>
            <a:ext cx="8666042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Happened on </a:t>
            </a:r>
            <a:br>
              <a:rPr lang="en-US" dirty="0" smtClean="0"/>
            </a:br>
            <a:r>
              <a:rPr lang="en-US" b="1" dirty="0" smtClean="0">
                <a:solidFill>
                  <a:srgbClr val="3366FF"/>
                </a:solidFill>
              </a:rPr>
              <a:t>Dec 8</a:t>
            </a:r>
            <a:r>
              <a:rPr lang="en-US" b="1" baseline="30000" dirty="0" smtClean="0">
                <a:solidFill>
                  <a:srgbClr val="3366FF"/>
                </a:solidFill>
              </a:rPr>
              <a:t>th</a:t>
            </a:r>
            <a:r>
              <a:rPr lang="en-US" b="1" dirty="0" smtClean="0">
                <a:solidFill>
                  <a:srgbClr val="3366FF"/>
                </a:solidFill>
              </a:rPr>
              <a:t>, 2017, 3 PM to 7 PM</a:t>
            </a:r>
            <a:br>
              <a:rPr lang="en-US" b="1" dirty="0" smtClean="0">
                <a:solidFill>
                  <a:srgbClr val="3366FF"/>
                </a:solidFill>
              </a:rPr>
            </a:br>
            <a:r>
              <a:rPr lang="en-US" dirty="0" smtClean="0"/>
              <a:t>at </a:t>
            </a:r>
            <a:r>
              <a:rPr lang="en-US" b="1" dirty="0" smtClean="0">
                <a:solidFill>
                  <a:srgbClr val="3366FF"/>
                </a:solidFill>
              </a:rPr>
              <a:t>34 ST </a:t>
            </a:r>
            <a:r>
              <a:rPr lang="en-US" b="1" dirty="0">
                <a:solidFill>
                  <a:srgbClr val="3366FF"/>
                </a:solidFill>
              </a:rPr>
              <a:t>Herald </a:t>
            </a:r>
            <a:r>
              <a:rPr lang="en-US" b="1" dirty="0" smtClean="0">
                <a:solidFill>
                  <a:srgbClr val="3366FF"/>
                </a:solidFill>
              </a:rPr>
              <a:t>SQ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70" y="637052"/>
            <a:ext cx="8666042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Happened on </a:t>
            </a:r>
            <a:br>
              <a:rPr lang="en-US" dirty="0" smtClean="0"/>
            </a:br>
            <a:r>
              <a:rPr lang="en-US" b="1" dirty="0" smtClean="0">
                <a:solidFill>
                  <a:srgbClr val="3366FF"/>
                </a:solidFill>
              </a:rPr>
              <a:t>Dec 8</a:t>
            </a:r>
            <a:r>
              <a:rPr lang="en-US" b="1" baseline="30000" dirty="0" smtClean="0">
                <a:solidFill>
                  <a:srgbClr val="3366FF"/>
                </a:solidFill>
              </a:rPr>
              <a:t>th</a:t>
            </a:r>
            <a:r>
              <a:rPr lang="en-US" b="1" dirty="0" smtClean="0">
                <a:solidFill>
                  <a:srgbClr val="3366FF"/>
                </a:solidFill>
              </a:rPr>
              <a:t>, 2017, 3 PM to 7 PM</a:t>
            </a:r>
            <a:br>
              <a:rPr lang="en-US" b="1" dirty="0" smtClean="0">
                <a:solidFill>
                  <a:srgbClr val="3366FF"/>
                </a:solidFill>
              </a:rPr>
            </a:br>
            <a:r>
              <a:rPr lang="en-US" dirty="0" smtClean="0"/>
              <a:t>at </a:t>
            </a:r>
            <a:r>
              <a:rPr lang="en-US" b="1" dirty="0" smtClean="0">
                <a:solidFill>
                  <a:srgbClr val="3366FF"/>
                </a:solidFill>
              </a:rPr>
              <a:t>34 ST </a:t>
            </a:r>
            <a:r>
              <a:rPr lang="en-US" b="1" dirty="0">
                <a:solidFill>
                  <a:srgbClr val="3366FF"/>
                </a:solidFill>
              </a:rPr>
              <a:t>Herald </a:t>
            </a:r>
            <a:r>
              <a:rPr lang="en-US" b="1" dirty="0" smtClean="0">
                <a:solidFill>
                  <a:srgbClr val="3366FF"/>
                </a:solidFill>
              </a:rPr>
              <a:t>SQ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 descr="max_vs_medi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88" y="2977024"/>
            <a:ext cx="59489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2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70" y="637052"/>
            <a:ext cx="8666042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Happened on </a:t>
            </a:r>
            <a:br>
              <a:rPr lang="en-US" dirty="0" smtClean="0"/>
            </a:br>
            <a:r>
              <a:rPr lang="en-US" b="1" dirty="0" smtClean="0">
                <a:solidFill>
                  <a:srgbClr val="3366FF"/>
                </a:solidFill>
              </a:rPr>
              <a:t>Dec 8</a:t>
            </a:r>
            <a:r>
              <a:rPr lang="en-US" b="1" baseline="30000" dirty="0" smtClean="0">
                <a:solidFill>
                  <a:srgbClr val="3366FF"/>
                </a:solidFill>
              </a:rPr>
              <a:t>th</a:t>
            </a:r>
            <a:r>
              <a:rPr lang="en-US" b="1" dirty="0" smtClean="0">
                <a:solidFill>
                  <a:srgbClr val="3366FF"/>
                </a:solidFill>
              </a:rPr>
              <a:t>, 2017, 3 PM to 7 PM</a:t>
            </a:r>
            <a:br>
              <a:rPr lang="en-US" b="1" dirty="0" smtClean="0">
                <a:solidFill>
                  <a:srgbClr val="3366FF"/>
                </a:solidFill>
              </a:rPr>
            </a:br>
            <a:r>
              <a:rPr lang="en-US" dirty="0" smtClean="0"/>
              <a:t>at </a:t>
            </a:r>
            <a:r>
              <a:rPr lang="en-US" b="1" dirty="0" smtClean="0">
                <a:solidFill>
                  <a:srgbClr val="3366FF"/>
                </a:solidFill>
              </a:rPr>
              <a:t>34 ST </a:t>
            </a:r>
            <a:r>
              <a:rPr lang="en-US" b="1" dirty="0">
                <a:solidFill>
                  <a:srgbClr val="3366FF"/>
                </a:solidFill>
              </a:rPr>
              <a:t>Herald </a:t>
            </a:r>
            <a:r>
              <a:rPr lang="en-US" b="1" dirty="0" smtClean="0">
                <a:solidFill>
                  <a:srgbClr val="3366FF"/>
                </a:solidFill>
              </a:rPr>
              <a:t>SQ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 descr="gettyimages-8886951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25" y="2949179"/>
            <a:ext cx="5483722" cy="3657600"/>
          </a:xfrm>
          <a:prstGeom prst="rect">
            <a:avLst/>
          </a:prstGeom>
        </p:spPr>
      </p:pic>
      <p:pic>
        <p:nvPicPr>
          <p:cNvPr id="7" name="Picture 6" descr="story_wide-14441603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0" y="3592708"/>
            <a:ext cx="243691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4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Meet Potential Donors at Chambers ST  </vt:lpstr>
      <vt:lpstr>What Happened on  Dec 8th, 2017, 3 PM to 7 PM at 34 ST Herald SQ?</vt:lpstr>
      <vt:lpstr>What Happened on  Dec 8th, 2017, 3 PM to 7 PM at 34 ST Herald SQ?</vt:lpstr>
      <vt:lpstr>What Happened on  Dec 8th, 2017, 3 PM to 7 PM at 34 ST Herald SQ?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happened on  Dec 8th, 2017, 3 PM to 7 PM at 34 ST Herald SQ?</dc:title>
  <dc:creator>Chun Yang</dc:creator>
  <cp:lastModifiedBy>Chun Yang</cp:lastModifiedBy>
  <cp:revision>7</cp:revision>
  <dcterms:created xsi:type="dcterms:W3CDTF">2018-09-28T13:42:59Z</dcterms:created>
  <dcterms:modified xsi:type="dcterms:W3CDTF">2018-09-28T16:03:09Z</dcterms:modified>
</cp:coreProperties>
</file>