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009E46E-6673-4D62-85E1-BCF972085A7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3A7F78C2-1B46-44E6-90C9-3F47F510C5EE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 txBox="1"/>
          <p:nvPr/>
        </p:nvSpPr>
        <p:spPr>
          <a:xfrm>
            <a:off x="123120" y="2795040"/>
            <a:ext cx="2093760" cy="2008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1. JavaScript App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Role: End-user client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Protocol: WebRTC (audio/video)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Connects to: LiveKit Server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Purpose: Provides user interface for initiating/receiving calls.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2032920" y="2717640"/>
            <a:ext cx="1995480" cy="2562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2. LiveKit Server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Role: SFU (Selective Forwarding Unit)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Protocol: WebRTC (to browser), SIP (via LiveKit SIP Gateway)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Connects to: LiveKit SIP Gateway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Purpose: Manages media and signaling for WebRTC clients and bridges to SIP via LiveKit SIP.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4006800" y="2645640"/>
            <a:ext cx="2286000" cy="2864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3. LiveKit SIP Gateway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Role: SIP bridge between WebRTC and SIP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Protocols: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SIP (UDP) to FreeSWITCH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SRTP to FreeSWITCH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Limitations: Does not support SIP registration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Purpose: Initiates SIP INVITEs to bridge media from WebRTC to SIP world.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6350040" y="2576880"/>
            <a:ext cx="3654000" cy="3029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100" spc="-1" strike="noStrike">
                <a:solidFill>
                  <a:srgbClr val="000000"/>
                </a:solidFill>
                <a:latin typeface="Arial"/>
              </a:rPr>
              <a:t>4. FreeSWITCH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Role: SIP B2BUA (Back-to-Back User Agent)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Protocols: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SIP (UDP) &amp; SRTP from LiveKit SIP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SIP (TLS) &amp; SRTP to Genesys Cloud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Connects to: Genesys Cloud SIP trunk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Purpose: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Terminates and relays SIP signaling.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Performs SIP registration on behalf of LiveKit SIP.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Bridges media securely using SRTP.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"/>
          <p:cNvSpPr/>
          <p:nvPr/>
        </p:nvSpPr>
        <p:spPr>
          <a:xfrm>
            <a:off x="5555160" y="57600"/>
            <a:ext cx="2393280" cy="712440"/>
          </a:xfrm>
          <a:custGeom>
            <a:avLst/>
            <a:gdLst>
              <a:gd name="textAreaLeft" fmla="*/ 0 w 2393280"/>
              <a:gd name="textAreaRight" fmla="*/ 2393640 w 2393280"/>
              <a:gd name="textAreaTop" fmla="*/ 0 h 712440"/>
              <a:gd name="textAreaBottom" fmla="*/ 712440 h 712440"/>
            </a:gdLst>
            <a:ahLst/>
            <a:rect l="textAreaLeft" t="textAreaTop" r="textAreaRight" b="textAreaBottom"/>
            <a:pathLst>
              <a:path w="21600" h="21600">
                <a:moveTo>
                  <a:pt x="21554" y="11792"/>
                </a:moveTo>
                <a:arcTo wR="10800" hR="10800" stAng="316196" swAng="-11912066"/>
                <a:lnTo>
                  <a:pt x="288" y="13278"/>
                </a:lnTo>
                <a:arcTo wR="10800" hR="10800" stAng="10004130" swAng="11912066"/>
                <a:lnTo>
                  <a:pt x="24243" y="12040"/>
                </a:lnTo>
                <a:lnTo>
                  <a:pt x="21306" y="14481"/>
                </a:lnTo>
                <a:lnTo>
                  <a:pt x="18866" y="11544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SIP Registration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" name="" descr=""/>
          <p:cNvPicPr/>
          <p:nvPr/>
        </p:nvPicPr>
        <p:blipFill>
          <a:blip r:embed="rId1"/>
          <a:stretch/>
        </p:blipFill>
        <p:spPr>
          <a:xfrm>
            <a:off x="559440" y="-1233720"/>
            <a:ext cx="8504640" cy="566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6843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2025-05-09T16:37:25Z</dcterms:created>
  <dc:creator/>
  <dc:description/>
  <dc:language>en-US</dc:language>
  <cp:lastModifiedBy/>
  <dcterms:modified xsi:type="dcterms:W3CDTF">2025-06-10T11:58:30Z</dcterms:modified>
  <cp:revision>8</cp:revision>
  <dc:subject/>
  <dc:title/>
</cp:coreProperties>
</file>