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" TargetMode="External"/><Relationship Id="rId2" Type="http://schemas.openxmlformats.org/officeDocument/2006/relationships/hyperlink" Target="mailto:john.doe@rackspace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334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Version Control</a:t>
            </a:r>
            <a:br>
              <a:rPr lang="en-US" sz="3600" dirty="0" smtClean="0"/>
            </a:br>
            <a:r>
              <a:rPr lang="en-US" sz="3600" dirty="0" smtClean="0"/>
              <a:t>	with </a:t>
            </a:r>
            <a:r>
              <a:rPr lang="en-US" sz="3600" dirty="0" err="1" smtClean="0"/>
              <a:t>Git</a:t>
            </a:r>
            <a:r>
              <a:rPr lang="en-US" sz="3600" dirty="0" smtClean="0"/>
              <a:t> and </a:t>
            </a:r>
            <a:r>
              <a:rPr lang="en-US" sz="3600" dirty="0" err="1" smtClean="0"/>
              <a:t>GitHub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/>
          <a:lstStyle/>
          <a:p>
            <a:r>
              <a:rPr lang="en-US" sz="2400" dirty="0" smtClean="0">
                <a:solidFill>
                  <a:srgbClr val="555555"/>
                </a:solidFill>
              </a:rPr>
              <a:t>Presented by: </a:t>
            </a:r>
            <a:r>
              <a:rPr lang="en-US" sz="2400" b="0" dirty="0" smtClean="0">
                <a:solidFill>
                  <a:srgbClr val="555555"/>
                </a:solidFill>
              </a:rPr>
              <a:t>Alex Meade</a:t>
            </a:r>
          </a:p>
          <a:p>
            <a:r>
              <a:rPr lang="en-US" sz="2400" dirty="0" smtClean="0">
                <a:solidFill>
                  <a:srgbClr val="555555"/>
                </a:solidFill>
              </a:rPr>
              <a:t>Date: </a:t>
            </a:r>
            <a:r>
              <a:rPr lang="en-US" sz="2400" b="0" dirty="0" smtClean="0">
                <a:solidFill>
                  <a:srgbClr val="555555"/>
                </a:solidFill>
              </a:rPr>
              <a:t>Dec 4th, 2012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The HEAD Pointer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9650" y="3036887"/>
            <a:ext cx="63627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Undoing Changes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Reset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reset HEAD README	</a:t>
            </a:r>
            <a:r>
              <a:rPr lang="en-US" sz="2000" dirty="0" smtClean="0"/>
              <a:t># </a:t>
            </a:r>
            <a:r>
              <a:rPr lang="en-US" sz="2000" dirty="0" err="1" smtClean="0"/>
              <a:t>unstage</a:t>
            </a:r>
            <a:r>
              <a:rPr lang="en-US" sz="2000" dirty="0" smtClean="0"/>
              <a:t> changes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reset HEAD –hard 	</a:t>
            </a:r>
            <a:r>
              <a:rPr lang="en-US" sz="2000" dirty="0" smtClean="0"/>
              <a:t># remove changes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checkout README	</a:t>
            </a:r>
            <a:r>
              <a:rPr lang="en-US" sz="2000" dirty="0" smtClean="0"/>
              <a:t># reset README to previous state</a:t>
            </a: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reset HEAD^ 		</a:t>
            </a:r>
            <a:r>
              <a:rPr lang="en-US" sz="2000" dirty="0" smtClean="0"/>
              <a:t># </a:t>
            </a:r>
            <a:r>
              <a:rPr lang="en-US" sz="2000" dirty="0" err="1" smtClean="0"/>
              <a:t>uncommit</a:t>
            </a:r>
            <a:r>
              <a:rPr lang="en-US" sz="2000" dirty="0" smtClean="0"/>
              <a:t> changes but keep them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Remove files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rm</a:t>
            </a:r>
            <a:r>
              <a:rPr lang="en-US" sz="2000" dirty="0" smtClean="0">
                <a:solidFill>
                  <a:srgbClr val="FF0000"/>
                </a:solidFill>
              </a:rPr>
              <a:t> README --cached	</a:t>
            </a:r>
            <a:r>
              <a:rPr lang="en-US" sz="2000" dirty="0" smtClean="0"/>
              <a:t># stop tracking README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ssets.warpspire.com/images/github/octoc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1430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172200" cy="834390"/>
          </a:xfrm>
        </p:spPr>
        <p:txBody>
          <a:bodyPr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Your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account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Who you are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</a:rPr>
              <a:t> --global user.name "John Doe"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</a:rPr>
              <a:t> --global </a:t>
            </a:r>
            <a:r>
              <a:rPr lang="en-US" sz="2000" dirty="0" err="1" smtClean="0">
                <a:solidFill>
                  <a:srgbClr val="FF0000"/>
                </a:solidFill>
              </a:rPr>
              <a:t>user.email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hlinkClick r:id="rId2"/>
              </a:rPr>
              <a:t>john.doe@rackspace.com</a:t>
            </a: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 smtClean="0"/>
              <a:t>SSH Keys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$ </a:t>
            </a:r>
            <a:r>
              <a:rPr lang="en-US" sz="2000" dirty="0" err="1" smtClean="0">
                <a:solidFill>
                  <a:srgbClr val="FF0000"/>
                </a:solidFill>
              </a:rPr>
              <a:t>ssh-keygen</a:t>
            </a:r>
            <a:r>
              <a:rPr lang="en-US" sz="2000" dirty="0" smtClean="0">
                <a:solidFill>
                  <a:srgbClr val="FF0000"/>
                </a:solidFill>
              </a:rPr>
              <a:t> –t </a:t>
            </a:r>
            <a:r>
              <a:rPr lang="en-US" sz="2000" dirty="0" err="1" smtClean="0">
                <a:solidFill>
                  <a:srgbClr val="FF0000"/>
                </a:solidFill>
              </a:rPr>
              <a:t>rsa</a:t>
            </a:r>
            <a:r>
              <a:rPr lang="en-US" sz="2000" dirty="0" smtClean="0">
                <a:solidFill>
                  <a:srgbClr val="FF0000"/>
                </a:solidFill>
              </a:rPr>
              <a:t> –C “John.Doe@rackspace.com”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hlinkClick r:id="rId3"/>
              </a:rPr>
              <a:t>https://help.github.com/articles/generating-ssh-keys</a:t>
            </a: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Initialize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init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Make </a:t>
            </a:r>
            <a:r>
              <a:rPr lang="en-US" sz="2800" dirty="0" smtClean="0"/>
              <a:t>changes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	$ vim README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Commit</a:t>
            </a: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$ </a:t>
            </a:r>
            <a:r>
              <a:rPr lang="en-US" sz="1800" dirty="0" err="1" smtClean="0">
                <a:solidFill>
                  <a:srgbClr val="FF0000"/>
                </a:solidFill>
              </a:rPr>
              <a:t>git</a:t>
            </a:r>
            <a:r>
              <a:rPr lang="en-US" sz="1800" dirty="0" smtClean="0">
                <a:solidFill>
                  <a:srgbClr val="FF0000"/>
                </a:solidFill>
              </a:rPr>
              <a:t> add README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$ </a:t>
            </a:r>
            <a:r>
              <a:rPr lang="en-US" sz="1800" dirty="0" err="1" smtClean="0">
                <a:solidFill>
                  <a:srgbClr val="FF0000"/>
                </a:solidFill>
              </a:rPr>
              <a:t>git</a:t>
            </a:r>
            <a:r>
              <a:rPr lang="en-US" sz="1800" dirty="0" smtClean="0">
                <a:solidFill>
                  <a:srgbClr val="FF0000"/>
                </a:solidFill>
              </a:rPr>
              <a:t> commit -m 'initial project commit'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Setting up your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Putting changes on </a:t>
            </a:r>
            <a:r>
              <a:rPr lang="en-US" sz="4000" dirty="0" err="1" smtClean="0"/>
              <a:t>GitHub</a:t>
            </a:r>
            <a:endParaRPr lang="en-US" sz="40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Make new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Repo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Push changes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remote add origin git@github.com:&lt;username&gt;/&lt;repo&gt;.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push origin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Existing Repositories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Fork Repo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Clone Repo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clone &lt;URL&gt; </a:t>
            </a:r>
            <a:r>
              <a:rPr lang="en-US" sz="2000" dirty="0" smtClean="0"/>
              <a:t># will automatically add &lt;URL&gt; as origin remote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Push/Pull changes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push &lt;REMOTE&gt; &lt;BRANCH&gt;	</a:t>
            </a:r>
            <a:r>
              <a:rPr lang="en-US" sz="2000" dirty="0" smtClean="0"/>
              <a:t>EX: 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push origin master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pull &lt;REMOTE&gt; &lt;BRANCH&gt;	</a:t>
            </a:r>
            <a:r>
              <a:rPr lang="en-US" sz="2000" dirty="0" smtClean="0"/>
              <a:t>EX: </a:t>
            </a: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pull origin master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Pull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References &amp; Further Reading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Pro </a:t>
            </a:r>
            <a:r>
              <a:rPr lang="en-US" sz="2000" dirty="0" err="1" smtClean="0"/>
              <a:t>Git</a:t>
            </a:r>
            <a:r>
              <a:rPr lang="en-US" sz="2000" dirty="0" smtClean="0"/>
              <a:t> by Scott </a:t>
            </a:r>
            <a:r>
              <a:rPr lang="en-US" sz="2000" dirty="0" err="1" smtClean="0"/>
              <a:t>Dracon</a:t>
            </a:r>
            <a:r>
              <a:rPr lang="en-US" sz="2000" dirty="0" smtClean="0"/>
              <a:t> (free online)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	 </a:t>
            </a:r>
            <a:r>
              <a:rPr lang="en-US" sz="2000" dirty="0" smtClean="0">
                <a:hlinkClick r:id="rId2"/>
              </a:rPr>
              <a:t>http://git-scm.com/book</a:t>
            </a: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		*Diagrams in this book were used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	 and modified in this presentation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https://help.github.com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$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help &lt;command&gt;</a:t>
            </a:r>
          </a:p>
        </p:txBody>
      </p:sp>
      <p:pic>
        <p:nvPicPr>
          <p:cNvPr id="6" name="Picture 5" descr="thank-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983163"/>
            <a:ext cx="3763963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appex.com/assets/c-233277/logos/2011-01-10_13-38-54.7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2190750" cy="1939219"/>
          </a:xfrm>
          <a:prstGeom prst="rect">
            <a:avLst/>
          </a:prstGeom>
          <a:noFill/>
        </p:spPr>
      </p:pic>
      <p:pic>
        <p:nvPicPr>
          <p:cNvPr id="19460" name="Picture 4" descr="http://c15162226.r26.cf2.rackcdn.com/Rackspace_Cloud_Company_Logo_clr_600x2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181600"/>
            <a:ext cx="3886200" cy="1411986"/>
          </a:xfrm>
          <a:prstGeom prst="rect">
            <a:avLst/>
          </a:prstGeom>
          <a:noFill/>
        </p:spPr>
      </p:pic>
      <p:pic>
        <p:nvPicPr>
          <p:cNvPr id="19466" name="Picture 10" descr="http://www.richtech.com/Resources/Pictures/Packet360%20Logo_no_t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81000"/>
            <a:ext cx="4292600" cy="1609725"/>
          </a:xfrm>
          <a:prstGeom prst="rect">
            <a:avLst/>
          </a:prstGeom>
          <a:noFill/>
        </p:spPr>
      </p:pic>
      <p:pic>
        <p:nvPicPr>
          <p:cNvPr id="19468" name="Picture 12" descr="http://b.vimeocdn.com/ps/173/846/1738460_3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581400"/>
            <a:ext cx="2857500" cy="2857500"/>
          </a:xfrm>
          <a:prstGeom prst="rect">
            <a:avLst/>
          </a:prstGeom>
          <a:noFill/>
        </p:spPr>
      </p:pic>
      <p:pic>
        <p:nvPicPr>
          <p:cNvPr id="19470" name="Picture 14" descr="https://si0.twimg.com/profile_images/444254816/acm_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2209800"/>
            <a:ext cx="2930035" cy="292417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733800" y="304800"/>
            <a:ext cx="457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381000"/>
            <a:ext cx="1524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Version Control?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524000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52400" indent="-152400" eaLnBrk="1" hangingPunct="1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ea typeface="+mn-ea"/>
              </a:rPr>
              <a:t>Windows</a:t>
            </a:r>
          </a:p>
          <a:p>
            <a:pPr marL="152400" indent="-152400" eaLnBrk="1" hangingPunct="1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ea typeface="+mn-ea"/>
              </a:rPr>
              <a:t>	</a:t>
            </a:r>
            <a:r>
              <a:rPr lang="en-US" sz="2000" dirty="0"/>
              <a:t> http://</a:t>
            </a:r>
            <a:r>
              <a:rPr lang="en-US" sz="2000" dirty="0"/>
              <a:t>msysgit.github.com</a:t>
            </a:r>
          </a:p>
          <a:p>
            <a:pPr marL="152400" indent="-152400"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55626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Linux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$ apt-get install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-core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    </a:t>
            </a:r>
            <a:r>
              <a:rPr lang="en-US" sz="2000" dirty="0" smtClean="0"/>
              <a:t>OR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$ yum install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-core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Mac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 http://code.google.com/p/git-osx-installer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From latest stable release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/>
              <a:t> http://git-scm.com/downloads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>
                <a:latin typeface="Calibri" pitchFamily="34" charset="0"/>
                <a:cs typeface="Calibri" pitchFamily="34" charset="0"/>
              </a:rPr>
              <a:t>Installing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git</a:t>
            </a:r>
            <a:endParaRPr lang="en-US" sz="4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Configuring </a:t>
            </a:r>
            <a:r>
              <a:rPr lang="en-US" sz="3200" dirty="0" err="1" smtClean="0"/>
              <a:t>Git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you are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--global user.name "John Doe"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--global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user.email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“john.doe@rackspace.com”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settings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http://www.arthurkoziel.com/2008/05/02/git-configuration/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git-scm.com/figures/18333fig0105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2375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4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Repositories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7200" y="5638800"/>
            <a:ext cx="609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Tracking Changes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771650"/>
            <a:ext cx="47625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Tracking Changes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 vim README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	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View uncommitted changes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# View status of working tree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 README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Notifies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changes to be committed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commit	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Commits currently staged changes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commit –a 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Stages all changes and then commits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 HEAD^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View previously committed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1868</TotalTime>
  <Words>82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Version Control  with Git and GitHub</vt:lpstr>
      <vt:lpstr>Slide 2</vt:lpstr>
      <vt:lpstr>Version Control?</vt:lpstr>
      <vt:lpstr>Git</vt:lpstr>
      <vt:lpstr>Installing git</vt:lpstr>
      <vt:lpstr>Configuring Git</vt:lpstr>
      <vt:lpstr>Slide 7</vt:lpstr>
      <vt:lpstr>Tracking Changes</vt:lpstr>
      <vt:lpstr>Tracking Changes</vt:lpstr>
      <vt:lpstr>The HEAD Pointer</vt:lpstr>
      <vt:lpstr>Undoing Changes</vt:lpstr>
      <vt:lpstr>GitHub</vt:lpstr>
      <vt:lpstr>Your GitHub account</vt:lpstr>
      <vt:lpstr>Setting up your repo</vt:lpstr>
      <vt:lpstr>Putting changes on GitHub</vt:lpstr>
      <vt:lpstr>Existing Repositories</vt:lpstr>
      <vt:lpstr>References &amp; Further Reading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 with Git and GitHub</dc:title>
  <dc:creator>Alex</dc:creator>
  <cp:lastModifiedBy>Alex</cp:lastModifiedBy>
  <cp:revision>183</cp:revision>
  <dcterms:created xsi:type="dcterms:W3CDTF">2006-08-16T00:00:00Z</dcterms:created>
  <dcterms:modified xsi:type="dcterms:W3CDTF">2012-12-04T02:57:26Z</dcterms:modified>
</cp:coreProperties>
</file>