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6E8-EDA2-B84E-90E8-BFA23CFB6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05449-0F81-E042-B80B-CA784E40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8DA-C230-E145-9F62-A1CE6AEB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62C2-68C1-2F4F-9434-F77BE6A5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65B6-5928-2E40-989C-E75AAF0F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872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69B9-813E-E740-B770-489F81A8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8953-8795-C04C-A1A2-98322DF7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CE2F-FA65-5D4C-BD25-03CD4A4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CD95-4550-CA4F-8132-55D157C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E8BC-880E-A54E-A94E-BBA81F1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024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E62B0-9FBB-534C-9081-D4D4455BD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828C-9552-E74A-9110-7D566BD8D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E7F5-2E45-0F4E-B343-30F16F8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03B1-9FB5-D240-82E2-57129AD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E00D-20BF-C34F-887C-57C8E64B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873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AE-EAB9-8D43-9914-75BEC8E8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8B96-AE30-EC41-9D93-69BFDE72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97E1-0971-C543-BB4A-118E6D3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8975-6146-874A-A3EA-42BF8EFF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D76C-DD3C-9847-BAFE-8744A8EF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6791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EE61-C897-3046-A924-46AE854E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0AE8-0568-554B-B2C7-83430073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F7A3-AEF9-6B41-8B4F-A83896EC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4876-1700-0E40-B7E3-69433E1B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A957-C103-F043-A0C6-29A18C3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0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78D1-4C5C-6A48-8404-3B968F3C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9B39-46A6-1E4E-B562-E7C11E501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A4-73AB-C641-B753-49A39EBC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9AE6-B80D-BB45-A8B2-715FC9B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5163-8A11-AA46-83D4-F281974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8EE2-3EBC-094C-9098-EDAD26D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29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D7A6-F358-4347-8C23-52E0CA72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95B5-A310-5247-83A5-D163EDEB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1D096-1592-C042-9031-AA12E1E2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E2BF-7E7F-8648-850C-876C66CF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486EB-A916-8E48-A009-611159401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437C0-9349-7140-94DF-BBAA164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D3FAD-0BC4-1045-9121-BC9F6CD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33196-6C80-CA43-B97B-94925B45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05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3964-D1C8-0746-9B51-C3316A6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EDF29-4EFB-D94D-9BCF-27C4F74A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C322-25B9-CB4D-ADF1-3019DBF3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CFD2-12B2-EA46-9E02-1E3C14AD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609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B7271-B2AB-D745-80C2-F9E93F8A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C6C08-43F2-3240-92E1-59CDC455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A84F-647F-1443-9238-916AA471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029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9AA8-05FE-7E47-AA06-C22538AB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7AA5-8920-BD4E-8FB0-6F84F4AD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8C35-4AC6-6244-A8B9-39B455D0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8D85-B8BE-8645-AFEC-5A6606DC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5EEF-EF57-8B48-A9BD-EAA37C81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615B5-944A-514E-A987-A1D39E70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39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8D64-04D1-4B46-BC6D-003747D7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40955-BE30-1940-BA09-4B986FFA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780F9-73BA-7640-B629-18FDD61A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79CD-6CA2-F445-9E40-AFF85568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CCA-9F85-F842-86F1-F2ED2FD4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C045-F51A-0147-96C4-6B71F536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359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BF472-ABFF-464C-9FA3-EA17F1B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3B89-76C5-2E40-96E7-CCB74161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9270-E51F-434B-A75C-4A4ADD614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16FA-17EC-B245-954A-5B5410D03683}" type="datetimeFigureOut">
              <a:rPr lang="en-TR" smtClean="0"/>
              <a:t>13.03.2022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9C2C-9BCE-994B-9892-C472314F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8E4-A794-B04D-857C-641D1D6C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FF4E4-791E-A74B-87FC-03E38EA6192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6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95E25-7C0E-324D-B940-A5CDE071693E}"/>
              </a:ext>
            </a:extLst>
          </p:cNvPr>
          <p:cNvSpPr/>
          <p:nvPr/>
        </p:nvSpPr>
        <p:spPr>
          <a:xfrm>
            <a:off x="367862" y="283779"/>
            <a:ext cx="11519338" cy="631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1D65F-2BEC-934D-B384-8433055F73EF}"/>
              </a:ext>
            </a:extLst>
          </p:cNvPr>
          <p:cNvSpPr/>
          <p:nvPr/>
        </p:nvSpPr>
        <p:spPr>
          <a:xfrm>
            <a:off x="478221" y="935421"/>
            <a:ext cx="5302469" cy="5414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AF817-A476-E646-9C61-0F46878C5825}"/>
              </a:ext>
            </a:extLst>
          </p:cNvPr>
          <p:cNvSpPr/>
          <p:nvPr/>
        </p:nvSpPr>
        <p:spPr>
          <a:xfrm>
            <a:off x="6182710" y="457201"/>
            <a:ext cx="5302469" cy="5414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C378E-F56B-AF4A-827B-488AB4EB0442}"/>
              </a:ext>
            </a:extLst>
          </p:cNvPr>
          <p:cNvSpPr txBox="1"/>
          <p:nvPr/>
        </p:nvSpPr>
        <p:spPr>
          <a:xfrm>
            <a:off x="588579" y="451945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chemeClr val="bg2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35940-8675-AD44-B491-630274F5DD91}"/>
              </a:ext>
            </a:extLst>
          </p:cNvPr>
          <p:cNvSpPr txBox="1"/>
          <p:nvPr/>
        </p:nvSpPr>
        <p:spPr>
          <a:xfrm>
            <a:off x="6182710" y="601813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chemeClr val="bg2"/>
                </a:solidFill>
              </a:rPr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934C3-5363-DD48-92B4-009C9E58C477}"/>
              </a:ext>
            </a:extLst>
          </p:cNvPr>
          <p:cNvSpPr/>
          <p:nvPr/>
        </p:nvSpPr>
        <p:spPr>
          <a:xfrm>
            <a:off x="6369269" y="3920360"/>
            <a:ext cx="4908331" cy="1844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B6BD8-D5CC-E94B-8803-BE9DC9332076}"/>
              </a:ext>
            </a:extLst>
          </p:cNvPr>
          <p:cNvSpPr txBox="1"/>
          <p:nvPr/>
        </p:nvSpPr>
        <p:spPr>
          <a:xfrm>
            <a:off x="6369269" y="3443835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097D-C346-674F-913F-D0CB9EC4E1F6}"/>
              </a:ext>
            </a:extLst>
          </p:cNvPr>
          <p:cNvSpPr txBox="1"/>
          <p:nvPr/>
        </p:nvSpPr>
        <p:spPr>
          <a:xfrm>
            <a:off x="6521669" y="3999531"/>
            <a:ext cx="44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rgs -&gt; 34535642353 </a:t>
            </a:r>
          </a:p>
          <a:p>
            <a:r>
              <a:rPr lang="en-US" dirty="0"/>
              <a:t>C</a:t>
            </a:r>
            <a:r>
              <a:rPr lang="en-TR" dirty="0"/>
              <a:t>1 = 980923523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D8063-F077-E443-B1FE-100168092ABB}"/>
              </a:ext>
            </a:extLst>
          </p:cNvPr>
          <p:cNvSpPr/>
          <p:nvPr/>
        </p:nvSpPr>
        <p:spPr>
          <a:xfrm>
            <a:off x="588579" y="1472919"/>
            <a:ext cx="4908331" cy="1844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144B-D07F-8541-BB85-D8FAE6AE9E9B}"/>
              </a:ext>
            </a:extLst>
          </p:cNvPr>
          <p:cNvSpPr txBox="1"/>
          <p:nvPr/>
        </p:nvSpPr>
        <p:spPr>
          <a:xfrm>
            <a:off x="588579" y="1046515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Address: 34535642353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E7F32-D7AD-4E44-8624-C97B1450101D}"/>
              </a:ext>
            </a:extLst>
          </p:cNvPr>
          <p:cNvSpPr/>
          <p:nvPr/>
        </p:nvSpPr>
        <p:spPr>
          <a:xfrm>
            <a:off x="740979" y="1625319"/>
            <a:ext cx="793531" cy="1559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0: </a:t>
            </a:r>
            <a:r>
              <a:rPr lang="en-US" dirty="0" err="1"/>
              <a:t>Emin</a:t>
            </a:r>
            <a:endParaRPr lang="en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1515D-7F6A-1B4C-A691-349D45B2A08F}"/>
              </a:ext>
            </a:extLst>
          </p:cNvPr>
          <p:cNvSpPr/>
          <p:nvPr/>
        </p:nvSpPr>
        <p:spPr>
          <a:xfrm>
            <a:off x="1644868" y="1625319"/>
            <a:ext cx="793531" cy="1559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1: Kagan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F57EF-2AEC-7E45-8EF6-A60AB9CDDD58}"/>
              </a:ext>
            </a:extLst>
          </p:cNvPr>
          <p:cNvSpPr/>
          <p:nvPr/>
        </p:nvSpPr>
        <p:spPr>
          <a:xfrm>
            <a:off x="2548757" y="1629761"/>
            <a:ext cx="793531" cy="1559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2: 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CBC40E-F61E-D547-9BB4-5CCC021B96F1}"/>
              </a:ext>
            </a:extLst>
          </p:cNvPr>
          <p:cNvSpPr/>
          <p:nvPr/>
        </p:nvSpPr>
        <p:spPr>
          <a:xfrm>
            <a:off x="3494688" y="1625319"/>
            <a:ext cx="793531" cy="1559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97F73-B64F-7E43-85A3-BA16C495603F}"/>
              </a:ext>
            </a:extLst>
          </p:cNvPr>
          <p:cNvSpPr/>
          <p:nvPr/>
        </p:nvSpPr>
        <p:spPr>
          <a:xfrm>
            <a:off x="4398577" y="1625319"/>
            <a:ext cx="793531" cy="1559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7AD7-0F9F-D24F-9FEC-55C72F6DBE86}"/>
              </a:ext>
            </a:extLst>
          </p:cNvPr>
          <p:cNvSpPr/>
          <p:nvPr/>
        </p:nvSpPr>
        <p:spPr>
          <a:xfrm>
            <a:off x="572813" y="3795705"/>
            <a:ext cx="4908331" cy="1844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1BDEA-45E9-5949-ABB4-794B4B024305}"/>
              </a:ext>
            </a:extLst>
          </p:cNvPr>
          <p:cNvSpPr txBox="1"/>
          <p:nvPr/>
        </p:nvSpPr>
        <p:spPr>
          <a:xfrm>
            <a:off x="572813" y="3369301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Address: 980923523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D0B313-0BF4-C441-8153-F38343CD0A04}"/>
              </a:ext>
            </a:extLst>
          </p:cNvPr>
          <p:cNvSpPr/>
          <p:nvPr/>
        </p:nvSpPr>
        <p:spPr>
          <a:xfrm>
            <a:off x="706821" y="3930276"/>
            <a:ext cx="2004848" cy="1575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calculateSalaryTRY</a:t>
            </a:r>
            <a:endParaRPr lang="en-US" dirty="0"/>
          </a:p>
          <a:p>
            <a:pPr algn="ctr"/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FD1F9-3F06-5449-BED1-710732FF779D}"/>
              </a:ext>
            </a:extLst>
          </p:cNvPr>
          <p:cNvSpPr txBox="1"/>
          <p:nvPr/>
        </p:nvSpPr>
        <p:spPr>
          <a:xfrm>
            <a:off x="2819402" y="3931750"/>
            <a:ext cx="277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TR" dirty="0"/>
              <a:t>ame: null</a:t>
            </a:r>
          </a:p>
          <a:p>
            <a:r>
              <a:rPr lang="en-TR" dirty="0"/>
              <a:t>salary: 0.0</a:t>
            </a:r>
          </a:p>
        </p:txBody>
      </p:sp>
    </p:spTree>
    <p:extLst>
      <p:ext uri="{BB962C8B-B14F-4D97-AF65-F5344CB8AC3E}">
        <p14:creationId xmlns:p14="http://schemas.microsoft.com/office/powerpoint/2010/main" val="199854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Emin Kartci</dc:creator>
  <cp:lastModifiedBy>Emin Kartci</cp:lastModifiedBy>
  <cp:revision>1</cp:revision>
  <dcterms:created xsi:type="dcterms:W3CDTF">2022-03-13T18:09:08Z</dcterms:created>
  <dcterms:modified xsi:type="dcterms:W3CDTF">2022-03-13T19:37:51Z</dcterms:modified>
</cp:coreProperties>
</file>