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7/16/2012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Motorcycle Safety Helmet Detection System</a:t>
            </a:r>
            <a:br>
              <a:rPr lang="en-US" dirty="0" smtClean="0"/>
            </a:br>
            <a:r>
              <a:rPr lang="th-TH" dirty="0" smtClean="0"/>
              <a:t>ระบบตรวจจับหมวกนิรภัยของผู้ขับขี่รถจักรยานยนต์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th-TH" dirty="0"/>
          </a:p>
        </p:txBody>
      </p:sp>
      <p:sp>
        <p:nvSpPr>
          <p:cNvPr id="15" name="TextBox 14"/>
          <p:cNvSpPr txBox="1"/>
          <p:nvPr/>
        </p:nvSpPr>
        <p:spPr>
          <a:xfrm>
            <a:off x="857224" y="2071678"/>
            <a:ext cx="79296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600" dirty="0" smtClean="0"/>
              <a:t> Blob coloring</a:t>
            </a:r>
            <a:endParaRPr lang="en-US" sz="3600" dirty="0" smtClean="0"/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Contours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</a:t>
            </a:r>
            <a:r>
              <a:rPr lang="en-US" sz="3600" dirty="0" smtClean="0"/>
              <a:t>Motion Detection On paper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Implement Dilation &amp; Erosion </a:t>
            </a:r>
            <a:r>
              <a:rPr lang="en-US" sz="3600" dirty="0" smtClean="0"/>
              <a:t>Algorithm</a:t>
            </a:r>
            <a:endParaRPr lang="en-US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Blob </a:t>
            </a:r>
            <a:r>
              <a:rPr lang="en-US" sz="4400" dirty="0" smtClean="0"/>
              <a:t>coloring</a:t>
            </a:r>
            <a:endParaRPr lang="th-TH" dirty="0"/>
          </a:p>
        </p:txBody>
      </p:sp>
      <p:pic>
        <p:nvPicPr>
          <p:cNvPr id="16386" name="Picture 2" descr="http://cvblob.googlecode.com/svn/wiki/Images/test_screensho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643050"/>
            <a:ext cx="6643734" cy="4152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Contours</a:t>
            </a:r>
            <a:endParaRPr lang="th-TH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6643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H SarabunPSK" pitchFamily="34" charset="-34"/>
                <a:cs typeface="TH SarabunPSK" pitchFamily="34" charset="-34"/>
              </a:rPr>
              <a:t>Contours </a:t>
            </a:r>
            <a:r>
              <a:rPr lang="th-TH" sz="3200" dirty="0" smtClean="0">
                <a:latin typeface="TH SarabunPSK" pitchFamily="34" charset="-34"/>
                <a:cs typeface="TH SarabunPSK" pitchFamily="34" charset="-34"/>
              </a:rPr>
              <a:t>เป็นวิธีการหาขอบของภาพ</a:t>
            </a:r>
            <a:endParaRPr lang="th-TH" sz="32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026" name="Picture 2" descr="http://www.aishack.in/wp-content/uploads/2010/02/thresholding_thresholde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71744"/>
            <a:ext cx="3028950" cy="2286000"/>
          </a:xfrm>
          <a:prstGeom prst="rect">
            <a:avLst/>
          </a:prstGeom>
          <a:noFill/>
        </p:spPr>
      </p:pic>
      <p:pic>
        <p:nvPicPr>
          <p:cNvPr id="1028" name="Picture 4" descr="http://www.aishack.in/wp-content/uploads/2010/02/detect_nosize.jpg"/>
          <p:cNvPicPr>
            <a:picLocks noChangeAspect="1" noChangeArrowheads="1"/>
          </p:cNvPicPr>
          <p:nvPr/>
        </p:nvPicPr>
        <p:blipFill>
          <a:blip r:embed="rId3"/>
          <a:srcRect t="49896"/>
          <a:stretch>
            <a:fillRect/>
          </a:stretch>
        </p:blipFill>
        <p:spPr bwMode="auto">
          <a:xfrm>
            <a:off x="4786314" y="2571744"/>
            <a:ext cx="3057525" cy="22955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An Improved Motion Detection Method for</a:t>
            </a:r>
            <a:br>
              <a:rPr lang="en-US" sz="3600" dirty="0" smtClean="0">
                <a:latin typeface="TH SarabunPSK" pitchFamily="34" charset="-34"/>
                <a:cs typeface="TH SarabunPSK" pitchFamily="34" charset="-34"/>
              </a:rPr>
            </a:b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Real-Time Surveillance</a:t>
            </a:r>
            <a:endParaRPr lang="th-TH" sz="3600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493395"/>
            <a:ext cx="3714776" cy="536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115</TotalTime>
  <Words>38</Words>
  <Application>Microsoft Office PowerPoint</Application>
  <PresentationFormat>นำเสนอทางหน้าจอ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5</vt:i4>
      </vt:variant>
    </vt:vector>
  </HeadingPairs>
  <TitlesOfParts>
    <vt:vector size="6" baseType="lpstr">
      <vt:lpstr>Concourse</vt:lpstr>
      <vt:lpstr>Motorcycle Safety Helmet Detection System ระบบตรวจจับหมวกนิรภัยของผู้ขับขี่รถจักรยานยนต์</vt:lpstr>
      <vt:lpstr>Agenda</vt:lpstr>
      <vt:lpstr>Blob coloring</vt:lpstr>
      <vt:lpstr>Contours</vt:lpstr>
      <vt:lpstr>An Improved Motion Detection Method for Real-Time Surveillance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kengz</dc:creator>
  <cp:lastModifiedBy>kengz</cp:lastModifiedBy>
  <cp:revision>10</cp:revision>
  <dcterms:created xsi:type="dcterms:W3CDTF">2012-07-16T08:41:10Z</dcterms:created>
  <dcterms:modified xsi:type="dcterms:W3CDTF">2012-07-16T10:37:09Z</dcterms:modified>
</cp:coreProperties>
</file>