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ามเหลี่ยมมุมฉาก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grpSp>
        <p:nvGrpSpPr>
          <p:cNvPr id="2" name="กลุ่ม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รูปแบบอิสร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รูปแบบอิสร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รูปแบบอิสร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ตัวเชื่อมต่อตรง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7/30/2012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เครื่องหมายบั้ง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เครื่องหมายบั้ง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7/30/2012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รูปแบบอิสระ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สามเหลี่ยมมุมฉาก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ตัวเชื่อมต่อตรง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เครื่องหมายบั้ง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เครื่องหมายบั้ง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รูปแบบอิสระ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รูปแบบอิสระ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สามเหลี่ยมมุมฉาก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ตัวเชื่อมต่อตรง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ตัวยึดชื่อเรื่อง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ตัวยึดข้อความ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7/30/2012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Motorcycle Safety Helmet Detection System</a:t>
            </a:r>
            <a:br>
              <a:rPr lang="en-US" dirty="0" smtClean="0"/>
            </a:br>
            <a:r>
              <a:rPr lang="th-TH" dirty="0" smtClean="0"/>
              <a:t>ระบบตรวจจับหมวกนิรภัยของผู้ขับขี่รถจักรยานยนต์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70810" y="6429396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รายงานความคืบหน้าครั้งที่ 4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: 23 / 07 / 55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th-TH" dirty="0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285720" y="1785926"/>
            <a:ext cx="164307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889358" y="1782537"/>
            <a:ext cx="164307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 reduce</a:t>
            </a:r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714876" y="1785926"/>
            <a:ext cx="164307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motion</a:t>
            </a:r>
            <a:endParaRPr lang="th-TH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500298" y="1785926"/>
            <a:ext cx="164307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Preparation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2428860" y="2428868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Resize image</a:t>
            </a:r>
            <a:endParaRPr lang="th-TH" dirty="0" smtClean="0"/>
          </a:p>
          <a:p>
            <a:r>
              <a:rPr lang="en-US" dirty="0" smtClean="0"/>
              <a:t>- Gray Scale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7920" y="2425479"/>
            <a:ext cx="1516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Smooth</a:t>
            </a:r>
          </a:p>
          <a:p>
            <a:pPr>
              <a:buFontTx/>
              <a:buChar char="-"/>
            </a:pPr>
            <a:r>
              <a:rPr lang="en-US" dirty="0" smtClean="0"/>
              <a:t> Threshold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Ostu</a:t>
            </a:r>
            <a:endParaRPr lang="en-US" dirty="0" smtClean="0"/>
          </a:p>
          <a:p>
            <a:pPr>
              <a:buFontTx/>
              <a:buChar char="-"/>
            </a:pP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4695106" y="2416726"/>
            <a:ext cx="1988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Lucida Sans Unicode (เนื้อความ)"/>
                <a:cs typeface="TH SarabunPSK" pitchFamily="34" charset="-34"/>
              </a:rPr>
              <a:t> Average Motion </a:t>
            </a:r>
          </a:p>
          <a:p>
            <a:r>
              <a:rPr lang="en-US" dirty="0" smtClean="0">
                <a:latin typeface="Lucida Sans Unicode (เนื้อความ)"/>
                <a:cs typeface="TH SarabunPSK" pitchFamily="34" charset="-34"/>
              </a:rPr>
              <a:t>Detect</a:t>
            </a:r>
            <a:endParaRPr lang="th-TH" dirty="0">
              <a:latin typeface="Lucida Sans Unicode (เนื้อความ)"/>
              <a:cs typeface="TH SarabunPSK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7072330" y="4500570"/>
            <a:ext cx="164307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7072330" y="5140123"/>
            <a:ext cx="1441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Lucida Sans Unicode (เนื้อความ)"/>
                <a:cs typeface="TH SarabunPSK" pitchFamily="34" charset="-34"/>
              </a:rPr>
              <a:t> Car</a:t>
            </a:r>
          </a:p>
          <a:p>
            <a:pPr>
              <a:buFontTx/>
              <a:buChar char="-"/>
            </a:pPr>
            <a:r>
              <a:rPr lang="en-US" dirty="0" smtClean="0">
                <a:latin typeface="Lucida Sans Unicode (เนื้อความ)"/>
                <a:cs typeface="TH SarabunPSK" pitchFamily="34" charset="-34"/>
              </a:rPr>
              <a:t> Motorcycle</a:t>
            </a:r>
          </a:p>
          <a:p>
            <a:pPr>
              <a:buFontTx/>
              <a:buChar char="-"/>
            </a:pPr>
            <a:r>
              <a:rPr lang="en-US" dirty="0" smtClean="0">
                <a:latin typeface="Lucida Sans Unicode (เนื้อความ)"/>
                <a:cs typeface="TH SarabunPSK" pitchFamily="34" charset="-34"/>
              </a:rPr>
              <a:t> etc</a:t>
            </a:r>
            <a:endParaRPr lang="th-TH" dirty="0">
              <a:latin typeface="Lucida Sans Unicode (เนื้อความ)"/>
              <a:cs typeface="TH SarabunPSK" pitchFamily="34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2941626" y="4286256"/>
            <a:ext cx="2714644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helmet</a:t>
            </a:r>
            <a:endParaRPr lang="th-TH" dirty="0"/>
          </a:p>
        </p:txBody>
      </p:sp>
      <p:sp>
        <p:nvSpPr>
          <p:cNvPr id="15" name="ดาว 5 แฉก 14"/>
          <p:cNvSpPr/>
          <p:nvPr/>
        </p:nvSpPr>
        <p:spPr>
          <a:xfrm>
            <a:off x="298420" y="3786190"/>
            <a:ext cx="1714512" cy="164307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th-TH" dirty="0"/>
          </a:p>
        </p:txBody>
      </p:sp>
      <p:cxnSp>
        <p:nvCxnSpPr>
          <p:cNvPr id="17" name="ลูกศรเชื่อมต่อแบบตรง 16"/>
          <p:cNvCxnSpPr/>
          <p:nvPr/>
        </p:nvCxnSpPr>
        <p:spPr>
          <a:xfrm>
            <a:off x="2043095" y="2071678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/>
          <p:nvPr/>
        </p:nvCxnSpPr>
        <p:spPr>
          <a:xfrm>
            <a:off x="4243385" y="2071678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/>
          <p:nvPr/>
        </p:nvCxnSpPr>
        <p:spPr>
          <a:xfrm>
            <a:off x="6448438" y="2071678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/>
          <p:nvPr/>
        </p:nvCxnSpPr>
        <p:spPr>
          <a:xfrm rot="10800000" flipV="1">
            <a:off x="8786810" y="4643446"/>
            <a:ext cx="21434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ตัวเชื่อมต่อตรง 25"/>
          <p:cNvCxnSpPr/>
          <p:nvPr/>
        </p:nvCxnSpPr>
        <p:spPr>
          <a:xfrm rot="5400000" flipH="1" flipV="1">
            <a:off x="7679553" y="3321843"/>
            <a:ext cx="264320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ตัวเชื่อมต่อตรง 27"/>
          <p:cNvCxnSpPr/>
          <p:nvPr/>
        </p:nvCxnSpPr>
        <p:spPr>
          <a:xfrm rot="10800000">
            <a:off x="8643966" y="2000240"/>
            <a:ext cx="35719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/>
          <p:nvPr/>
        </p:nvCxnSpPr>
        <p:spPr>
          <a:xfrm rot="10800000" flipV="1">
            <a:off x="5799146" y="4637624"/>
            <a:ext cx="1000132" cy="74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50604" y="439440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 Unicode (เนื้อความ)"/>
                <a:cs typeface="TH SarabunPSK" pitchFamily="34" charset="-34"/>
              </a:rPr>
              <a:t>Motorcycle</a:t>
            </a:r>
            <a:endParaRPr lang="th-TH" sz="1400" dirty="0">
              <a:latin typeface="Lucida Sans Unicode (เนื้อความ)"/>
              <a:cs typeface="TH SarabunPSK" pitchFamily="34" charset="-34"/>
            </a:endParaRPr>
          </a:p>
        </p:txBody>
      </p:sp>
      <p:cxnSp>
        <p:nvCxnSpPr>
          <p:cNvPr id="32" name="ลูกศรเชื่อมต่อแบบตรง 31"/>
          <p:cNvCxnSpPr/>
          <p:nvPr/>
        </p:nvCxnSpPr>
        <p:spPr>
          <a:xfrm rot="10800000" flipV="1">
            <a:off x="1727180" y="4857760"/>
            <a:ext cx="1000132" cy="741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3714745" y="3143248"/>
            <a:ext cx="2000263" cy="695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Preparation</a:t>
            </a:r>
            <a:endParaRPr lang="th-TH" dirty="0"/>
          </a:p>
        </p:txBody>
      </p:sp>
      <p:cxnSp>
        <p:nvCxnSpPr>
          <p:cNvPr id="4" name="ลูกศรเชื่อมต่อแบบตรง 3"/>
          <p:cNvCxnSpPr/>
          <p:nvPr/>
        </p:nvCxnSpPr>
        <p:spPr>
          <a:xfrm>
            <a:off x="2928926" y="3429000"/>
            <a:ext cx="57150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622346"/>
            <a:ext cx="2550756" cy="180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1753" y="2928934"/>
            <a:ext cx="157221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ลูกศรเชื่อมต่อแบบตรง 10"/>
          <p:cNvCxnSpPr/>
          <p:nvPr/>
        </p:nvCxnSpPr>
        <p:spPr>
          <a:xfrm>
            <a:off x="5929322" y="3429000"/>
            <a:ext cx="57150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662" y="457200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7358082" y="457200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th-T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571869" y="3161884"/>
            <a:ext cx="2000263" cy="695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motion</a:t>
            </a:r>
            <a:endParaRPr lang="th-TH" dirty="0" smtClean="0"/>
          </a:p>
        </p:txBody>
      </p:sp>
      <p:cxnSp>
        <p:nvCxnSpPr>
          <p:cNvPr id="7" name="ลูกศรเชื่อมต่อแบบตรง 6"/>
          <p:cNvCxnSpPr/>
          <p:nvPr/>
        </p:nvCxnSpPr>
        <p:spPr>
          <a:xfrm>
            <a:off x="2786050" y="3447636"/>
            <a:ext cx="57150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/>
          <p:cNvCxnSpPr/>
          <p:nvPr/>
        </p:nvCxnSpPr>
        <p:spPr>
          <a:xfrm>
            <a:off x="5786446" y="3447636"/>
            <a:ext cx="57150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463130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7358082" y="463130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th-TH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01842"/>
            <a:ext cx="2500330" cy="187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4547" y="2714620"/>
            <a:ext cx="247517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571869" y="3161884"/>
            <a:ext cx="2000263" cy="695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 Reduce</a:t>
            </a:r>
            <a:endParaRPr lang="th-TH" dirty="0" smtClean="0"/>
          </a:p>
        </p:txBody>
      </p:sp>
      <p:cxnSp>
        <p:nvCxnSpPr>
          <p:cNvPr id="7" name="ลูกศรเชื่อมต่อแบบตรง 6"/>
          <p:cNvCxnSpPr/>
          <p:nvPr/>
        </p:nvCxnSpPr>
        <p:spPr>
          <a:xfrm>
            <a:off x="2786050" y="3447636"/>
            <a:ext cx="57150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/>
          <p:cNvCxnSpPr/>
          <p:nvPr/>
        </p:nvCxnSpPr>
        <p:spPr>
          <a:xfrm>
            <a:off x="5786446" y="3447636"/>
            <a:ext cx="57150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8662" y="463130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7358082" y="463130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th-TH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12057"/>
            <a:ext cx="2500330" cy="185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2623" y="2714620"/>
            <a:ext cx="2467095" cy="18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-37318"/>
            <a:ext cx="5857916" cy="687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143108" y="3357562"/>
            <a:ext cx="37147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Detect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500174"/>
            <a:ext cx="72866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    เป็น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กระบวนการที่ใช้ในการตรวจจับความเคลื่อนไหวของภาพ โดยอาศัยหลักการความแตกต่างของภาพทั้งสองภาพ (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Background Subtraction)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สามารถแทนด้วยสมการ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ดังนี้</a:t>
            </a:r>
            <a:br>
              <a:rPr lang="th-TH" sz="3200" dirty="0" smtClean="0">
                <a:latin typeface="TH SarabunPSK" pitchFamily="34" charset="-34"/>
                <a:cs typeface="TH SarabunPSK" pitchFamily="34" charset="-34"/>
              </a:rPr>
            </a:br>
            <a:endParaRPr lang="en-US" sz="32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3200" i="1" dirty="0" smtClean="0">
                <a:latin typeface="TH SarabunPSK" pitchFamily="34" charset="-34"/>
                <a:cs typeface="TH SarabunPSK" pitchFamily="34" charset="-34"/>
              </a:rPr>
              <a:t>                      </a:t>
            </a:r>
            <a:r>
              <a:rPr lang="en-US" sz="3200" b="1" i="1" dirty="0" smtClean="0">
                <a:latin typeface="TH SarabunPSK" pitchFamily="34" charset="-34"/>
                <a:cs typeface="TH SarabunPSK" pitchFamily="34" charset="-34"/>
              </a:rPr>
              <a:t>g(x </a:t>
            </a:r>
            <a:r>
              <a:rPr lang="en-US" sz="3200" b="1" i="1" dirty="0" smtClean="0">
                <a:latin typeface="TH SarabunPSK" pitchFamily="34" charset="-34"/>
                <a:cs typeface="TH SarabunPSK" pitchFamily="34" charset="-34"/>
              </a:rPr>
              <a:t>, y) = f( x , y) – h(x, y)</a:t>
            </a:r>
            <a:endParaRPr lang="en-US" sz="3200" b="1" dirty="0" smtClean="0">
              <a:latin typeface="TH SarabunPSK" pitchFamily="34" charset="-34"/>
              <a:cs typeface="TH SarabunPSK" pitchFamily="34" charset="-34"/>
            </a:endParaRPr>
          </a:p>
          <a:p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121" y="4643446"/>
            <a:ext cx="722046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Motion Detect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72866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   เป็น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กระบวนการที่นำการหาความแตกต่างของภาพมาประยุกต์ใช้เพื่อให้เกิดความแม่นยำมาก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ขึ้น</a:t>
            </a:r>
          </a:p>
          <a:p>
            <a:endParaRPr lang="th-TH" sz="3200" dirty="0" smtClean="0"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3200" b="1" i="1" dirty="0" smtClean="0">
                <a:latin typeface="TH SarabunPSK" pitchFamily="34" charset="-34"/>
                <a:cs typeface="TH SarabunPSK" pitchFamily="34" charset="-34"/>
              </a:rPr>
              <a:t>g(x , y) = f( x , y) – </a:t>
            </a:r>
            <a:r>
              <a:rPr lang="en-US" sz="3200" b="1" i="1" dirty="0" err="1" smtClean="0">
                <a:latin typeface="TH SarabunPSK" pitchFamily="34" charset="-34"/>
                <a:cs typeface="TH SarabunPSK" pitchFamily="34" charset="-34"/>
              </a:rPr>
              <a:t>avg</a:t>
            </a:r>
            <a:r>
              <a:rPr lang="en-US" sz="3200" b="1" i="1" dirty="0" smtClean="0">
                <a:latin typeface="TH SarabunPSK" pitchFamily="34" charset="-34"/>
                <a:cs typeface="TH SarabunPSK" pitchFamily="34" charset="-34"/>
              </a:rPr>
              <a:t>(x</a:t>
            </a:r>
            <a:r>
              <a:rPr lang="en-US" sz="3200" b="1" i="1" dirty="0" smtClean="0">
                <a:latin typeface="TH SarabunPSK" pitchFamily="34" charset="-34"/>
                <a:cs typeface="TH SarabunPSK" pitchFamily="34" charset="-34"/>
              </a:rPr>
              <a:t>, y)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487" y="3857628"/>
            <a:ext cx="690266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Contours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500174"/>
            <a:ext cx="7286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th-TH" sz="3200" dirty="0" smtClean="0"/>
              <a:t>เป็น</a:t>
            </a:r>
            <a:r>
              <a:rPr lang="th-TH" sz="3200" dirty="0" smtClean="0"/>
              <a:t>กระบวนการที่ใช้ในการหาขอบเขตของวัตถุในรูปภาพ เพื่อที่จะนำวัตถุนั้นมาใช้การในการวิเคราะห์ว่าวัตถุนั้นเป็น</a:t>
            </a:r>
            <a:r>
              <a:rPr lang="th-TH" sz="3200" dirty="0" smtClean="0"/>
              <a:t>อะไร</a:t>
            </a:r>
            <a:endParaRPr lang="th-TH" sz="3200" dirty="0" smtClean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รูปภาพ 3" descr="C:\Users\kengz\Desktop\CarasueloContour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86058"/>
            <a:ext cx="3429024" cy="257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7074" y="2798218"/>
            <a:ext cx="4148330" cy="255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438</TotalTime>
  <Words>163</Words>
  <Application>Microsoft Office PowerPoint</Application>
  <PresentationFormat>นำเสนอทางหน้าจอ (4:3)</PresentationFormat>
  <Paragraphs>39</Paragraphs>
  <Slides>9</Slides>
  <Notes>0</Notes>
  <HiddenSlides>6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9</vt:i4>
      </vt:variant>
    </vt:vector>
  </HeadingPairs>
  <TitlesOfParts>
    <vt:vector size="10" baseType="lpstr">
      <vt:lpstr>Concourse</vt:lpstr>
      <vt:lpstr>Motorcycle Safety Helmet Detection System ระบบตรวจจับหมวกนิรภัยของผู้ขับขี่รถจักรยานยนต์</vt:lpstr>
      <vt:lpstr>System Overview</vt:lpstr>
      <vt:lpstr>ภาพนิ่ง 3</vt:lpstr>
      <vt:lpstr>ภาพนิ่ง 4</vt:lpstr>
      <vt:lpstr>ภาพนิ่ง 5</vt:lpstr>
      <vt:lpstr>ภาพนิ่ง 6</vt:lpstr>
      <vt:lpstr>Motion Detect</vt:lpstr>
      <vt:lpstr>Average Motion Detect</vt:lpstr>
      <vt:lpstr>Contours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Motorcycle Safety Helmet Detection System ระบบตรวจจับหมวกนิรภัยของผู้ขับขี่รถจักรยานยนต์</dc:title>
  <dc:creator>kengz</dc:creator>
  <cp:lastModifiedBy>kengz</cp:lastModifiedBy>
  <cp:revision>43</cp:revision>
  <dcterms:created xsi:type="dcterms:W3CDTF">2012-07-29T10:25:31Z</dcterms:created>
  <dcterms:modified xsi:type="dcterms:W3CDTF">2012-07-30T08:48:28Z</dcterms:modified>
</cp:coreProperties>
</file>