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ามเหลี่ยมมุมฉาก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รูปแบบอิสร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รูปแบบอิสร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รูปแบบอิสร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ตัวเชื่อมต่อตรง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เครื่องหมายบั้ง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เครื่องหมายบั้ง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รูปแบบอิสระ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สามเหลี่ยมมุมฉาก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เครื่องหมายบั้ง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เครื่องหมายบั้ง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รูปแบบอิสระ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รูปแบบอิสระ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สามเหลี่ยมมุมฉาก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7/23/2012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2.microsoft.com/en-us/library/5he14kz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2.microsoft.com/en-us/library/5he14kz8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Motorcycle Safety Helmet Detection System</a:t>
            </a:r>
            <a:br>
              <a:rPr lang="en-US" dirty="0" smtClean="0"/>
            </a:br>
            <a:r>
              <a:rPr lang="th-TH" dirty="0" smtClean="0"/>
              <a:t>ระบบตรวจจับหมวกนิรภัยของผู้ขับขี่รถจักรยานยนต์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70810" y="6429396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รายงานความคืบหน้าครั้งที่ 4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: 23 / 07 / 55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Average Motion Detect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739248" cy="3709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Average Motion Detect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515049" cy="3419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Average Motion Detect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26" y="1785926"/>
            <a:ext cx="8593216" cy="3429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2071678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Emgu</a:t>
            </a:r>
            <a:r>
              <a:rPr lang="en-US" sz="3600" dirty="0" smtClean="0"/>
              <a:t> CV Method Review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Average Motion Detect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Otsu </a:t>
            </a:r>
            <a:r>
              <a:rPr lang="en-US" sz="3600" dirty="0" smtClean="0"/>
              <a:t>Threshold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Adaptive </a:t>
            </a:r>
            <a:r>
              <a:rPr lang="en-US" sz="3600" dirty="0" smtClean="0"/>
              <a:t>Threshold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cvInRange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70009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Sysntax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:</a:t>
            </a:r>
          </a:p>
          <a:p>
            <a:pPr lvl="3"/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public static void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cvInRange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( </a:t>
            </a:r>
          </a:p>
          <a:p>
            <a:pPr lvl="4"/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hlinkClick r:id="rId2"/>
              </a:rPr>
              <a:t>IntPtr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src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, </a:t>
            </a:r>
          </a:p>
          <a:p>
            <a:pPr lvl="4"/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hlinkClick r:id="rId2"/>
              </a:rPr>
              <a:t>IntPtr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lower, </a:t>
            </a:r>
          </a:p>
          <a:p>
            <a:pPr lvl="4"/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hlinkClick r:id="rId2"/>
              </a:rPr>
              <a:t>IntPtr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upper, </a:t>
            </a:r>
          </a:p>
          <a:p>
            <a:pPr lvl="4"/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hlinkClick r:id="rId2"/>
              </a:rPr>
              <a:t>IntPtr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dst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)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04652"/>
            <a:ext cx="807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เช่น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CvInvoke.cvInRange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imgGray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Ilow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Ihi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Imask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cvInRange</a:t>
            </a:r>
            <a:r>
              <a:rPr lang="en-US" dirty="0" smtClean="0"/>
              <a:t>()</a:t>
            </a:r>
            <a:endParaRPr lang="th-TH" dirty="0"/>
          </a:p>
        </p:txBody>
      </p:sp>
      <p:pic>
        <p:nvPicPr>
          <p:cNvPr id="3" name="รูปภาพ 2" descr="2bb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207166"/>
            <a:ext cx="8072462" cy="250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7158" y="1632273"/>
            <a:ext cx="748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เมื่อกำหนดพารามิเตอร์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src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= 60 ,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Ilow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= 127 ,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Ihi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= 255 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cvInRange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632273"/>
            <a:ext cx="765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เมื่อกำหนดพารามิเตอร์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src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= 150 ,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Ilow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= 127 ,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Ihi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= 255 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รูปภาพ 5" descr="vkzg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85992"/>
            <a:ext cx="7964886" cy="2500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cvAbsDiff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7000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Sysntax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:</a:t>
            </a:r>
          </a:p>
          <a:p>
            <a:pPr lvl="3"/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public static void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cvAbsDiff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( </a:t>
            </a:r>
          </a:p>
          <a:p>
            <a:pPr lvl="3"/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hlinkClick r:id="rId2"/>
              </a:rPr>
              <a:t>IntPtr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src1,</a:t>
            </a:r>
          </a:p>
          <a:p>
            <a:pPr lvl="3"/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hlinkClick r:id="rId2"/>
              </a:rPr>
              <a:t>IntPtr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src2, </a:t>
            </a:r>
          </a:p>
          <a:p>
            <a:pPr lvl="3"/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hlinkClick r:id="rId2"/>
              </a:rPr>
              <a:t>IntPtr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dst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)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04652"/>
            <a:ext cx="8072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เช่น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err="1" smtClean="0">
                <a:latin typeface="TH SarabunPSK" pitchFamily="34" charset="-34"/>
                <a:cs typeface="TH SarabunPSK" pitchFamily="34" charset="-34"/>
              </a:rPr>
              <a:t>CvInvoke.cvAbsDiff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(Img1, Img2, Img3);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cvAbsDiff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632273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เมื่อกำหนดพารามิเตอร์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Image1 255, Image2 255  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รูปภาพ 5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85992"/>
            <a:ext cx="8321388" cy="2571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cvAbsDiff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632273"/>
            <a:ext cx="661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เมื่อกำหนดพารามิเตอร์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Image1 127, Image2 255  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8572528" cy="2713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Average Motion Detect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857364"/>
            <a:ext cx="2386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Flowchart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Test Program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Result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1" y="1357298"/>
            <a:ext cx="3165308" cy="5214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</TotalTime>
  <Words>145</Words>
  <Application>Microsoft Office PowerPoint</Application>
  <PresentationFormat>นำเสนอทางหน้าจอ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12</vt:i4>
      </vt:variant>
    </vt:vector>
  </HeadingPairs>
  <TitlesOfParts>
    <vt:vector size="13" baseType="lpstr">
      <vt:lpstr>Concourse</vt:lpstr>
      <vt:lpstr>Motorcycle Safety Helmet Detection System ระบบตรวจจับหมวกนิรภัยของผู้ขับขี่รถจักรยานยนต์</vt:lpstr>
      <vt:lpstr>Agenda</vt:lpstr>
      <vt:lpstr>cvInRange()</vt:lpstr>
      <vt:lpstr>cvInRange()</vt:lpstr>
      <vt:lpstr>cvInRange()</vt:lpstr>
      <vt:lpstr>cvAbsDiff()</vt:lpstr>
      <vt:lpstr>cvAbsDiff()</vt:lpstr>
      <vt:lpstr>cvAbsDiff()</vt:lpstr>
      <vt:lpstr>Average Motion Detect</vt:lpstr>
      <vt:lpstr>Average Motion Detect</vt:lpstr>
      <vt:lpstr>Average Motion Detect</vt:lpstr>
      <vt:lpstr>Average Motion Detect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Safety Helmet Detection System ระบบตรวจจับหมวกนิรภัยของผู้ขับขี่รถจักรยานยนต์</dc:title>
  <dc:creator>kengz</dc:creator>
  <cp:lastModifiedBy>kengz</cp:lastModifiedBy>
  <cp:revision>37</cp:revision>
  <dcterms:created xsi:type="dcterms:W3CDTF">2012-07-22T19:53:00Z</dcterms:created>
  <dcterms:modified xsi:type="dcterms:W3CDTF">2012-07-23T13:03:54Z</dcterms:modified>
</cp:coreProperties>
</file>