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D196-E49F-42E6-BD69-EF54C75507A7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7FD1-DF84-4457-A3ED-290C083CA2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6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D196-E49F-42E6-BD69-EF54C75507A7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7FD1-DF84-4457-A3ED-290C083CA2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15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D196-E49F-42E6-BD69-EF54C75507A7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7FD1-DF84-4457-A3ED-290C083CA2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79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D196-E49F-42E6-BD69-EF54C75507A7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7FD1-DF84-4457-A3ED-290C083CA2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22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D196-E49F-42E6-BD69-EF54C75507A7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7FD1-DF84-4457-A3ED-290C083CA2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09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D196-E49F-42E6-BD69-EF54C75507A7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7FD1-DF84-4457-A3ED-290C083CA2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22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D196-E49F-42E6-BD69-EF54C75507A7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7FD1-DF84-4457-A3ED-290C083CA2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33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D196-E49F-42E6-BD69-EF54C75507A7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7FD1-DF84-4457-A3ED-290C083CA2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12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D196-E49F-42E6-BD69-EF54C75507A7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7FD1-DF84-4457-A3ED-290C083CA2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47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D196-E49F-42E6-BD69-EF54C75507A7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7FD1-DF84-4457-A3ED-290C083CA2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4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D196-E49F-42E6-BD69-EF54C75507A7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7FD1-DF84-4457-A3ED-290C083CA2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04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BD196-E49F-42E6-BD69-EF54C75507A7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77FD1-DF84-4457-A3ED-290C083CA2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79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21180" y="1086737"/>
            <a:ext cx="9144000" cy="997382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+mn-lt"/>
              </a:rPr>
              <a:t>ПРОЕКТНАЯ РАБОТА</a:t>
            </a:r>
            <a:r>
              <a:rPr lang="ru-RU" dirty="0" smtClean="0">
                <a:latin typeface="+mn-lt"/>
              </a:rPr>
              <a:t/>
            </a:r>
            <a:br>
              <a:rPr lang="ru-RU" dirty="0" smtClean="0">
                <a:latin typeface="+mn-lt"/>
              </a:rPr>
            </a:br>
            <a:r>
              <a:rPr lang="ru-RU" sz="4000" dirty="0" smtClean="0">
                <a:latin typeface="+mn-lt"/>
              </a:rPr>
              <a:t>ИНТЕРНЕТ ВЕЩЕЙ</a:t>
            </a:r>
            <a:endParaRPr lang="ru-RU" sz="4000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3875" y="205695"/>
            <a:ext cx="10945709" cy="578076"/>
          </a:xfrm>
        </p:spPr>
        <p:txBody>
          <a:bodyPr>
            <a:noAutofit/>
          </a:bodyPr>
          <a:lstStyle/>
          <a:p>
            <a:r>
              <a:rPr lang="ru-RU" dirty="0" smtClean="0"/>
              <a:t>Общеобразовательная автономная некоммерческая организация Школа </a:t>
            </a:r>
            <a:r>
              <a:rPr lang="en-US" dirty="0" smtClean="0"/>
              <a:t>“</a:t>
            </a:r>
            <a:r>
              <a:rPr lang="ru-RU" dirty="0" smtClean="0"/>
              <a:t>Ника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09523" y="6426921"/>
            <a:ext cx="15905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Москва 2025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810375" y="4667251"/>
            <a:ext cx="55933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Автор</a:t>
            </a:r>
            <a:r>
              <a:rPr lang="en-US" sz="2400" dirty="0" smtClean="0"/>
              <a:t>:  </a:t>
            </a:r>
            <a:r>
              <a:rPr lang="ru-RU" sz="2400" dirty="0" smtClean="0"/>
              <a:t>Голубев Сергей Константинович</a:t>
            </a:r>
            <a:r>
              <a:rPr lang="en-US" sz="2400" dirty="0" smtClean="0"/>
              <a:t> 10</a:t>
            </a:r>
            <a:r>
              <a:rPr lang="ru-RU" sz="2400" dirty="0" smtClean="0"/>
              <a:t>е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Руководитель</a:t>
            </a:r>
            <a:r>
              <a:rPr lang="en-US" sz="2400" dirty="0" smtClean="0"/>
              <a:t>:</a:t>
            </a:r>
            <a:r>
              <a:rPr lang="ru-RU" sz="2400" dirty="0" smtClean="0"/>
              <a:t> Павел Александрович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3698"/>
            <a:ext cx="3314700" cy="329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8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81000"/>
            <a:ext cx="10515600" cy="5776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/>
              <a:t>Цель</a:t>
            </a:r>
            <a:r>
              <a:rPr lang="en-US" sz="2400" b="1" dirty="0" smtClean="0"/>
              <a:t>: </a:t>
            </a:r>
            <a:endParaRPr lang="ru-RU" sz="2400" b="1" dirty="0"/>
          </a:p>
          <a:p>
            <a:pPr marL="0" indent="0">
              <a:buNone/>
            </a:pPr>
            <a:r>
              <a:rPr lang="ru-RU" sz="2400" dirty="0" smtClean="0"/>
              <a:t>Научится управлять электрическими приборами повседневной жизни с помощью Телеграм бота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b="1" dirty="0" smtClean="0"/>
              <a:t>Задачи</a:t>
            </a:r>
            <a:r>
              <a:rPr lang="en-US" sz="2400" b="1" dirty="0" smtClean="0"/>
              <a:t>:</a:t>
            </a:r>
          </a:p>
          <a:p>
            <a:pPr marL="514350" indent="-514350">
              <a:buAutoNum type="arabicParenR"/>
            </a:pPr>
            <a:r>
              <a:rPr lang="ru-RU" sz="2400" dirty="0" smtClean="0"/>
              <a:t>Изучить литературу, языки программирования</a:t>
            </a:r>
          </a:p>
          <a:p>
            <a:pPr marL="514350" indent="-514350">
              <a:buAutoNum type="arabicParenR"/>
            </a:pPr>
            <a:r>
              <a:rPr lang="ru-RU" sz="2400" dirty="0" smtClean="0"/>
              <a:t>Закупить материалы</a:t>
            </a:r>
          </a:p>
          <a:p>
            <a:pPr marL="514350" indent="-514350">
              <a:buAutoNum type="arabicParenR"/>
            </a:pPr>
            <a:r>
              <a:rPr lang="ru-RU" sz="2400" dirty="0" smtClean="0"/>
              <a:t>Создать Телеграм бота </a:t>
            </a:r>
          </a:p>
          <a:p>
            <a:pPr marL="514350" indent="-514350">
              <a:buAutoNum type="arabicParenR"/>
            </a:pPr>
            <a:r>
              <a:rPr lang="ru-RU" sz="2400" dirty="0" smtClean="0"/>
              <a:t>Подсоединить запрограммированную плату к </a:t>
            </a:r>
            <a:r>
              <a:rPr lang="ru-RU" sz="2400" dirty="0" err="1" smtClean="0"/>
              <a:t>обьекту</a:t>
            </a:r>
            <a:endParaRPr lang="ru-RU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ru-RU" sz="2400" b="1" dirty="0" smtClean="0"/>
              <a:t>Актуальность</a:t>
            </a:r>
            <a:r>
              <a:rPr lang="en-US" sz="2400" b="1" dirty="0" smtClean="0"/>
              <a:t>:</a:t>
            </a:r>
          </a:p>
          <a:p>
            <a:pPr marL="0" indent="0">
              <a:buNone/>
            </a:pPr>
            <a:r>
              <a:rPr lang="ru-RU" sz="2400" dirty="0" smtClean="0"/>
              <a:t>Сейчас, в век технологий, было бы удобно управлять большей частью электрических приборов вашего дома с помощью одного приложения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9510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218817" cy="130243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533" y="0"/>
            <a:ext cx="31664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2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74</Words>
  <Application>Microsoft Office PowerPoint</Application>
  <PresentationFormat>Широкоэкранный</PresentationFormat>
  <Paragraphs>17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ПРОЕКТНАЯ РАБОТА ИНТЕРНЕТ ВЕЩЕЙ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РАБОТА ИНТЕРНЕТ ВЕЩЕЙ</dc:title>
  <dc:creator>Учетная запись Майкрософт</dc:creator>
  <cp:lastModifiedBy>Учетная запись Майкрософт</cp:lastModifiedBy>
  <cp:revision>7</cp:revision>
  <dcterms:created xsi:type="dcterms:W3CDTF">2025-02-06T17:30:56Z</dcterms:created>
  <dcterms:modified xsi:type="dcterms:W3CDTF">2025-02-06T19:23:51Z</dcterms:modified>
</cp:coreProperties>
</file>