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5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8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5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0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71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83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9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6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4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0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PYTHON CRASH COURSE WEEK 6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2380880" y="3263242"/>
            <a:ext cx="7430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Visual Studio Code and code testing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CCDC-ACFD-9692-00C9-F9B4208E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0AFB-7D8D-DEF1-63B9-82D7CCE5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Let’s work through Exercises 4-5 to practice the enumerate function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4609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CBAC-BAA8-A246-5872-EB4CA03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except blocks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83F3-BCEB-BAA8-9420-30455443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4888"/>
            <a:ext cx="9351681" cy="3842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Try and except blocks are a way of safeguarding your code against unintended uses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“try” statement allows you to ask the computer to try running a piece of code that is potentially faulty/bugged/liable to raising an error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“except” statement allows you to specify what to do when the code encounters an error in the try statement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6684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4C9-FDEF-122D-61B8-60953BD5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except blocks (cont.)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95577-3703-0B0F-CEE5-24F9B314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84" y="2490656"/>
            <a:ext cx="4191585" cy="18766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6EBAFB-D41C-863A-288B-57E4A4B4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95" y="2571986"/>
            <a:ext cx="5538077" cy="2081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Here, the “try” block runs without any issues, so the “except” block is never executed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C057B-B62F-EDF7-4B21-CA2FFC9F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72" y="4700399"/>
            <a:ext cx="4096322" cy="18385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DC1412-28FF-D6A7-B88B-FF89FD6069C2}"/>
              </a:ext>
            </a:extLst>
          </p:cNvPr>
          <p:cNvSpPr txBox="1">
            <a:spLocks/>
          </p:cNvSpPr>
          <p:nvPr/>
        </p:nvSpPr>
        <p:spPr>
          <a:xfrm>
            <a:off x="719295" y="4578879"/>
            <a:ext cx="5538077" cy="208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Here, the “try” block encounters an error, so the except block is executed instead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165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A57B-98D5-738E-BAD2-7647D246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except blocks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6241-BEF1-6F03-F34D-1A178C9B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062505" cy="16368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is possible to specify exactly the type of error you are trying to catch: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53D79-A307-2F10-A8D4-426CFA03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28" y="2469346"/>
            <a:ext cx="5178130" cy="1919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97DF6-23F6-C7BF-9265-0305ADD7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4" y="4388653"/>
            <a:ext cx="5073699" cy="2114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3D6871-BF10-CDE8-3BA9-92AA761D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3" y="4633792"/>
            <a:ext cx="5748916" cy="16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3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D0E0-3E14-8771-71A8-33CC167D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try, except, and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24F0-29BC-4F2E-3BF5-9685CA0E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84" y="2821215"/>
            <a:ext cx="4788646" cy="28937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You can use a finally statement to specify code that should run regardless of whether the code encounters an exception in the try/except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C79C6-9F0C-C021-CF7D-01402580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1" y="2582371"/>
            <a:ext cx="6477001" cy="33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4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EE4A-B148-E863-26A3-E95A752B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0588-9E88-2EC6-5C12-009CE683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We’ll practice try and except blocks in Exercises 6-7</a:t>
            </a:r>
          </a:p>
        </p:txBody>
      </p:sp>
    </p:spTree>
    <p:extLst>
      <p:ext uri="{BB962C8B-B14F-4D97-AF65-F5344CB8AC3E}">
        <p14:creationId xmlns:p14="http://schemas.microsoft.com/office/powerpoint/2010/main" val="300250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9363-B8C4-F662-9E87-0B7C4B5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A9B7-9793-D040-D85D-E2C36E8F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40" y="2743200"/>
            <a:ext cx="4647132" cy="3788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order to test code, it is common to use specialized packages such as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 allows you to write functions that test certain functions in your code,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98E83-7C94-DB52-CDAD-4E92C938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15" y="2903933"/>
            <a:ext cx="5002528" cy="25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9402-B3CF-1A78-7890-53F232C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D78B-347F-4A57-191E-64A3E703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0" y="2374899"/>
            <a:ext cx="6584789" cy="40912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Here are the general guidelines for testing code using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The name of your test function should start with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The name of your Python test file should also start with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You need to know what your code should produce given at least one specific input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Your code’s output is measured against the expected result using the assert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71F6A-6AF9-615A-F9BE-FA1E8076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32" y="3133624"/>
            <a:ext cx="5002528" cy="25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3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937B-46A6-352A-0C32-55DE286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77C8-C951-75A6-8352-D405759D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5" y="2549072"/>
            <a:ext cx="5376475" cy="39388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The Python assert statement is used to compare two quantities between a double equality sign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E.g.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 a == b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If the two quantities are </a:t>
            </a:r>
            <a:r>
              <a:rPr lang="en-CA" sz="2000" i="1" dirty="0"/>
              <a:t>not</a:t>
            </a:r>
            <a:r>
              <a:rPr lang="en-CA" sz="2000" dirty="0"/>
              <a:t> equal, an </a:t>
            </a:r>
            <a:r>
              <a:rPr lang="en-CA" sz="2000" dirty="0" err="1"/>
              <a:t>AssertionError</a:t>
            </a:r>
            <a:r>
              <a:rPr lang="en-CA" sz="2000" dirty="0"/>
              <a:t> is raised and the code crashes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7BCD7-E9F0-F1FC-041D-B7677988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77" y="3015343"/>
            <a:ext cx="6370923" cy="22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9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8E03-3CAA-EB94-B302-2702B5F6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r>
              <a:rPr lang="en-CA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0C98-4AFF-28F1-DA97-38346D28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2257757"/>
            <a:ext cx="3961330" cy="1584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uses the assert statement to mark each test with a pass or fail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46797-FF92-7E58-977D-33166CE8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42297"/>
            <a:ext cx="9849673" cy="30157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B2354E-8952-B2FC-A225-5E35914319AC}"/>
              </a:ext>
            </a:extLst>
          </p:cNvPr>
          <p:cNvSpPr txBox="1">
            <a:spLocks/>
          </p:cNvSpPr>
          <p:nvPr/>
        </p:nvSpPr>
        <p:spPr>
          <a:xfrm>
            <a:off x="4474029" y="2257397"/>
            <a:ext cx="7576456" cy="158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In order to run the tests, you need to call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 from the command line, specifying the test file, for example: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test_functions.py</a:t>
            </a:r>
          </a:p>
        </p:txBody>
      </p:sp>
    </p:spTree>
    <p:extLst>
      <p:ext uri="{BB962C8B-B14F-4D97-AF65-F5344CB8AC3E}">
        <p14:creationId xmlns:p14="http://schemas.microsoft.com/office/powerpoint/2010/main" val="26854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2D37-7410-2467-ED96-F45DC8F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8203-0926-35CA-2A6D-0F5BC50E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789" y="2307665"/>
            <a:ext cx="8825659" cy="410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Application that can edit and run code in several languages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Python, Java, C++, HTML, etc.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Built-in support for </a:t>
            </a:r>
            <a:r>
              <a:rPr lang="en-CA" sz="2000" dirty="0" err="1"/>
              <a:t>Jupyter</a:t>
            </a:r>
            <a:r>
              <a:rPr lang="en-CA" sz="2000" dirty="0"/>
              <a:t> Notebook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Very professional and widely used in the industry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Built-in Python debugger</a:t>
            </a:r>
          </a:p>
          <a:p>
            <a:pPr>
              <a:lnSpc>
                <a:spcPct val="150000"/>
              </a:lnSpc>
            </a:pPr>
            <a:endParaRPr lang="en-CA" sz="2000" dirty="0"/>
          </a:p>
          <a:p>
            <a:pPr>
              <a:lnSpc>
                <a:spcPct val="150000"/>
              </a:lnSpc>
            </a:pPr>
            <a:r>
              <a:rPr lang="en-CA" sz="2000" b="1" dirty="0"/>
              <a:t>Overall must-have for any Python programmer</a:t>
            </a:r>
          </a:p>
        </p:txBody>
      </p:sp>
    </p:spTree>
    <p:extLst>
      <p:ext uri="{BB962C8B-B14F-4D97-AF65-F5344CB8AC3E}">
        <p14:creationId xmlns:p14="http://schemas.microsoft.com/office/powerpoint/2010/main" val="226840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B0D8-876F-5282-59AD-6013A8AD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r>
              <a:rPr lang="en-CA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D280-5ABD-E76C-2E82-2BA360F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0" y="2734128"/>
            <a:ext cx="574658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Of course, in order for this to work, you first need to install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 on your computer!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Open up the command prompt and type in the following: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3F690-6186-2316-848D-11DFFD88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34" y="3313883"/>
            <a:ext cx="584916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5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9F40-D7DB-B0A1-5211-D1F855BE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r>
              <a:rPr lang="en-CA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ED24-11BF-B935-D938-E7FB8F9C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 automatically detects all functions whose name starts with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CA" sz="2000" dirty="0"/>
              <a:t> and runs them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It marks them as pass or fail depending on the result of the assert statement</a:t>
            </a:r>
          </a:p>
        </p:txBody>
      </p:sp>
    </p:spTree>
    <p:extLst>
      <p:ext uri="{BB962C8B-B14F-4D97-AF65-F5344CB8AC3E}">
        <p14:creationId xmlns:p14="http://schemas.microsoft.com/office/powerpoint/2010/main" val="13564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780E-2436-3781-DF63-4D6CEE89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CA76-E069-A1A1-4EA6-8EB4E268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06276"/>
            <a:ext cx="8825659" cy="3797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You can download VS Code at the following web address:</a:t>
            </a:r>
          </a:p>
          <a:p>
            <a:pPr lvl="1">
              <a:lnSpc>
                <a:spcPct val="150000"/>
              </a:lnSpc>
            </a:pPr>
            <a:r>
              <a:rPr lang="en-CA" sz="1800" dirty="0">
                <a:hlinkClick r:id="rId2"/>
              </a:rPr>
              <a:t>https://code.visualstudio.com/</a:t>
            </a:r>
            <a:endParaRPr lang="en-CA" sz="1800" dirty="0"/>
          </a:p>
          <a:p>
            <a:pPr>
              <a:lnSpc>
                <a:spcPct val="150000"/>
              </a:lnSpc>
            </a:pPr>
            <a:r>
              <a:rPr lang="en-CA" sz="2000" dirty="0"/>
              <a:t>Click on “Download for Windows” and following the installation guidelines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Make sure to leave all the options as default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When/if prompted, select the “community” edition (not the professional edition)</a:t>
            </a:r>
          </a:p>
        </p:txBody>
      </p:sp>
    </p:spTree>
    <p:extLst>
      <p:ext uri="{BB962C8B-B14F-4D97-AF65-F5344CB8AC3E}">
        <p14:creationId xmlns:p14="http://schemas.microsoft.com/office/powerpoint/2010/main" val="212574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C6986-F66D-F61B-8C80-AE2835FB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VS Code startup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A98F-CE06-3FE3-E3F5-23236279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When opening VS Code for the first time, you will see a window like this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C970F5-2592-1A07-A97A-F7981990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494258"/>
            <a:ext cx="6470907" cy="3866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25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E448-2450-6B14-82D9-9EC1EA59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Before jumping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F751-0F51-8BD6-90E5-941E8E966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2286000"/>
            <a:ext cx="5398245" cy="4168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Before opening and working with VS Code, we’ll follow our usual steps to pull the latest changes from GitHub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Navigate to your “Intro-to-Python” folder in the file explorer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Right click and select “Git bash here”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Type in</a:t>
            </a:r>
          </a:p>
          <a:p>
            <a:pPr lvl="2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F02D8-2BD4-D39F-959A-01E5151D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2468032"/>
            <a:ext cx="6422571" cy="3815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E3993F-70CE-8064-7A12-C1A107A68A2E}"/>
              </a:ext>
            </a:extLst>
          </p:cNvPr>
          <p:cNvSpPr/>
          <p:nvPr/>
        </p:nvSpPr>
        <p:spPr>
          <a:xfrm>
            <a:off x="5769429" y="4967105"/>
            <a:ext cx="903514" cy="238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42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8D08A-71F5-FAE0-C06C-365B5CFB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300">
                <a:solidFill>
                  <a:srgbClr val="EBEBEB"/>
                </a:solidFill>
              </a:rPr>
              <a:t>Opening Intro-to-Python in VS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52D01-1A82-5005-BE9F-B1786AB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34" y="973668"/>
            <a:ext cx="7521964" cy="5378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51D1-4DCA-2BF2-2C12-78972AE1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Navigate to your Intro-to-Python folder in the File Explorer</a:t>
            </a:r>
          </a:p>
          <a:p>
            <a:r>
              <a:rPr lang="en-CA">
                <a:solidFill>
                  <a:srgbClr val="FFFFFF"/>
                </a:solidFill>
              </a:rPr>
              <a:t>Right click on the Intro-to-Python folder and select “Open with Code”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9550-6478-6C6E-C5D4-F61588CC4073}"/>
              </a:ext>
            </a:extLst>
          </p:cNvPr>
          <p:cNvSpPr/>
          <p:nvPr/>
        </p:nvSpPr>
        <p:spPr>
          <a:xfrm>
            <a:off x="6979664" y="3093482"/>
            <a:ext cx="903514" cy="238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D30E5-88BA-188A-75B4-1AD502D32EC1}"/>
              </a:ext>
            </a:extLst>
          </p:cNvPr>
          <p:cNvSpPr/>
          <p:nvPr/>
        </p:nvSpPr>
        <p:spPr>
          <a:xfrm>
            <a:off x="4726614" y="4160917"/>
            <a:ext cx="903514" cy="2138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23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6627-652F-9C5A-B1B3-82F7B650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0F59-48E6-5817-71EB-42439642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06964"/>
          </a:xfrm>
        </p:spPr>
        <p:txBody>
          <a:bodyPr>
            <a:normAutofit/>
          </a:bodyPr>
          <a:lstStyle/>
          <a:p>
            <a:r>
              <a:rPr lang="en-CA" sz="2000" dirty="0"/>
              <a:t>We’ll work on Exercises 1-3 to get used to the VS Code interface!</a:t>
            </a:r>
          </a:p>
        </p:txBody>
      </p:sp>
    </p:spTree>
    <p:extLst>
      <p:ext uri="{BB962C8B-B14F-4D97-AF65-F5344CB8AC3E}">
        <p14:creationId xmlns:p14="http://schemas.microsoft.com/office/powerpoint/2010/main" val="97329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020C-DDF4-70CE-AE7B-C281F1FF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Enumerate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4C4F-F105-A3CC-80DF-5159031C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65" y="2657287"/>
            <a:ext cx="4912658" cy="13857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We’ve seen how for loops iterate through list elements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DE803-B500-00D6-D357-11B75BCE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22" y="2265053"/>
            <a:ext cx="5797042" cy="20608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9DD93-CC04-017F-DB0A-E01AA3FC3A38}"/>
              </a:ext>
            </a:extLst>
          </p:cNvPr>
          <p:cNvSpPr txBox="1">
            <a:spLocks/>
          </p:cNvSpPr>
          <p:nvPr/>
        </p:nvSpPr>
        <p:spPr>
          <a:xfrm>
            <a:off x="602465" y="4799852"/>
            <a:ext cx="4912658" cy="15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We’ve also seen that for loops can iterate through list </a:t>
            </a:r>
            <a:r>
              <a:rPr lang="en-CA" sz="2000" i="1" dirty="0"/>
              <a:t>indices</a:t>
            </a:r>
            <a:r>
              <a:rPr lang="en-CA" sz="2000" dirty="0"/>
              <a:t> instead of elements: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700D9-A181-19ED-75E4-CF9488B7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96" y="4484785"/>
            <a:ext cx="5882139" cy="20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6FC-00C5-EC65-3C69-7E1EFF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 function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BE90-9899-D5CE-3379-2CD4535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70081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However, in some cases it may be useful to know both a list’s element </a:t>
            </a:r>
            <a:r>
              <a:rPr lang="en-US" sz="2000" i="1" dirty="0"/>
              <a:t>and</a:t>
            </a:r>
            <a:r>
              <a:rPr lang="en-US" sz="2000" dirty="0"/>
              <a:t> index as we’re iterating in a for loop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most efficiently done via the built-in enumerate function: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E56FD-876E-9A54-C94C-C2708C4D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0" y="3125196"/>
            <a:ext cx="6652614" cy="23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0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807</TotalTime>
  <Words>750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Ion Boardroom</vt:lpstr>
      <vt:lpstr>PYTHON CRASH COURSE WEEK 6</vt:lpstr>
      <vt:lpstr>Visual Studio Code</vt:lpstr>
      <vt:lpstr>Downloading Visual Studio Code</vt:lpstr>
      <vt:lpstr>VS Code startup page</vt:lpstr>
      <vt:lpstr>Before jumping in…</vt:lpstr>
      <vt:lpstr>Opening Intro-to-Python in VS Code</vt:lpstr>
      <vt:lpstr>Exercises</vt:lpstr>
      <vt:lpstr>Enumerate function</vt:lpstr>
      <vt:lpstr>Enumerate function (cont.)</vt:lpstr>
      <vt:lpstr>Exercises</vt:lpstr>
      <vt:lpstr>try and except blocks</vt:lpstr>
      <vt:lpstr>try and except blocks (cont.)</vt:lpstr>
      <vt:lpstr>try and except blocks (cont.)</vt:lpstr>
      <vt:lpstr>try, except, and finally</vt:lpstr>
      <vt:lpstr>Exercises</vt:lpstr>
      <vt:lpstr>Testing Python code</vt:lpstr>
      <vt:lpstr>pytest</vt:lpstr>
      <vt:lpstr>assert statement</vt:lpstr>
      <vt:lpstr>pytest (cont.)</vt:lpstr>
      <vt:lpstr>pytest (cont.)</vt:lpstr>
      <vt:lpstr>pytest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WEEK 5</dc:title>
  <dc:creator>Jade Ducharme</dc:creator>
  <cp:lastModifiedBy>Jade Ducharme</cp:lastModifiedBy>
  <cp:revision>135</cp:revision>
  <dcterms:created xsi:type="dcterms:W3CDTF">2022-07-13T14:13:35Z</dcterms:created>
  <dcterms:modified xsi:type="dcterms:W3CDTF">2022-08-19T03:05:35Z</dcterms:modified>
</cp:coreProperties>
</file>