
<file path=[Content_Types].xml><?xml version="1.0" encoding="utf-8"?>
<Types xmlns="http://schemas.openxmlformats.org/package/2006/content-types">
  <Override PartName="/ppt/diagrams/drawing1.xml" ContentType="application/vnd.ms-office.drawingml.diagramDrawing+xml"/>
  <Default Extension="jpeg" ContentType="image/jpeg"/>
  <Override PartName="/ppt/slideLayouts/slideLayout6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diagrams/quickStyle1.xml" ContentType="application/vnd.openxmlformats-officedocument.drawingml.diagramStyl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diagrams/colors1.xml" ContentType="application/vnd.openxmlformats-officedocument.drawingml.diagramColors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136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831D6-71E7-A946-A24F-1382C530CFA4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28E3901-D472-1241-84C2-1C87CDA08A60}">
      <dgm:prSet phldrT="[Testo]" custT="1"/>
      <dgm:spPr/>
      <dgm:t>
        <a:bodyPr/>
        <a:lstStyle/>
        <a:p>
          <a:r>
            <a:rPr lang="it-IT" sz="800" baseline="0" dirty="0" err="1" smtClean="0">
              <a:latin typeface="Tahoma"/>
            </a:rPr>
            <a:t>BaseViewController</a:t>
          </a:r>
          <a:endParaRPr lang="it-IT" sz="800" baseline="0" dirty="0">
            <a:latin typeface="Tahoma"/>
          </a:endParaRPr>
        </a:p>
      </dgm:t>
    </dgm:pt>
    <dgm:pt modelId="{D533F0D7-B9C4-FA4C-857C-803294965BC1}" type="parTrans" cxnId="{019032AF-A80F-7242-9D44-17CA24C19754}">
      <dgm:prSet/>
      <dgm:spPr/>
      <dgm:t>
        <a:bodyPr/>
        <a:lstStyle/>
        <a:p>
          <a:endParaRPr lang="it-IT"/>
        </a:p>
      </dgm:t>
    </dgm:pt>
    <dgm:pt modelId="{94E4A06C-6BC1-424C-BDD2-0C29CDF27792}" type="sibTrans" cxnId="{019032AF-A80F-7242-9D44-17CA24C19754}">
      <dgm:prSet/>
      <dgm:spPr/>
      <dgm:t>
        <a:bodyPr/>
        <a:lstStyle/>
        <a:p>
          <a:endParaRPr lang="it-IT"/>
        </a:p>
      </dgm:t>
    </dgm:pt>
    <dgm:pt modelId="{E0D151C7-10E0-694B-AEDA-E0F9386F0F9B}">
      <dgm:prSet phldrT="[Testo]" custT="1"/>
      <dgm:spPr/>
      <dgm:t>
        <a:bodyPr/>
        <a:lstStyle/>
        <a:p>
          <a:r>
            <a:rPr lang="it-IT" sz="800" baseline="0" dirty="0" err="1" smtClean="0">
              <a:latin typeface="Tahoma"/>
            </a:rPr>
            <a:t>AppBaseViewController</a:t>
          </a:r>
          <a:endParaRPr lang="it-IT" sz="800" baseline="0" dirty="0">
            <a:latin typeface="Tahoma"/>
          </a:endParaRPr>
        </a:p>
      </dgm:t>
    </dgm:pt>
    <dgm:pt modelId="{8CA27484-1B5C-BC49-B656-8F590D539A28}" type="parTrans" cxnId="{4D9CA15F-4F57-5D4F-94F7-8B7C0DF7BD92}">
      <dgm:prSet custT="1"/>
      <dgm:spPr/>
      <dgm:t>
        <a:bodyPr/>
        <a:lstStyle/>
        <a:p>
          <a:endParaRPr lang="it-IT" sz="800" baseline="0">
            <a:latin typeface="Tahoma"/>
          </a:endParaRPr>
        </a:p>
      </dgm:t>
    </dgm:pt>
    <dgm:pt modelId="{EE8033AA-2481-764D-ABB6-9035E48FB5F9}" type="sibTrans" cxnId="{4D9CA15F-4F57-5D4F-94F7-8B7C0DF7BD92}">
      <dgm:prSet/>
      <dgm:spPr/>
      <dgm:t>
        <a:bodyPr/>
        <a:lstStyle/>
        <a:p>
          <a:endParaRPr lang="it-IT"/>
        </a:p>
      </dgm:t>
    </dgm:pt>
    <dgm:pt modelId="{CD936FF7-E81E-7E4C-B6A9-E5251BEAA1F8}">
      <dgm:prSet phldrT="[Testo]" custT="1"/>
      <dgm:spPr>
        <a:gradFill flip="none" rotWithShape="1">
          <a:gsLst>
            <a:gs pos="0">
              <a:schemeClr val="accent6">
                <a:lumMod val="50000"/>
              </a:schemeClr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it-IT" sz="800" baseline="0" dirty="0" err="1" smtClean="0">
              <a:latin typeface="Tahoma"/>
            </a:rPr>
            <a:t>HomeViewController</a:t>
          </a:r>
          <a:endParaRPr lang="it-IT" sz="800" baseline="0" dirty="0">
            <a:latin typeface="Tahoma"/>
          </a:endParaRPr>
        </a:p>
      </dgm:t>
    </dgm:pt>
    <dgm:pt modelId="{E22091CB-1A10-8745-A42E-3FF22004D335}" type="parTrans" cxnId="{1B21FCDB-06F3-DA48-8B5B-74246BB52605}">
      <dgm:prSet custT="1"/>
      <dgm:spPr/>
      <dgm:t>
        <a:bodyPr/>
        <a:lstStyle/>
        <a:p>
          <a:endParaRPr lang="it-IT" sz="800" baseline="0">
            <a:latin typeface="Tahoma"/>
          </a:endParaRPr>
        </a:p>
      </dgm:t>
    </dgm:pt>
    <dgm:pt modelId="{8EB1916A-062D-9B49-8325-1D36F05FFF0A}" type="sibTrans" cxnId="{1B21FCDB-06F3-DA48-8B5B-74246BB52605}">
      <dgm:prSet/>
      <dgm:spPr/>
      <dgm:t>
        <a:bodyPr/>
        <a:lstStyle/>
        <a:p>
          <a:endParaRPr lang="it-IT"/>
        </a:p>
      </dgm:t>
    </dgm:pt>
    <dgm:pt modelId="{93290AA8-21E4-5040-9826-CDBB63BC9E95}">
      <dgm:prSet phldrT="[Testo]" custT="1"/>
      <dgm:spPr/>
      <dgm:t>
        <a:bodyPr/>
        <a:lstStyle/>
        <a:p>
          <a:r>
            <a:rPr lang="it-IT" sz="800" baseline="0" dirty="0" err="1" smtClean="0">
              <a:latin typeface="Tahoma"/>
            </a:rPr>
            <a:t>ListBaseViewController</a:t>
          </a:r>
          <a:endParaRPr lang="it-IT" sz="800" baseline="0" dirty="0">
            <a:latin typeface="Tahoma"/>
          </a:endParaRPr>
        </a:p>
      </dgm:t>
    </dgm:pt>
    <dgm:pt modelId="{C4E7252C-6F68-FB41-B616-50C5D144B9CD}" type="parTrans" cxnId="{C356178A-A734-714E-B888-78CBC9252A69}">
      <dgm:prSet custT="1"/>
      <dgm:spPr/>
      <dgm:t>
        <a:bodyPr/>
        <a:lstStyle/>
        <a:p>
          <a:endParaRPr lang="it-IT" sz="800" baseline="0">
            <a:latin typeface="Tahoma"/>
          </a:endParaRPr>
        </a:p>
      </dgm:t>
    </dgm:pt>
    <dgm:pt modelId="{B9B8D849-5EEB-CA4B-96CF-E04DD0D544ED}" type="sibTrans" cxnId="{C356178A-A734-714E-B888-78CBC9252A69}">
      <dgm:prSet/>
      <dgm:spPr/>
      <dgm:t>
        <a:bodyPr/>
        <a:lstStyle/>
        <a:p>
          <a:endParaRPr lang="it-IT"/>
        </a:p>
      </dgm:t>
    </dgm:pt>
    <dgm:pt modelId="{D8BFB6EC-8542-FA44-83AD-EEE5D0F7ABD2}">
      <dgm:prSet phldrT="[Testo]" custT="1"/>
      <dgm:spPr>
        <a:gradFill flip="none" rotWithShape="1">
          <a:gsLst>
            <a:gs pos="0">
              <a:schemeClr val="accent6">
                <a:lumMod val="50000"/>
              </a:schemeClr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it-IT" sz="800" baseline="0" dirty="0" err="1" smtClean="0">
              <a:latin typeface="Tahoma"/>
            </a:rPr>
            <a:t>LoginViewController</a:t>
          </a:r>
          <a:endParaRPr lang="it-IT" sz="800" baseline="0" dirty="0">
            <a:latin typeface="Tahoma"/>
          </a:endParaRPr>
        </a:p>
      </dgm:t>
    </dgm:pt>
    <dgm:pt modelId="{B90C67C7-6FA2-3D4F-ABDF-CC1D1FE13526}" type="parTrans" cxnId="{F5BA787F-82D2-2141-80EC-B0BD315BA311}">
      <dgm:prSet custT="1"/>
      <dgm:spPr/>
      <dgm:t>
        <a:bodyPr/>
        <a:lstStyle/>
        <a:p>
          <a:endParaRPr lang="it-IT" sz="800" baseline="0">
            <a:latin typeface="Tahoma"/>
          </a:endParaRPr>
        </a:p>
      </dgm:t>
    </dgm:pt>
    <dgm:pt modelId="{0C6CD696-0BBE-C04A-91F3-E2B3580F5966}" type="sibTrans" cxnId="{F5BA787F-82D2-2141-80EC-B0BD315BA311}">
      <dgm:prSet/>
      <dgm:spPr/>
      <dgm:t>
        <a:bodyPr/>
        <a:lstStyle/>
        <a:p>
          <a:endParaRPr lang="it-IT"/>
        </a:p>
      </dgm:t>
    </dgm:pt>
    <dgm:pt modelId="{B5D3A977-8B2B-364A-8161-35246DBA3CD6}">
      <dgm:prSet phldrT="[Testo]" custT="1"/>
      <dgm:spPr>
        <a:gradFill flip="none" rotWithShape="1">
          <a:gsLst>
            <a:gs pos="0">
              <a:schemeClr val="accent6">
                <a:lumMod val="50000"/>
              </a:schemeClr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it-IT" sz="800" baseline="0" dirty="0" err="1" smtClean="0">
              <a:latin typeface="Tahoma"/>
            </a:rPr>
            <a:t>ReportEditorViewController</a:t>
          </a:r>
          <a:endParaRPr lang="it-IT" sz="800" baseline="0" dirty="0">
            <a:latin typeface="Tahoma"/>
          </a:endParaRPr>
        </a:p>
      </dgm:t>
    </dgm:pt>
    <dgm:pt modelId="{86E9537E-693B-C247-999D-98D0DBD65E72}" type="parTrans" cxnId="{3F1B1A75-A4F8-5746-9AA9-B9FDFC6A7D70}">
      <dgm:prSet custT="1"/>
      <dgm:spPr/>
      <dgm:t>
        <a:bodyPr/>
        <a:lstStyle/>
        <a:p>
          <a:endParaRPr lang="it-IT" sz="800" baseline="0">
            <a:latin typeface="Tahoma"/>
          </a:endParaRPr>
        </a:p>
      </dgm:t>
    </dgm:pt>
    <dgm:pt modelId="{4823EA38-7BC1-E74E-B472-A3C4A11A7BFF}" type="sibTrans" cxnId="{3F1B1A75-A4F8-5746-9AA9-B9FDFC6A7D70}">
      <dgm:prSet/>
      <dgm:spPr/>
      <dgm:t>
        <a:bodyPr/>
        <a:lstStyle/>
        <a:p>
          <a:endParaRPr lang="it-IT"/>
        </a:p>
      </dgm:t>
    </dgm:pt>
    <dgm:pt modelId="{FFA3F899-AADB-0E45-B667-55AB2A3177D8}">
      <dgm:prSet phldrT="[Testo]" custT="1"/>
      <dgm:spPr>
        <a:gradFill flip="none" rotWithShape="1">
          <a:gsLst>
            <a:gs pos="0">
              <a:schemeClr val="accent6">
                <a:lumMod val="50000"/>
              </a:schemeClr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it-IT" sz="800" baseline="0" dirty="0" err="1" smtClean="0">
              <a:latin typeface="Tahoma"/>
            </a:rPr>
            <a:t>SplashViewController</a:t>
          </a:r>
          <a:endParaRPr lang="it-IT" sz="800" baseline="0" dirty="0">
            <a:latin typeface="Tahoma"/>
          </a:endParaRPr>
        </a:p>
      </dgm:t>
    </dgm:pt>
    <dgm:pt modelId="{7DAAB8A2-48C0-9644-A26D-F98BD5DB1577}" type="parTrans" cxnId="{8E3310D5-C0C8-324A-95C4-546B98315F75}">
      <dgm:prSet custT="1"/>
      <dgm:spPr/>
      <dgm:t>
        <a:bodyPr/>
        <a:lstStyle/>
        <a:p>
          <a:endParaRPr lang="it-IT" sz="800" baseline="0">
            <a:latin typeface="Tahoma"/>
          </a:endParaRPr>
        </a:p>
      </dgm:t>
    </dgm:pt>
    <dgm:pt modelId="{DF93BD93-5B31-A948-A0AD-02CED7902CFC}" type="sibTrans" cxnId="{8E3310D5-C0C8-324A-95C4-546B98315F75}">
      <dgm:prSet/>
      <dgm:spPr/>
      <dgm:t>
        <a:bodyPr/>
        <a:lstStyle/>
        <a:p>
          <a:endParaRPr lang="it-IT"/>
        </a:p>
      </dgm:t>
    </dgm:pt>
    <dgm:pt modelId="{CE2687DA-7336-954A-A1CA-D58DA0374337}">
      <dgm:prSet custT="1"/>
      <dgm:spPr>
        <a:gradFill flip="none" rotWithShape="1">
          <a:gsLst>
            <a:gs pos="0">
              <a:schemeClr val="accent6">
                <a:lumMod val="50000"/>
              </a:schemeClr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it-IT" sz="800" baseline="0" dirty="0" err="1" smtClean="0">
              <a:latin typeface="Tahoma"/>
            </a:rPr>
            <a:t>FloorspaceCompetitorsViewController</a:t>
          </a:r>
          <a:endParaRPr lang="it-IT" sz="800" baseline="0" dirty="0">
            <a:latin typeface="Tahoma"/>
          </a:endParaRPr>
        </a:p>
      </dgm:t>
    </dgm:pt>
    <dgm:pt modelId="{50CF2334-2050-F947-BF5D-90AA7250B856}" type="parTrans" cxnId="{75162E43-E781-4E41-A463-D0E4EC7B1E67}">
      <dgm:prSet custT="1"/>
      <dgm:spPr/>
      <dgm:t>
        <a:bodyPr/>
        <a:lstStyle/>
        <a:p>
          <a:endParaRPr lang="it-IT" sz="800" baseline="0">
            <a:latin typeface="Tahoma"/>
          </a:endParaRPr>
        </a:p>
      </dgm:t>
    </dgm:pt>
    <dgm:pt modelId="{576B2EB7-1C20-7B44-AC77-09710DADD550}" type="sibTrans" cxnId="{75162E43-E781-4E41-A463-D0E4EC7B1E67}">
      <dgm:prSet/>
      <dgm:spPr/>
      <dgm:t>
        <a:bodyPr/>
        <a:lstStyle/>
        <a:p>
          <a:endParaRPr lang="it-IT"/>
        </a:p>
      </dgm:t>
    </dgm:pt>
    <dgm:pt modelId="{F7082CB5-BF05-3144-9397-F430BD420233}">
      <dgm:prSet custT="1"/>
      <dgm:spPr>
        <a:gradFill flip="none" rotWithShape="1">
          <a:gsLst>
            <a:gs pos="0">
              <a:schemeClr val="accent6">
                <a:lumMod val="50000"/>
              </a:schemeClr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it-IT" sz="800" baseline="0" dirty="0" err="1" smtClean="0">
              <a:latin typeface="Tahoma"/>
            </a:rPr>
            <a:t>CompetitorsActivitiesViewController</a:t>
          </a:r>
          <a:endParaRPr lang="it-IT" sz="800" baseline="0" dirty="0">
            <a:latin typeface="Tahoma"/>
          </a:endParaRPr>
        </a:p>
      </dgm:t>
    </dgm:pt>
    <dgm:pt modelId="{AA7B4899-BD63-EA4B-B76C-7D5C50BC914C}" type="parTrans" cxnId="{6A7642B6-34EF-B440-80A6-1597FBA0E24F}">
      <dgm:prSet custT="1"/>
      <dgm:spPr/>
      <dgm:t>
        <a:bodyPr/>
        <a:lstStyle/>
        <a:p>
          <a:endParaRPr lang="it-IT" sz="800" baseline="0">
            <a:latin typeface="Tahoma"/>
          </a:endParaRPr>
        </a:p>
      </dgm:t>
    </dgm:pt>
    <dgm:pt modelId="{4680CF3A-2959-BE4B-BEC6-A566354BE7A2}" type="sibTrans" cxnId="{6A7642B6-34EF-B440-80A6-1597FBA0E24F}">
      <dgm:prSet/>
      <dgm:spPr/>
      <dgm:t>
        <a:bodyPr/>
        <a:lstStyle/>
        <a:p>
          <a:endParaRPr lang="it-IT"/>
        </a:p>
      </dgm:t>
    </dgm:pt>
    <dgm:pt modelId="{06F10821-8F94-174A-9499-FECAD431DC7B}">
      <dgm:prSet/>
      <dgm:spPr/>
      <dgm:t>
        <a:bodyPr/>
        <a:lstStyle/>
        <a:p>
          <a:r>
            <a:rPr lang="it-IT" baseline="0" dirty="0" err="1" smtClean="0">
              <a:latin typeface="Tahoma"/>
            </a:rPr>
            <a:t>DetailBaseViewController</a:t>
          </a:r>
          <a:endParaRPr lang="it-IT" baseline="0" dirty="0">
            <a:latin typeface="Tahoma"/>
          </a:endParaRPr>
        </a:p>
      </dgm:t>
    </dgm:pt>
    <dgm:pt modelId="{8A64B5C5-B9C2-374D-BD50-9EAE4110DF1B}" type="parTrans" cxnId="{B12C00C5-7551-1D46-A7AC-562F55CD9A1D}">
      <dgm:prSet/>
      <dgm:spPr/>
      <dgm:t>
        <a:bodyPr/>
        <a:lstStyle/>
        <a:p>
          <a:endParaRPr lang="it-IT"/>
        </a:p>
      </dgm:t>
    </dgm:pt>
    <dgm:pt modelId="{212A506A-9902-004F-86BA-F93A0700FB6D}" type="sibTrans" cxnId="{B12C00C5-7551-1D46-A7AC-562F55CD9A1D}">
      <dgm:prSet/>
      <dgm:spPr/>
      <dgm:t>
        <a:bodyPr/>
        <a:lstStyle/>
        <a:p>
          <a:endParaRPr lang="it-IT"/>
        </a:p>
      </dgm:t>
    </dgm:pt>
    <dgm:pt modelId="{F01AA9E6-0AD9-F64B-8D49-22FEFBAA03D2}">
      <dgm:prSet/>
      <dgm:spPr/>
      <dgm:t>
        <a:bodyPr/>
        <a:lstStyle/>
        <a:p>
          <a:r>
            <a:rPr lang="it-IT" baseline="0" smtClean="0">
              <a:latin typeface="Tahoma"/>
            </a:rPr>
            <a:t>ListDetailBaseViewController</a:t>
          </a:r>
          <a:endParaRPr lang="it-IT" baseline="0" dirty="0">
            <a:latin typeface="Tahoma"/>
          </a:endParaRPr>
        </a:p>
      </dgm:t>
    </dgm:pt>
    <dgm:pt modelId="{92653ABA-CD79-354C-B1B1-F3EFB17DA38C}" type="parTrans" cxnId="{5C867C12-AF3C-C444-A038-D1616490F089}">
      <dgm:prSet/>
      <dgm:spPr/>
      <dgm:t>
        <a:bodyPr/>
        <a:lstStyle/>
        <a:p>
          <a:endParaRPr lang="it-IT"/>
        </a:p>
      </dgm:t>
    </dgm:pt>
    <dgm:pt modelId="{2161736B-2121-6E45-8DB1-950724E2E44D}" type="sibTrans" cxnId="{5C867C12-AF3C-C444-A038-D1616490F089}">
      <dgm:prSet/>
      <dgm:spPr/>
      <dgm:t>
        <a:bodyPr/>
        <a:lstStyle/>
        <a:p>
          <a:endParaRPr lang="it-IT"/>
        </a:p>
      </dgm:t>
    </dgm:pt>
    <dgm:pt modelId="{2CCD938A-A1CB-CA4B-990C-327E3CF781F7}">
      <dgm:prSet/>
      <dgm:spPr>
        <a:gradFill flip="none" rotWithShape="1">
          <a:gsLst>
            <a:gs pos="0">
              <a:schemeClr val="accent6">
                <a:lumMod val="50000"/>
              </a:schemeClr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it-IT" baseline="0" dirty="0" err="1" smtClean="0">
              <a:latin typeface="Tahoma"/>
            </a:rPr>
            <a:t>CompetitorsActivitiesDetailsViewController</a:t>
          </a:r>
          <a:endParaRPr lang="it-IT" baseline="0" dirty="0">
            <a:latin typeface="Tahoma"/>
          </a:endParaRPr>
        </a:p>
      </dgm:t>
    </dgm:pt>
    <dgm:pt modelId="{E653CD78-D98C-E244-AAC6-7782C42E4F73}" type="parTrans" cxnId="{3A70D1DC-6D75-0F42-8A66-71A45D7585DB}">
      <dgm:prSet/>
      <dgm:spPr/>
      <dgm:t>
        <a:bodyPr/>
        <a:lstStyle/>
        <a:p>
          <a:endParaRPr lang="it-IT"/>
        </a:p>
      </dgm:t>
    </dgm:pt>
    <dgm:pt modelId="{2CD13A24-D255-1D4F-AA36-7E86FFDF983F}" type="sibTrans" cxnId="{3A70D1DC-6D75-0F42-8A66-71A45D7585DB}">
      <dgm:prSet/>
      <dgm:spPr/>
      <dgm:t>
        <a:bodyPr/>
        <a:lstStyle/>
        <a:p>
          <a:endParaRPr lang="it-IT"/>
        </a:p>
      </dgm:t>
    </dgm:pt>
    <dgm:pt modelId="{F2F80EEC-DA85-5344-B826-1D0BD6797353}">
      <dgm:prSet/>
      <dgm:spPr>
        <a:gradFill flip="none" rotWithShape="1">
          <a:gsLst>
            <a:gs pos="0">
              <a:schemeClr val="accent6">
                <a:lumMod val="50000"/>
              </a:schemeClr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it-IT" baseline="0" dirty="0" err="1" smtClean="0">
              <a:latin typeface="Tahoma"/>
            </a:rPr>
            <a:t>GeneralInfoViewController</a:t>
          </a:r>
          <a:endParaRPr lang="it-IT" baseline="0" dirty="0">
            <a:latin typeface="Tahoma"/>
          </a:endParaRPr>
        </a:p>
      </dgm:t>
    </dgm:pt>
    <dgm:pt modelId="{BD2861E7-451B-9047-AF22-B10EE3E0B9D5}" type="parTrans" cxnId="{D15D7041-9685-4D40-8178-31D477096608}">
      <dgm:prSet/>
      <dgm:spPr/>
      <dgm:t>
        <a:bodyPr/>
        <a:lstStyle/>
        <a:p>
          <a:endParaRPr lang="it-IT"/>
        </a:p>
      </dgm:t>
    </dgm:pt>
    <dgm:pt modelId="{527C89B7-C1A0-634D-8B00-007C0E52CD16}" type="sibTrans" cxnId="{D15D7041-9685-4D40-8178-31D477096608}">
      <dgm:prSet/>
      <dgm:spPr/>
      <dgm:t>
        <a:bodyPr/>
        <a:lstStyle/>
        <a:p>
          <a:endParaRPr lang="it-IT"/>
        </a:p>
      </dgm:t>
    </dgm:pt>
    <dgm:pt modelId="{7E85F2EE-BD9D-9B40-9457-833F467C091D}">
      <dgm:prSet/>
      <dgm:spPr>
        <a:gradFill flip="none" rotWithShape="1">
          <a:gsLst>
            <a:gs pos="0">
              <a:schemeClr val="accent6">
                <a:lumMod val="50000"/>
              </a:schemeClr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it-IT" baseline="0" dirty="0" err="1" smtClean="0">
              <a:latin typeface="Tahoma"/>
            </a:rPr>
            <a:t>ReportsViewController</a:t>
          </a:r>
          <a:endParaRPr lang="it-IT" baseline="0" dirty="0">
            <a:latin typeface="Tahoma"/>
          </a:endParaRPr>
        </a:p>
      </dgm:t>
    </dgm:pt>
    <dgm:pt modelId="{FF843ACA-8FEC-0843-8918-AF89643A135C}" type="parTrans" cxnId="{DE0E3497-6ABE-7B4B-89EE-9075C497553B}">
      <dgm:prSet/>
      <dgm:spPr/>
      <dgm:t>
        <a:bodyPr/>
        <a:lstStyle/>
        <a:p>
          <a:endParaRPr lang="it-IT"/>
        </a:p>
      </dgm:t>
    </dgm:pt>
    <dgm:pt modelId="{58CE24D2-D89D-9B4B-BC7E-D568570A0204}" type="sibTrans" cxnId="{DE0E3497-6ABE-7B4B-89EE-9075C497553B}">
      <dgm:prSet/>
      <dgm:spPr/>
      <dgm:t>
        <a:bodyPr/>
        <a:lstStyle/>
        <a:p>
          <a:endParaRPr lang="it-IT"/>
        </a:p>
      </dgm:t>
    </dgm:pt>
    <dgm:pt modelId="{57615186-2A32-8441-A704-E6CF72A60FA5}" type="pres">
      <dgm:prSet presAssocID="{C0D831D6-71E7-A946-A24F-1382C530CFA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8306150-EBB7-E94D-A761-1FBC3D0C052C}" type="pres">
      <dgm:prSet presAssocID="{228E3901-D472-1241-84C2-1C87CDA08A60}" presName="root1" presStyleCnt="0"/>
      <dgm:spPr/>
    </dgm:pt>
    <dgm:pt modelId="{63E2ADEB-79C7-3A45-89D5-7AD963B4A690}" type="pres">
      <dgm:prSet presAssocID="{228E3901-D472-1241-84C2-1C87CDA08A60}" presName="LevelOneTextNode" presStyleLbl="node0" presStyleIdx="0" presStyleCnt="1">
        <dgm:presLayoutVars>
          <dgm:chPref val="3"/>
        </dgm:presLayoutVars>
      </dgm:prSet>
      <dgm:spPr/>
    </dgm:pt>
    <dgm:pt modelId="{9353F40D-CD41-F245-A3A2-CDA8E7ED9DEC}" type="pres">
      <dgm:prSet presAssocID="{228E3901-D472-1241-84C2-1C87CDA08A60}" presName="level2hierChild" presStyleCnt="0"/>
      <dgm:spPr/>
    </dgm:pt>
    <dgm:pt modelId="{A324811F-E964-7A40-97DD-E62DC65A1EDD}" type="pres">
      <dgm:prSet presAssocID="{8CA27484-1B5C-BC49-B656-8F590D539A28}" presName="conn2-1" presStyleLbl="parChTrans1D2" presStyleIdx="0" presStyleCnt="1"/>
      <dgm:spPr/>
    </dgm:pt>
    <dgm:pt modelId="{DF2979FC-9CBC-1B4D-810B-A228A53A07E3}" type="pres">
      <dgm:prSet presAssocID="{8CA27484-1B5C-BC49-B656-8F590D539A28}" presName="connTx" presStyleLbl="parChTrans1D2" presStyleIdx="0" presStyleCnt="1"/>
      <dgm:spPr/>
    </dgm:pt>
    <dgm:pt modelId="{39ED4859-EC14-A94E-9716-1FAE7044E574}" type="pres">
      <dgm:prSet presAssocID="{E0D151C7-10E0-694B-AEDA-E0F9386F0F9B}" presName="root2" presStyleCnt="0"/>
      <dgm:spPr/>
    </dgm:pt>
    <dgm:pt modelId="{70677FCE-AA6E-9245-869C-738D4BA06CB1}" type="pres">
      <dgm:prSet presAssocID="{E0D151C7-10E0-694B-AEDA-E0F9386F0F9B}" presName="LevelTwoTextNode" presStyleLbl="node2" presStyleIdx="0" presStyleCnt="1">
        <dgm:presLayoutVars>
          <dgm:chPref val="3"/>
        </dgm:presLayoutVars>
      </dgm:prSet>
      <dgm:spPr/>
    </dgm:pt>
    <dgm:pt modelId="{569FBEA2-5C45-AB48-8ACA-0ECF09EC0BFC}" type="pres">
      <dgm:prSet presAssocID="{E0D151C7-10E0-694B-AEDA-E0F9386F0F9B}" presName="level3hierChild" presStyleCnt="0"/>
      <dgm:spPr/>
    </dgm:pt>
    <dgm:pt modelId="{8A9340A0-F5C8-E949-8FD8-A9BC99BCEC58}" type="pres">
      <dgm:prSet presAssocID="{8A64B5C5-B9C2-374D-BD50-9EAE4110DF1B}" presName="conn2-1" presStyleLbl="parChTrans1D3" presStyleIdx="0" presStyleCnt="7"/>
      <dgm:spPr/>
    </dgm:pt>
    <dgm:pt modelId="{A5EEE736-3C6B-C64B-860F-2A677AB35603}" type="pres">
      <dgm:prSet presAssocID="{8A64B5C5-B9C2-374D-BD50-9EAE4110DF1B}" presName="connTx" presStyleLbl="parChTrans1D3" presStyleIdx="0" presStyleCnt="7"/>
      <dgm:spPr/>
    </dgm:pt>
    <dgm:pt modelId="{AB76BBCA-D375-DD46-899C-39474E20E6DF}" type="pres">
      <dgm:prSet presAssocID="{06F10821-8F94-174A-9499-FECAD431DC7B}" presName="root2" presStyleCnt="0"/>
      <dgm:spPr/>
    </dgm:pt>
    <dgm:pt modelId="{734B401B-3506-E844-8F93-7A5140B3E852}" type="pres">
      <dgm:prSet presAssocID="{06F10821-8F94-174A-9499-FECAD431DC7B}" presName="LevelTwoTextNode" presStyleLbl="node3" presStyleIdx="0" presStyleCnt="7" custLinFactNeighborX="-918" custLinFactNeighborY="-6243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F1DDFDD4-6772-1449-8DE7-B9441BD1A0E0}" type="pres">
      <dgm:prSet presAssocID="{06F10821-8F94-174A-9499-FECAD431DC7B}" presName="level3hierChild" presStyleCnt="0"/>
      <dgm:spPr/>
    </dgm:pt>
    <dgm:pt modelId="{6EACC6C1-1106-3A40-9E2E-386C5A38A023}" type="pres">
      <dgm:prSet presAssocID="{92653ABA-CD79-354C-B1B1-F3EFB17DA38C}" presName="conn2-1" presStyleLbl="parChTrans1D4" presStyleIdx="0" presStyleCnt="5"/>
      <dgm:spPr/>
    </dgm:pt>
    <dgm:pt modelId="{3CA6FDF5-87F8-5C43-B20C-D1CF27903133}" type="pres">
      <dgm:prSet presAssocID="{92653ABA-CD79-354C-B1B1-F3EFB17DA38C}" presName="connTx" presStyleLbl="parChTrans1D4" presStyleIdx="0" presStyleCnt="5"/>
      <dgm:spPr/>
    </dgm:pt>
    <dgm:pt modelId="{F73AB86E-5754-5A45-A59A-A806CB739748}" type="pres">
      <dgm:prSet presAssocID="{F01AA9E6-0AD9-F64B-8D49-22FEFBAA03D2}" presName="root2" presStyleCnt="0"/>
      <dgm:spPr/>
    </dgm:pt>
    <dgm:pt modelId="{54C7BF20-76E8-8F46-BDE0-253FACB066D5}" type="pres">
      <dgm:prSet presAssocID="{F01AA9E6-0AD9-F64B-8D49-22FEFBAA03D2}" presName="LevelTwoTextNode" presStyleLbl="node4" presStyleIdx="0" presStyleCnt="5" custLinFactNeighborX="-3672" custLinFactNeighborY="-3121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60FE11E7-5AD3-3F49-8FFF-E44EC44AF8EA}" type="pres">
      <dgm:prSet presAssocID="{F01AA9E6-0AD9-F64B-8D49-22FEFBAA03D2}" presName="level3hierChild" presStyleCnt="0"/>
      <dgm:spPr/>
    </dgm:pt>
    <dgm:pt modelId="{7808748D-2CDD-4E45-BF7A-7ADBC597C1B4}" type="pres">
      <dgm:prSet presAssocID="{E653CD78-D98C-E244-AAC6-7782C42E4F73}" presName="conn2-1" presStyleLbl="parChTrans1D4" presStyleIdx="1" presStyleCnt="5"/>
      <dgm:spPr/>
    </dgm:pt>
    <dgm:pt modelId="{FCA3E3A0-8425-334D-B43D-A48BAA486D01}" type="pres">
      <dgm:prSet presAssocID="{E653CD78-D98C-E244-AAC6-7782C42E4F73}" presName="connTx" presStyleLbl="parChTrans1D4" presStyleIdx="1" presStyleCnt="5"/>
      <dgm:spPr/>
    </dgm:pt>
    <dgm:pt modelId="{74E9DC2B-CBCA-5B4D-AE67-9FB08B0D9009}" type="pres">
      <dgm:prSet presAssocID="{2CCD938A-A1CB-CA4B-990C-327E3CF781F7}" presName="root2" presStyleCnt="0"/>
      <dgm:spPr/>
    </dgm:pt>
    <dgm:pt modelId="{8119BBAF-368A-494C-96FF-598A24E17310}" type="pres">
      <dgm:prSet presAssocID="{2CCD938A-A1CB-CA4B-990C-327E3CF781F7}" presName="LevelTwoTextNode" presStyleLbl="node4" presStyleIdx="1" presStyleCnt="5">
        <dgm:presLayoutVars>
          <dgm:chPref val="3"/>
        </dgm:presLayoutVars>
      </dgm:prSet>
      <dgm:spPr/>
    </dgm:pt>
    <dgm:pt modelId="{029B5C52-0E24-CC48-B55A-BAC206A813AE}" type="pres">
      <dgm:prSet presAssocID="{2CCD938A-A1CB-CA4B-990C-327E3CF781F7}" presName="level3hierChild" presStyleCnt="0"/>
      <dgm:spPr/>
    </dgm:pt>
    <dgm:pt modelId="{04EE5E8B-A7A5-DE4C-9246-EB0F0CEC09B7}" type="pres">
      <dgm:prSet presAssocID="{BD2861E7-451B-9047-AF22-B10EE3E0B9D5}" presName="conn2-1" presStyleLbl="parChTrans1D4" presStyleIdx="2" presStyleCnt="5"/>
      <dgm:spPr/>
    </dgm:pt>
    <dgm:pt modelId="{C2CAB56A-BEC4-424B-AED3-29697777826B}" type="pres">
      <dgm:prSet presAssocID="{BD2861E7-451B-9047-AF22-B10EE3E0B9D5}" presName="connTx" presStyleLbl="parChTrans1D4" presStyleIdx="2" presStyleCnt="5"/>
      <dgm:spPr/>
    </dgm:pt>
    <dgm:pt modelId="{46D6CC36-7661-5345-B0F6-4F5CA2B87CC9}" type="pres">
      <dgm:prSet presAssocID="{F2F80EEC-DA85-5344-B826-1D0BD6797353}" presName="root2" presStyleCnt="0"/>
      <dgm:spPr/>
    </dgm:pt>
    <dgm:pt modelId="{576DB1FB-500D-6F40-A3A7-0AC10ECB1BAE}" type="pres">
      <dgm:prSet presAssocID="{F2F80EEC-DA85-5344-B826-1D0BD6797353}" presName="LevelTwoTextNode" presStyleLbl="node4" presStyleIdx="2" presStyleCnt="5" custLinFactNeighborX="-918" custLinFactNeighborY="-33051">
        <dgm:presLayoutVars>
          <dgm:chPref val="3"/>
        </dgm:presLayoutVars>
      </dgm:prSet>
      <dgm:spPr/>
    </dgm:pt>
    <dgm:pt modelId="{21420986-59EC-B348-B8E6-825A8760AA05}" type="pres">
      <dgm:prSet presAssocID="{F2F80EEC-DA85-5344-B826-1D0BD6797353}" presName="level3hierChild" presStyleCnt="0"/>
      <dgm:spPr/>
    </dgm:pt>
    <dgm:pt modelId="{BBE3F90C-E4FD-7447-B14E-3AC456DC8A2F}" type="pres">
      <dgm:prSet presAssocID="{FF843ACA-8FEC-0843-8918-AF89643A135C}" presName="conn2-1" presStyleLbl="parChTrans1D3" presStyleIdx="1" presStyleCnt="7"/>
      <dgm:spPr/>
    </dgm:pt>
    <dgm:pt modelId="{0F2D6DF5-0BC8-0847-94C4-59386C4E5EEB}" type="pres">
      <dgm:prSet presAssocID="{FF843ACA-8FEC-0843-8918-AF89643A135C}" presName="connTx" presStyleLbl="parChTrans1D3" presStyleIdx="1" presStyleCnt="7"/>
      <dgm:spPr/>
    </dgm:pt>
    <dgm:pt modelId="{011E96E8-ED97-B14B-B746-32522B0BC33E}" type="pres">
      <dgm:prSet presAssocID="{7E85F2EE-BD9D-9B40-9457-833F467C091D}" presName="root2" presStyleCnt="0"/>
      <dgm:spPr/>
    </dgm:pt>
    <dgm:pt modelId="{29C42DB3-5375-2B46-93C7-7AB78E32DCD2}" type="pres">
      <dgm:prSet presAssocID="{7E85F2EE-BD9D-9B40-9457-833F467C091D}" presName="LevelTwoTextNode" presStyleLbl="node3" presStyleIdx="1" presStyleCnt="7" custLinFactY="17516" custLinFactNeighborX="917" custLinFactNeighborY="100000">
        <dgm:presLayoutVars>
          <dgm:chPref val="3"/>
        </dgm:presLayoutVars>
      </dgm:prSet>
      <dgm:spPr/>
    </dgm:pt>
    <dgm:pt modelId="{DC241B83-8728-0042-B35B-26AAC78F57A4}" type="pres">
      <dgm:prSet presAssocID="{7E85F2EE-BD9D-9B40-9457-833F467C091D}" presName="level3hierChild" presStyleCnt="0"/>
      <dgm:spPr/>
    </dgm:pt>
    <dgm:pt modelId="{743FD3DF-DA02-FF4D-A20D-66E8FE550D40}" type="pres">
      <dgm:prSet presAssocID="{E22091CB-1A10-8745-A42E-3FF22004D335}" presName="conn2-1" presStyleLbl="parChTrans1D3" presStyleIdx="2" presStyleCnt="7"/>
      <dgm:spPr/>
    </dgm:pt>
    <dgm:pt modelId="{E4033002-8177-8B4F-9AE8-794EDA492EBE}" type="pres">
      <dgm:prSet presAssocID="{E22091CB-1A10-8745-A42E-3FF22004D335}" presName="connTx" presStyleLbl="parChTrans1D3" presStyleIdx="2" presStyleCnt="7"/>
      <dgm:spPr/>
    </dgm:pt>
    <dgm:pt modelId="{858BEB98-A452-EB4C-BC50-1FF8DA22814B}" type="pres">
      <dgm:prSet presAssocID="{CD936FF7-E81E-7E4C-B6A9-E5251BEAA1F8}" presName="root2" presStyleCnt="0"/>
      <dgm:spPr/>
    </dgm:pt>
    <dgm:pt modelId="{A950D861-E8A1-9B47-9468-4DC07D87A46E}" type="pres">
      <dgm:prSet presAssocID="{CD936FF7-E81E-7E4C-B6A9-E5251BEAA1F8}" presName="LevelTwoTextNode" presStyleLbl="node3" presStyleIdx="2" presStyleCnt="7" custLinFactY="200000" custLinFactNeighborX="-557" custLinFactNeighborY="256447">
        <dgm:presLayoutVars>
          <dgm:chPref val="3"/>
        </dgm:presLayoutVars>
      </dgm:prSet>
      <dgm:spPr/>
    </dgm:pt>
    <dgm:pt modelId="{585FAF1D-28E1-084B-8C3B-1E3A16298943}" type="pres">
      <dgm:prSet presAssocID="{CD936FF7-E81E-7E4C-B6A9-E5251BEAA1F8}" presName="level3hierChild" presStyleCnt="0"/>
      <dgm:spPr/>
    </dgm:pt>
    <dgm:pt modelId="{8A9D7B1D-128D-7D49-B21B-E98C6810A07C}" type="pres">
      <dgm:prSet presAssocID="{B90C67C7-6FA2-3D4F-ABDF-CC1D1FE13526}" presName="conn2-1" presStyleLbl="parChTrans1D3" presStyleIdx="3" presStyleCnt="7"/>
      <dgm:spPr/>
    </dgm:pt>
    <dgm:pt modelId="{5688A8DE-94D6-8F40-9889-A9D0E7DC55CE}" type="pres">
      <dgm:prSet presAssocID="{B90C67C7-6FA2-3D4F-ABDF-CC1D1FE13526}" presName="connTx" presStyleLbl="parChTrans1D3" presStyleIdx="3" presStyleCnt="7"/>
      <dgm:spPr/>
    </dgm:pt>
    <dgm:pt modelId="{A9D277EB-BE7C-A747-8A10-9F400F9C7EB9}" type="pres">
      <dgm:prSet presAssocID="{D8BFB6EC-8542-FA44-83AD-EEE5D0F7ABD2}" presName="root2" presStyleCnt="0"/>
      <dgm:spPr/>
    </dgm:pt>
    <dgm:pt modelId="{1285C2E4-AC73-F647-A7CC-7ACD3159610D}" type="pres">
      <dgm:prSet presAssocID="{D8BFB6EC-8542-FA44-83AD-EEE5D0F7ABD2}" presName="LevelTwoTextNode" presStyleLbl="node3" presStyleIdx="3" presStyleCnt="7">
        <dgm:presLayoutVars>
          <dgm:chPref val="3"/>
        </dgm:presLayoutVars>
      </dgm:prSet>
      <dgm:spPr/>
    </dgm:pt>
    <dgm:pt modelId="{B904C8A5-0715-8E4F-8A92-97EA23EEF3A6}" type="pres">
      <dgm:prSet presAssocID="{D8BFB6EC-8542-FA44-83AD-EEE5D0F7ABD2}" presName="level3hierChild" presStyleCnt="0"/>
      <dgm:spPr/>
    </dgm:pt>
    <dgm:pt modelId="{0FBA275D-452E-1C44-A822-5AAC6DF741F8}" type="pres">
      <dgm:prSet presAssocID="{86E9537E-693B-C247-999D-98D0DBD65E72}" presName="conn2-1" presStyleLbl="parChTrans1D3" presStyleIdx="4" presStyleCnt="7"/>
      <dgm:spPr/>
    </dgm:pt>
    <dgm:pt modelId="{4EADF8CC-5EE0-A148-9E3D-9C28974FC519}" type="pres">
      <dgm:prSet presAssocID="{86E9537E-693B-C247-999D-98D0DBD65E72}" presName="connTx" presStyleLbl="parChTrans1D3" presStyleIdx="4" presStyleCnt="7"/>
      <dgm:spPr/>
    </dgm:pt>
    <dgm:pt modelId="{CAED0011-5EDF-A34A-934C-E6CC0C55E1BA}" type="pres">
      <dgm:prSet presAssocID="{B5D3A977-8B2B-364A-8161-35246DBA3CD6}" presName="root2" presStyleCnt="0"/>
      <dgm:spPr/>
    </dgm:pt>
    <dgm:pt modelId="{F9C0D456-5639-044D-BEDC-66C2FAA4E951}" type="pres">
      <dgm:prSet presAssocID="{B5D3A977-8B2B-364A-8161-35246DBA3CD6}" presName="LevelTwoTextNode" presStyleLbl="node3" presStyleIdx="4" presStyleCnt="7">
        <dgm:presLayoutVars>
          <dgm:chPref val="3"/>
        </dgm:presLayoutVars>
      </dgm:prSet>
      <dgm:spPr/>
    </dgm:pt>
    <dgm:pt modelId="{4B1AB9C2-BDD6-EB40-88AD-7C60D523AA99}" type="pres">
      <dgm:prSet presAssocID="{B5D3A977-8B2B-364A-8161-35246DBA3CD6}" presName="level3hierChild" presStyleCnt="0"/>
      <dgm:spPr/>
    </dgm:pt>
    <dgm:pt modelId="{E990062B-DC1D-CD41-A53D-3D54E7F0E78A}" type="pres">
      <dgm:prSet presAssocID="{7DAAB8A2-48C0-9644-A26D-F98BD5DB1577}" presName="conn2-1" presStyleLbl="parChTrans1D3" presStyleIdx="5" presStyleCnt="7"/>
      <dgm:spPr/>
    </dgm:pt>
    <dgm:pt modelId="{B7F9DF1D-4B8B-2342-9846-32D9899ADC74}" type="pres">
      <dgm:prSet presAssocID="{7DAAB8A2-48C0-9644-A26D-F98BD5DB1577}" presName="connTx" presStyleLbl="parChTrans1D3" presStyleIdx="5" presStyleCnt="7"/>
      <dgm:spPr/>
    </dgm:pt>
    <dgm:pt modelId="{78BE58C5-A362-924A-9A1B-BD50A9510CC6}" type="pres">
      <dgm:prSet presAssocID="{FFA3F899-AADB-0E45-B667-55AB2A3177D8}" presName="root2" presStyleCnt="0"/>
      <dgm:spPr/>
    </dgm:pt>
    <dgm:pt modelId="{81175693-BE77-CC4E-9375-D19D713E0D50}" type="pres">
      <dgm:prSet presAssocID="{FFA3F899-AADB-0E45-B667-55AB2A3177D8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47AD5C1D-5345-6341-B774-740DADF5047A}" type="pres">
      <dgm:prSet presAssocID="{FFA3F899-AADB-0E45-B667-55AB2A3177D8}" presName="level3hierChild" presStyleCnt="0"/>
      <dgm:spPr/>
    </dgm:pt>
    <dgm:pt modelId="{6B3101A0-1CF7-2647-A057-AD21A0DDEA7A}" type="pres">
      <dgm:prSet presAssocID="{C4E7252C-6F68-FB41-B616-50C5D144B9CD}" presName="conn2-1" presStyleLbl="parChTrans1D3" presStyleIdx="6" presStyleCnt="7"/>
      <dgm:spPr/>
    </dgm:pt>
    <dgm:pt modelId="{8184FFFB-9C29-CE41-B0C5-47330F298CC3}" type="pres">
      <dgm:prSet presAssocID="{C4E7252C-6F68-FB41-B616-50C5D144B9CD}" presName="connTx" presStyleLbl="parChTrans1D3" presStyleIdx="6" presStyleCnt="7"/>
      <dgm:spPr/>
    </dgm:pt>
    <dgm:pt modelId="{7A402DF9-8671-7F44-AC8F-C92CBFD9DF33}" type="pres">
      <dgm:prSet presAssocID="{93290AA8-21E4-5040-9826-CDBB63BC9E95}" presName="root2" presStyleCnt="0"/>
      <dgm:spPr/>
    </dgm:pt>
    <dgm:pt modelId="{059DE581-2AA2-0C41-8924-89EFE1D35A07}" type="pres">
      <dgm:prSet presAssocID="{93290AA8-21E4-5040-9826-CDBB63BC9E95}" presName="LevelTwoTextNode" presStyleLbl="node3" presStyleIdx="6" presStyleCnt="7" custLinFactY="-290488" custLinFactNeighborX="-2754" custLinFactNeighborY="-30000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A45CD888-382F-B24F-8036-09D686867272}" type="pres">
      <dgm:prSet presAssocID="{93290AA8-21E4-5040-9826-CDBB63BC9E95}" presName="level3hierChild" presStyleCnt="0"/>
      <dgm:spPr/>
    </dgm:pt>
    <dgm:pt modelId="{5803D8D3-514B-624E-A4F4-A54CC5119EC6}" type="pres">
      <dgm:prSet presAssocID="{50CF2334-2050-F947-BF5D-90AA7250B856}" presName="conn2-1" presStyleLbl="parChTrans1D4" presStyleIdx="3" presStyleCnt="5"/>
      <dgm:spPr/>
    </dgm:pt>
    <dgm:pt modelId="{501655BF-ED09-5E4B-9AC2-AB0024D0CA08}" type="pres">
      <dgm:prSet presAssocID="{50CF2334-2050-F947-BF5D-90AA7250B856}" presName="connTx" presStyleLbl="parChTrans1D4" presStyleIdx="3" presStyleCnt="5"/>
      <dgm:spPr/>
    </dgm:pt>
    <dgm:pt modelId="{FE8E25CE-B6C5-1D48-A6BD-2803482FE9E2}" type="pres">
      <dgm:prSet presAssocID="{CE2687DA-7336-954A-A1CA-D58DA0374337}" presName="root2" presStyleCnt="0"/>
      <dgm:spPr/>
    </dgm:pt>
    <dgm:pt modelId="{9F4E8333-5903-0946-B20B-6D5A61D33F6D}" type="pres">
      <dgm:prSet presAssocID="{CE2687DA-7336-954A-A1CA-D58DA0374337}" presName="LevelTwoTextNode" presStyleLbl="node4" presStyleIdx="3" presStyleCnt="5" custLinFactY="-200000" custLinFactNeighborX="15384" custLinFactNeighborY="-281212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D23E02EC-2A56-8642-9144-B2ED1D6B30A0}" type="pres">
      <dgm:prSet presAssocID="{CE2687DA-7336-954A-A1CA-D58DA0374337}" presName="level3hierChild" presStyleCnt="0"/>
      <dgm:spPr/>
    </dgm:pt>
    <dgm:pt modelId="{2C2A8231-EE60-0C4F-85DE-B4F538509BF0}" type="pres">
      <dgm:prSet presAssocID="{AA7B4899-BD63-EA4B-B76C-7D5C50BC914C}" presName="conn2-1" presStyleLbl="parChTrans1D4" presStyleIdx="4" presStyleCnt="5"/>
      <dgm:spPr/>
    </dgm:pt>
    <dgm:pt modelId="{0026EA40-0EB5-1843-BCF6-30FA9234050B}" type="pres">
      <dgm:prSet presAssocID="{AA7B4899-BD63-EA4B-B76C-7D5C50BC914C}" presName="connTx" presStyleLbl="parChTrans1D4" presStyleIdx="4" presStyleCnt="5"/>
      <dgm:spPr/>
    </dgm:pt>
    <dgm:pt modelId="{EC290F76-C4B9-C940-8B18-DAD4B09C9485}" type="pres">
      <dgm:prSet presAssocID="{F7082CB5-BF05-3144-9397-F430BD420233}" presName="root2" presStyleCnt="0"/>
      <dgm:spPr/>
    </dgm:pt>
    <dgm:pt modelId="{78D54966-80B6-A142-9F9C-042296D4B6C0}" type="pres">
      <dgm:prSet presAssocID="{F7082CB5-BF05-3144-9397-F430BD420233}" presName="LevelTwoTextNode" presStyleLbl="node4" presStyleIdx="4" presStyleCnt="5" custLinFactY="-200000" custLinFactNeighborX="15550" custLinFactNeighborY="-285666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48A788BE-66D1-CC4D-8833-4338DFA5011B}" type="pres">
      <dgm:prSet presAssocID="{F7082CB5-BF05-3144-9397-F430BD420233}" presName="level3hierChild" presStyleCnt="0"/>
      <dgm:spPr/>
    </dgm:pt>
  </dgm:ptLst>
  <dgm:cxnLst>
    <dgm:cxn modelId="{0C0A00F6-C26E-CB4B-94BA-8DD093A5BFAB}" type="presOf" srcId="{B5D3A977-8B2B-364A-8161-35246DBA3CD6}" destId="{F9C0D456-5639-044D-BEDC-66C2FAA4E951}" srcOrd="0" destOrd="0" presId="urn:microsoft.com/office/officeart/2005/8/layout/hierarchy2"/>
    <dgm:cxn modelId="{4D9CA15F-4F57-5D4F-94F7-8B7C0DF7BD92}" srcId="{228E3901-D472-1241-84C2-1C87CDA08A60}" destId="{E0D151C7-10E0-694B-AEDA-E0F9386F0F9B}" srcOrd="0" destOrd="0" parTransId="{8CA27484-1B5C-BC49-B656-8F590D539A28}" sibTransId="{EE8033AA-2481-764D-ABB6-9035E48FB5F9}"/>
    <dgm:cxn modelId="{005C9B5C-84D0-9449-B540-F3B83C45A0A1}" type="presOf" srcId="{B90C67C7-6FA2-3D4F-ABDF-CC1D1FE13526}" destId="{5688A8DE-94D6-8F40-9889-A9D0E7DC55CE}" srcOrd="1" destOrd="0" presId="urn:microsoft.com/office/officeart/2005/8/layout/hierarchy2"/>
    <dgm:cxn modelId="{E90E49E5-FF43-6242-B61B-29A18EAC7FDF}" type="presOf" srcId="{D8BFB6EC-8542-FA44-83AD-EEE5D0F7ABD2}" destId="{1285C2E4-AC73-F647-A7CC-7ACD3159610D}" srcOrd="0" destOrd="0" presId="urn:microsoft.com/office/officeart/2005/8/layout/hierarchy2"/>
    <dgm:cxn modelId="{99D3D1BE-610E-FC4E-B1D3-60BC9F9C5CF1}" type="presOf" srcId="{F7082CB5-BF05-3144-9397-F430BD420233}" destId="{78D54966-80B6-A142-9F9C-042296D4B6C0}" srcOrd="0" destOrd="0" presId="urn:microsoft.com/office/officeart/2005/8/layout/hierarchy2"/>
    <dgm:cxn modelId="{11AB2A7A-A8BE-F34A-A9F2-3BF81B5BB1CA}" type="presOf" srcId="{F2F80EEC-DA85-5344-B826-1D0BD6797353}" destId="{576DB1FB-500D-6F40-A3A7-0AC10ECB1BAE}" srcOrd="0" destOrd="0" presId="urn:microsoft.com/office/officeart/2005/8/layout/hierarchy2"/>
    <dgm:cxn modelId="{B12C00C5-7551-1D46-A7AC-562F55CD9A1D}" srcId="{E0D151C7-10E0-694B-AEDA-E0F9386F0F9B}" destId="{06F10821-8F94-174A-9499-FECAD431DC7B}" srcOrd="0" destOrd="0" parTransId="{8A64B5C5-B9C2-374D-BD50-9EAE4110DF1B}" sibTransId="{212A506A-9902-004F-86BA-F93A0700FB6D}"/>
    <dgm:cxn modelId="{5C867C12-AF3C-C444-A038-D1616490F089}" srcId="{06F10821-8F94-174A-9499-FECAD431DC7B}" destId="{F01AA9E6-0AD9-F64B-8D49-22FEFBAA03D2}" srcOrd="0" destOrd="0" parTransId="{92653ABA-CD79-354C-B1B1-F3EFB17DA38C}" sibTransId="{2161736B-2121-6E45-8DB1-950724E2E44D}"/>
    <dgm:cxn modelId="{2A762022-5587-0D44-B13B-F9A7E4768DD0}" type="presOf" srcId="{92653ABA-CD79-354C-B1B1-F3EFB17DA38C}" destId="{6EACC6C1-1106-3A40-9E2E-386C5A38A023}" srcOrd="0" destOrd="0" presId="urn:microsoft.com/office/officeart/2005/8/layout/hierarchy2"/>
    <dgm:cxn modelId="{3F1B1A75-A4F8-5746-9AA9-B9FDFC6A7D70}" srcId="{E0D151C7-10E0-694B-AEDA-E0F9386F0F9B}" destId="{B5D3A977-8B2B-364A-8161-35246DBA3CD6}" srcOrd="4" destOrd="0" parTransId="{86E9537E-693B-C247-999D-98D0DBD65E72}" sibTransId="{4823EA38-7BC1-E74E-B472-A3C4A11A7BFF}"/>
    <dgm:cxn modelId="{D73C7A68-CEB4-5C4E-84FF-79AFE12946EB}" type="presOf" srcId="{92653ABA-CD79-354C-B1B1-F3EFB17DA38C}" destId="{3CA6FDF5-87F8-5C43-B20C-D1CF27903133}" srcOrd="1" destOrd="0" presId="urn:microsoft.com/office/officeart/2005/8/layout/hierarchy2"/>
    <dgm:cxn modelId="{7C01B63C-F51E-F749-B1DC-3A155B80E80B}" type="presOf" srcId="{E22091CB-1A10-8745-A42E-3FF22004D335}" destId="{743FD3DF-DA02-FF4D-A20D-66E8FE550D40}" srcOrd="0" destOrd="0" presId="urn:microsoft.com/office/officeart/2005/8/layout/hierarchy2"/>
    <dgm:cxn modelId="{F5BA787F-82D2-2141-80EC-B0BD315BA311}" srcId="{E0D151C7-10E0-694B-AEDA-E0F9386F0F9B}" destId="{D8BFB6EC-8542-FA44-83AD-EEE5D0F7ABD2}" srcOrd="3" destOrd="0" parTransId="{B90C67C7-6FA2-3D4F-ABDF-CC1D1FE13526}" sibTransId="{0C6CD696-0BBE-C04A-91F3-E2B3580F5966}"/>
    <dgm:cxn modelId="{F4A1113D-60E4-7740-9B72-99931D40546D}" type="presOf" srcId="{86E9537E-693B-C247-999D-98D0DBD65E72}" destId="{4EADF8CC-5EE0-A148-9E3D-9C28974FC519}" srcOrd="1" destOrd="0" presId="urn:microsoft.com/office/officeart/2005/8/layout/hierarchy2"/>
    <dgm:cxn modelId="{3A70D1DC-6D75-0F42-8A66-71A45D7585DB}" srcId="{F01AA9E6-0AD9-F64B-8D49-22FEFBAA03D2}" destId="{2CCD938A-A1CB-CA4B-990C-327E3CF781F7}" srcOrd="0" destOrd="0" parTransId="{E653CD78-D98C-E244-AAC6-7782C42E4F73}" sibTransId="{2CD13A24-D255-1D4F-AA36-7E86FFDF983F}"/>
    <dgm:cxn modelId="{3BB3F00C-2BBB-B44F-8881-33CDCCD0C594}" type="presOf" srcId="{FFA3F899-AADB-0E45-B667-55AB2A3177D8}" destId="{81175693-BE77-CC4E-9375-D19D713E0D50}" srcOrd="0" destOrd="0" presId="urn:microsoft.com/office/officeart/2005/8/layout/hierarchy2"/>
    <dgm:cxn modelId="{048100F7-CA3A-1145-9439-EFF399B5F8B2}" type="presOf" srcId="{7DAAB8A2-48C0-9644-A26D-F98BD5DB1577}" destId="{B7F9DF1D-4B8B-2342-9846-32D9899ADC74}" srcOrd="1" destOrd="0" presId="urn:microsoft.com/office/officeart/2005/8/layout/hierarchy2"/>
    <dgm:cxn modelId="{1757C601-FFD9-424E-8D97-854A8A639C4E}" type="presOf" srcId="{8A64B5C5-B9C2-374D-BD50-9EAE4110DF1B}" destId="{A5EEE736-3C6B-C64B-860F-2A677AB35603}" srcOrd="1" destOrd="0" presId="urn:microsoft.com/office/officeart/2005/8/layout/hierarchy2"/>
    <dgm:cxn modelId="{2029EC25-EFF9-8E4A-8739-272467EAA563}" type="presOf" srcId="{228E3901-D472-1241-84C2-1C87CDA08A60}" destId="{63E2ADEB-79C7-3A45-89D5-7AD963B4A690}" srcOrd="0" destOrd="0" presId="urn:microsoft.com/office/officeart/2005/8/layout/hierarchy2"/>
    <dgm:cxn modelId="{75162E43-E781-4E41-A463-D0E4EC7B1E67}" srcId="{93290AA8-21E4-5040-9826-CDBB63BC9E95}" destId="{CE2687DA-7336-954A-A1CA-D58DA0374337}" srcOrd="0" destOrd="0" parTransId="{50CF2334-2050-F947-BF5D-90AA7250B856}" sibTransId="{576B2EB7-1C20-7B44-AC77-09710DADD550}"/>
    <dgm:cxn modelId="{C9FD9D1F-B224-3F43-A04C-8AC003BD4A20}" type="presOf" srcId="{E653CD78-D98C-E244-AAC6-7782C42E4F73}" destId="{FCA3E3A0-8425-334D-B43D-A48BAA486D01}" srcOrd="1" destOrd="0" presId="urn:microsoft.com/office/officeart/2005/8/layout/hierarchy2"/>
    <dgm:cxn modelId="{D15D7041-9685-4D40-8178-31D477096608}" srcId="{06F10821-8F94-174A-9499-FECAD431DC7B}" destId="{F2F80EEC-DA85-5344-B826-1D0BD6797353}" srcOrd="1" destOrd="0" parTransId="{BD2861E7-451B-9047-AF22-B10EE3E0B9D5}" sibTransId="{527C89B7-C1A0-634D-8B00-007C0E52CD16}"/>
    <dgm:cxn modelId="{C264FE80-A888-EB40-BEF0-41CFE59793F9}" type="presOf" srcId="{06F10821-8F94-174A-9499-FECAD431DC7B}" destId="{734B401B-3506-E844-8F93-7A5140B3E852}" srcOrd="0" destOrd="0" presId="urn:microsoft.com/office/officeart/2005/8/layout/hierarchy2"/>
    <dgm:cxn modelId="{758063B8-B107-BE4C-A50C-A3AC49A37148}" type="presOf" srcId="{AA7B4899-BD63-EA4B-B76C-7D5C50BC914C}" destId="{2C2A8231-EE60-0C4F-85DE-B4F538509BF0}" srcOrd="0" destOrd="0" presId="urn:microsoft.com/office/officeart/2005/8/layout/hierarchy2"/>
    <dgm:cxn modelId="{4D814FA1-0CDE-0645-9C44-55D81BC36D61}" type="presOf" srcId="{7E85F2EE-BD9D-9B40-9457-833F467C091D}" destId="{29C42DB3-5375-2B46-93C7-7AB78E32DCD2}" srcOrd="0" destOrd="0" presId="urn:microsoft.com/office/officeart/2005/8/layout/hierarchy2"/>
    <dgm:cxn modelId="{1B21FCDB-06F3-DA48-8B5B-74246BB52605}" srcId="{E0D151C7-10E0-694B-AEDA-E0F9386F0F9B}" destId="{CD936FF7-E81E-7E4C-B6A9-E5251BEAA1F8}" srcOrd="2" destOrd="0" parTransId="{E22091CB-1A10-8745-A42E-3FF22004D335}" sibTransId="{8EB1916A-062D-9B49-8325-1D36F05FFF0A}"/>
    <dgm:cxn modelId="{7A199EBB-C695-E245-8FA5-5B07AD727E10}" type="presOf" srcId="{8CA27484-1B5C-BC49-B656-8F590D539A28}" destId="{A324811F-E964-7A40-97DD-E62DC65A1EDD}" srcOrd="0" destOrd="0" presId="urn:microsoft.com/office/officeart/2005/8/layout/hierarchy2"/>
    <dgm:cxn modelId="{DE0E3497-6ABE-7B4B-89EE-9075C497553B}" srcId="{E0D151C7-10E0-694B-AEDA-E0F9386F0F9B}" destId="{7E85F2EE-BD9D-9B40-9457-833F467C091D}" srcOrd="1" destOrd="0" parTransId="{FF843ACA-8FEC-0843-8918-AF89643A135C}" sibTransId="{58CE24D2-D89D-9B4B-BC7E-D568570A0204}"/>
    <dgm:cxn modelId="{C356178A-A734-714E-B888-78CBC9252A69}" srcId="{E0D151C7-10E0-694B-AEDA-E0F9386F0F9B}" destId="{93290AA8-21E4-5040-9826-CDBB63BC9E95}" srcOrd="6" destOrd="0" parTransId="{C4E7252C-6F68-FB41-B616-50C5D144B9CD}" sibTransId="{B9B8D849-5EEB-CA4B-96CF-E04DD0D544ED}"/>
    <dgm:cxn modelId="{5EE91DDC-048E-5848-B71B-6BE2462B6B8F}" type="presOf" srcId="{C4E7252C-6F68-FB41-B616-50C5D144B9CD}" destId="{6B3101A0-1CF7-2647-A057-AD21A0DDEA7A}" srcOrd="0" destOrd="0" presId="urn:microsoft.com/office/officeart/2005/8/layout/hierarchy2"/>
    <dgm:cxn modelId="{07650A56-06C0-E841-8682-3B5BA8DE996A}" type="presOf" srcId="{93290AA8-21E4-5040-9826-CDBB63BC9E95}" destId="{059DE581-2AA2-0C41-8924-89EFE1D35A07}" srcOrd="0" destOrd="0" presId="urn:microsoft.com/office/officeart/2005/8/layout/hierarchy2"/>
    <dgm:cxn modelId="{58F230C4-D960-2C4B-9EB4-16C6DEF8D059}" type="presOf" srcId="{7DAAB8A2-48C0-9644-A26D-F98BD5DB1577}" destId="{E990062B-DC1D-CD41-A53D-3D54E7F0E78A}" srcOrd="0" destOrd="0" presId="urn:microsoft.com/office/officeart/2005/8/layout/hierarchy2"/>
    <dgm:cxn modelId="{8E3310D5-C0C8-324A-95C4-546B98315F75}" srcId="{E0D151C7-10E0-694B-AEDA-E0F9386F0F9B}" destId="{FFA3F899-AADB-0E45-B667-55AB2A3177D8}" srcOrd="5" destOrd="0" parTransId="{7DAAB8A2-48C0-9644-A26D-F98BD5DB1577}" sibTransId="{DF93BD93-5B31-A948-A0AD-02CED7902CFC}"/>
    <dgm:cxn modelId="{2146EDC6-7C4B-CB44-9FD7-D1BC67E50E07}" type="presOf" srcId="{2CCD938A-A1CB-CA4B-990C-327E3CF781F7}" destId="{8119BBAF-368A-494C-96FF-598A24E17310}" srcOrd="0" destOrd="0" presId="urn:microsoft.com/office/officeart/2005/8/layout/hierarchy2"/>
    <dgm:cxn modelId="{A9A048DF-CC33-0342-9914-BB2708A6BB85}" type="presOf" srcId="{CE2687DA-7336-954A-A1CA-D58DA0374337}" destId="{9F4E8333-5903-0946-B20B-6D5A61D33F6D}" srcOrd="0" destOrd="0" presId="urn:microsoft.com/office/officeart/2005/8/layout/hierarchy2"/>
    <dgm:cxn modelId="{D06B8EF0-2804-3844-AEA5-C436491753F0}" type="presOf" srcId="{AA7B4899-BD63-EA4B-B76C-7D5C50BC914C}" destId="{0026EA40-0EB5-1843-BCF6-30FA9234050B}" srcOrd="1" destOrd="0" presId="urn:microsoft.com/office/officeart/2005/8/layout/hierarchy2"/>
    <dgm:cxn modelId="{CE1945E0-AF60-5B42-843A-40CEE41A7334}" type="presOf" srcId="{50CF2334-2050-F947-BF5D-90AA7250B856}" destId="{5803D8D3-514B-624E-A4F4-A54CC5119EC6}" srcOrd="0" destOrd="0" presId="urn:microsoft.com/office/officeart/2005/8/layout/hierarchy2"/>
    <dgm:cxn modelId="{9A29F860-23A6-C448-8B10-8E84613A0DF1}" type="presOf" srcId="{8A64B5C5-B9C2-374D-BD50-9EAE4110DF1B}" destId="{8A9340A0-F5C8-E949-8FD8-A9BC99BCEC58}" srcOrd="0" destOrd="0" presId="urn:microsoft.com/office/officeart/2005/8/layout/hierarchy2"/>
    <dgm:cxn modelId="{80BE7FCC-5DDA-424A-BD76-BBED4DA5FA06}" type="presOf" srcId="{FF843ACA-8FEC-0843-8918-AF89643A135C}" destId="{0F2D6DF5-0BC8-0847-94C4-59386C4E5EEB}" srcOrd="1" destOrd="0" presId="urn:microsoft.com/office/officeart/2005/8/layout/hierarchy2"/>
    <dgm:cxn modelId="{A9EDFACF-9E94-9B47-8E53-B37E98555136}" type="presOf" srcId="{E22091CB-1A10-8745-A42E-3FF22004D335}" destId="{E4033002-8177-8B4F-9AE8-794EDA492EBE}" srcOrd="1" destOrd="0" presId="urn:microsoft.com/office/officeart/2005/8/layout/hierarchy2"/>
    <dgm:cxn modelId="{EB992B37-71AE-684E-A0FD-A29B1423BADC}" type="presOf" srcId="{C0D831D6-71E7-A946-A24F-1382C530CFA4}" destId="{57615186-2A32-8441-A704-E6CF72A60FA5}" srcOrd="0" destOrd="0" presId="urn:microsoft.com/office/officeart/2005/8/layout/hierarchy2"/>
    <dgm:cxn modelId="{A87308B5-686C-0740-9E6E-0047A13D33BA}" type="presOf" srcId="{B90C67C7-6FA2-3D4F-ABDF-CC1D1FE13526}" destId="{8A9D7B1D-128D-7D49-B21B-E98C6810A07C}" srcOrd="0" destOrd="0" presId="urn:microsoft.com/office/officeart/2005/8/layout/hierarchy2"/>
    <dgm:cxn modelId="{019032AF-A80F-7242-9D44-17CA24C19754}" srcId="{C0D831D6-71E7-A946-A24F-1382C530CFA4}" destId="{228E3901-D472-1241-84C2-1C87CDA08A60}" srcOrd="0" destOrd="0" parTransId="{D533F0D7-B9C4-FA4C-857C-803294965BC1}" sibTransId="{94E4A06C-6BC1-424C-BDD2-0C29CDF27792}"/>
    <dgm:cxn modelId="{5B40CB6A-A34B-B349-8B83-A95021E71852}" type="presOf" srcId="{C4E7252C-6F68-FB41-B616-50C5D144B9CD}" destId="{8184FFFB-9C29-CE41-B0C5-47330F298CC3}" srcOrd="1" destOrd="0" presId="urn:microsoft.com/office/officeart/2005/8/layout/hierarchy2"/>
    <dgm:cxn modelId="{5C2286E7-4D06-5140-A93A-27B9F349AE08}" type="presOf" srcId="{E0D151C7-10E0-694B-AEDA-E0F9386F0F9B}" destId="{70677FCE-AA6E-9245-869C-738D4BA06CB1}" srcOrd="0" destOrd="0" presId="urn:microsoft.com/office/officeart/2005/8/layout/hierarchy2"/>
    <dgm:cxn modelId="{094F2A0B-E2EA-B249-B6DC-B7D9C8D87F53}" type="presOf" srcId="{E653CD78-D98C-E244-AAC6-7782C42E4F73}" destId="{7808748D-2CDD-4E45-BF7A-7ADBC597C1B4}" srcOrd="0" destOrd="0" presId="urn:microsoft.com/office/officeart/2005/8/layout/hierarchy2"/>
    <dgm:cxn modelId="{F0DB6121-26D4-4640-AB14-D47D8DE3D160}" type="presOf" srcId="{8CA27484-1B5C-BC49-B656-8F590D539A28}" destId="{DF2979FC-9CBC-1B4D-810B-A228A53A07E3}" srcOrd="1" destOrd="0" presId="urn:microsoft.com/office/officeart/2005/8/layout/hierarchy2"/>
    <dgm:cxn modelId="{50797B83-8C2D-744E-9AF6-3795F0D882AC}" type="presOf" srcId="{F01AA9E6-0AD9-F64B-8D49-22FEFBAA03D2}" destId="{54C7BF20-76E8-8F46-BDE0-253FACB066D5}" srcOrd="0" destOrd="0" presId="urn:microsoft.com/office/officeart/2005/8/layout/hierarchy2"/>
    <dgm:cxn modelId="{0CDE6FA8-3407-9D47-97A1-736960BF10E7}" type="presOf" srcId="{FF843ACA-8FEC-0843-8918-AF89643A135C}" destId="{BBE3F90C-E4FD-7447-B14E-3AC456DC8A2F}" srcOrd="0" destOrd="0" presId="urn:microsoft.com/office/officeart/2005/8/layout/hierarchy2"/>
    <dgm:cxn modelId="{6A7642B6-34EF-B440-80A6-1597FBA0E24F}" srcId="{93290AA8-21E4-5040-9826-CDBB63BC9E95}" destId="{F7082CB5-BF05-3144-9397-F430BD420233}" srcOrd="1" destOrd="0" parTransId="{AA7B4899-BD63-EA4B-B76C-7D5C50BC914C}" sibTransId="{4680CF3A-2959-BE4B-BEC6-A566354BE7A2}"/>
    <dgm:cxn modelId="{5F949379-D470-BD4E-8BB5-17CF9001C185}" type="presOf" srcId="{BD2861E7-451B-9047-AF22-B10EE3E0B9D5}" destId="{C2CAB56A-BEC4-424B-AED3-29697777826B}" srcOrd="1" destOrd="0" presId="urn:microsoft.com/office/officeart/2005/8/layout/hierarchy2"/>
    <dgm:cxn modelId="{955149EB-24FB-9D42-B132-786EAA01A6D4}" type="presOf" srcId="{86E9537E-693B-C247-999D-98D0DBD65E72}" destId="{0FBA275D-452E-1C44-A822-5AAC6DF741F8}" srcOrd="0" destOrd="0" presId="urn:microsoft.com/office/officeart/2005/8/layout/hierarchy2"/>
    <dgm:cxn modelId="{326E9BEF-A65C-A04C-999A-8D4875278447}" type="presOf" srcId="{CD936FF7-E81E-7E4C-B6A9-E5251BEAA1F8}" destId="{A950D861-E8A1-9B47-9468-4DC07D87A46E}" srcOrd="0" destOrd="0" presId="urn:microsoft.com/office/officeart/2005/8/layout/hierarchy2"/>
    <dgm:cxn modelId="{503B847B-2840-A04A-B096-3884A0B7FB19}" type="presOf" srcId="{50CF2334-2050-F947-BF5D-90AA7250B856}" destId="{501655BF-ED09-5E4B-9AC2-AB0024D0CA08}" srcOrd="1" destOrd="0" presId="urn:microsoft.com/office/officeart/2005/8/layout/hierarchy2"/>
    <dgm:cxn modelId="{5884DEE0-C516-BA4A-82DA-97D9997B246E}" type="presOf" srcId="{BD2861E7-451B-9047-AF22-B10EE3E0B9D5}" destId="{04EE5E8B-A7A5-DE4C-9246-EB0F0CEC09B7}" srcOrd="0" destOrd="0" presId="urn:microsoft.com/office/officeart/2005/8/layout/hierarchy2"/>
    <dgm:cxn modelId="{B8975C94-0700-394B-95EC-AC84FD5C6784}" type="presParOf" srcId="{57615186-2A32-8441-A704-E6CF72A60FA5}" destId="{08306150-EBB7-E94D-A761-1FBC3D0C052C}" srcOrd="0" destOrd="0" presId="urn:microsoft.com/office/officeart/2005/8/layout/hierarchy2"/>
    <dgm:cxn modelId="{F90CFFB6-B55B-9B45-A7DB-A5372B1E0251}" type="presParOf" srcId="{08306150-EBB7-E94D-A761-1FBC3D0C052C}" destId="{63E2ADEB-79C7-3A45-89D5-7AD963B4A690}" srcOrd="0" destOrd="0" presId="urn:microsoft.com/office/officeart/2005/8/layout/hierarchy2"/>
    <dgm:cxn modelId="{DE5B62A3-E531-8D4A-8FD4-0EBBE14374A4}" type="presParOf" srcId="{08306150-EBB7-E94D-A761-1FBC3D0C052C}" destId="{9353F40D-CD41-F245-A3A2-CDA8E7ED9DEC}" srcOrd="1" destOrd="0" presId="urn:microsoft.com/office/officeart/2005/8/layout/hierarchy2"/>
    <dgm:cxn modelId="{760EDD01-71B7-AE40-886F-D818A8C203CE}" type="presParOf" srcId="{9353F40D-CD41-F245-A3A2-CDA8E7ED9DEC}" destId="{A324811F-E964-7A40-97DD-E62DC65A1EDD}" srcOrd="0" destOrd="0" presId="urn:microsoft.com/office/officeart/2005/8/layout/hierarchy2"/>
    <dgm:cxn modelId="{1F7051B7-A463-F34D-8BFE-7B9484A03103}" type="presParOf" srcId="{A324811F-E964-7A40-97DD-E62DC65A1EDD}" destId="{DF2979FC-9CBC-1B4D-810B-A228A53A07E3}" srcOrd="0" destOrd="0" presId="urn:microsoft.com/office/officeart/2005/8/layout/hierarchy2"/>
    <dgm:cxn modelId="{6B57DD6A-C52C-D74A-B1CF-84611E6F7F5D}" type="presParOf" srcId="{9353F40D-CD41-F245-A3A2-CDA8E7ED9DEC}" destId="{39ED4859-EC14-A94E-9716-1FAE7044E574}" srcOrd="1" destOrd="0" presId="urn:microsoft.com/office/officeart/2005/8/layout/hierarchy2"/>
    <dgm:cxn modelId="{1B10ECCE-9740-2842-83D1-BFA91C3FFD86}" type="presParOf" srcId="{39ED4859-EC14-A94E-9716-1FAE7044E574}" destId="{70677FCE-AA6E-9245-869C-738D4BA06CB1}" srcOrd="0" destOrd="0" presId="urn:microsoft.com/office/officeart/2005/8/layout/hierarchy2"/>
    <dgm:cxn modelId="{08DAE144-97CE-8746-B220-1079E46CEC79}" type="presParOf" srcId="{39ED4859-EC14-A94E-9716-1FAE7044E574}" destId="{569FBEA2-5C45-AB48-8ACA-0ECF09EC0BFC}" srcOrd="1" destOrd="0" presId="urn:microsoft.com/office/officeart/2005/8/layout/hierarchy2"/>
    <dgm:cxn modelId="{A88D6CE8-C9A2-574E-ABF2-BD587AC5307F}" type="presParOf" srcId="{569FBEA2-5C45-AB48-8ACA-0ECF09EC0BFC}" destId="{8A9340A0-F5C8-E949-8FD8-A9BC99BCEC58}" srcOrd="0" destOrd="0" presId="urn:microsoft.com/office/officeart/2005/8/layout/hierarchy2"/>
    <dgm:cxn modelId="{C56FAEFB-6A5B-EF43-BA03-DFFA62A0227E}" type="presParOf" srcId="{8A9340A0-F5C8-E949-8FD8-A9BC99BCEC58}" destId="{A5EEE736-3C6B-C64B-860F-2A677AB35603}" srcOrd="0" destOrd="0" presId="urn:microsoft.com/office/officeart/2005/8/layout/hierarchy2"/>
    <dgm:cxn modelId="{BF458471-F1DA-2D49-A349-3AA115FC4490}" type="presParOf" srcId="{569FBEA2-5C45-AB48-8ACA-0ECF09EC0BFC}" destId="{AB76BBCA-D375-DD46-899C-39474E20E6DF}" srcOrd="1" destOrd="0" presId="urn:microsoft.com/office/officeart/2005/8/layout/hierarchy2"/>
    <dgm:cxn modelId="{BC7ACECB-8B02-A346-A1FE-7CCF44913BC0}" type="presParOf" srcId="{AB76BBCA-D375-DD46-899C-39474E20E6DF}" destId="{734B401B-3506-E844-8F93-7A5140B3E852}" srcOrd="0" destOrd="0" presId="urn:microsoft.com/office/officeart/2005/8/layout/hierarchy2"/>
    <dgm:cxn modelId="{481EAB08-2AFC-4B46-AEEF-3F9FC9B54A44}" type="presParOf" srcId="{AB76BBCA-D375-DD46-899C-39474E20E6DF}" destId="{F1DDFDD4-6772-1449-8DE7-B9441BD1A0E0}" srcOrd="1" destOrd="0" presId="urn:microsoft.com/office/officeart/2005/8/layout/hierarchy2"/>
    <dgm:cxn modelId="{66F6D0C3-6CB7-A548-8F68-4FF7323A4706}" type="presParOf" srcId="{F1DDFDD4-6772-1449-8DE7-B9441BD1A0E0}" destId="{6EACC6C1-1106-3A40-9E2E-386C5A38A023}" srcOrd="0" destOrd="0" presId="urn:microsoft.com/office/officeart/2005/8/layout/hierarchy2"/>
    <dgm:cxn modelId="{266E4206-4B04-B847-831D-B146DB80DF4A}" type="presParOf" srcId="{6EACC6C1-1106-3A40-9E2E-386C5A38A023}" destId="{3CA6FDF5-87F8-5C43-B20C-D1CF27903133}" srcOrd="0" destOrd="0" presId="urn:microsoft.com/office/officeart/2005/8/layout/hierarchy2"/>
    <dgm:cxn modelId="{63ED4114-CD5A-D44D-A5BC-6B003750F2BC}" type="presParOf" srcId="{F1DDFDD4-6772-1449-8DE7-B9441BD1A0E0}" destId="{F73AB86E-5754-5A45-A59A-A806CB739748}" srcOrd="1" destOrd="0" presId="urn:microsoft.com/office/officeart/2005/8/layout/hierarchy2"/>
    <dgm:cxn modelId="{C0F3BEFD-A425-2A40-8489-9F1304383471}" type="presParOf" srcId="{F73AB86E-5754-5A45-A59A-A806CB739748}" destId="{54C7BF20-76E8-8F46-BDE0-253FACB066D5}" srcOrd="0" destOrd="0" presId="urn:microsoft.com/office/officeart/2005/8/layout/hierarchy2"/>
    <dgm:cxn modelId="{033AD347-7426-0244-9D76-E861E8B3F860}" type="presParOf" srcId="{F73AB86E-5754-5A45-A59A-A806CB739748}" destId="{60FE11E7-5AD3-3F49-8FFF-E44EC44AF8EA}" srcOrd="1" destOrd="0" presId="urn:microsoft.com/office/officeart/2005/8/layout/hierarchy2"/>
    <dgm:cxn modelId="{060BF1DE-37B9-4844-B3BB-3DE620315095}" type="presParOf" srcId="{60FE11E7-5AD3-3F49-8FFF-E44EC44AF8EA}" destId="{7808748D-2CDD-4E45-BF7A-7ADBC597C1B4}" srcOrd="0" destOrd="0" presId="urn:microsoft.com/office/officeart/2005/8/layout/hierarchy2"/>
    <dgm:cxn modelId="{139A4609-7ABF-384C-AEF2-EB6501B2BF28}" type="presParOf" srcId="{7808748D-2CDD-4E45-BF7A-7ADBC597C1B4}" destId="{FCA3E3A0-8425-334D-B43D-A48BAA486D01}" srcOrd="0" destOrd="0" presId="urn:microsoft.com/office/officeart/2005/8/layout/hierarchy2"/>
    <dgm:cxn modelId="{F670D125-6FEA-C841-B1E9-B7D407CF2717}" type="presParOf" srcId="{60FE11E7-5AD3-3F49-8FFF-E44EC44AF8EA}" destId="{74E9DC2B-CBCA-5B4D-AE67-9FB08B0D9009}" srcOrd="1" destOrd="0" presId="urn:microsoft.com/office/officeart/2005/8/layout/hierarchy2"/>
    <dgm:cxn modelId="{BA5A6062-785D-6C46-BD79-EDE432E1ECE1}" type="presParOf" srcId="{74E9DC2B-CBCA-5B4D-AE67-9FB08B0D9009}" destId="{8119BBAF-368A-494C-96FF-598A24E17310}" srcOrd="0" destOrd="0" presId="urn:microsoft.com/office/officeart/2005/8/layout/hierarchy2"/>
    <dgm:cxn modelId="{616B0B06-8BBA-134B-BAB3-0725DCF95BF3}" type="presParOf" srcId="{74E9DC2B-CBCA-5B4D-AE67-9FB08B0D9009}" destId="{029B5C52-0E24-CC48-B55A-BAC206A813AE}" srcOrd="1" destOrd="0" presId="urn:microsoft.com/office/officeart/2005/8/layout/hierarchy2"/>
    <dgm:cxn modelId="{1E028F15-C323-0D42-8935-DF0BED71FD30}" type="presParOf" srcId="{F1DDFDD4-6772-1449-8DE7-B9441BD1A0E0}" destId="{04EE5E8B-A7A5-DE4C-9246-EB0F0CEC09B7}" srcOrd="2" destOrd="0" presId="urn:microsoft.com/office/officeart/2005/8/layout/hierarchy2"/>
    <dgm:cxn modelId="{DCC0576C-8B3C-784D-BD96-41795E894E0F}" type="presParOf" srcId="{04EE5E8B-A7A5-DE4C-9246-EB0F0CEC09B7}" destId="{C2CAB56A-BEC4-424B-AED3-29697777826B}" srcOrd="0" destOrd="0" presId="urn:microsoft.com/office/officeart/2005/8/layout/hierarchy2"/>
    <dgm:cxn modelId="{E8BB118F-D066-2D49-8AA5-8E74EECE01DB}" type="presParOf" srcId="{F1DDFDD4-6772-1449-8DE7-B9441BD1A0E0}" destId="{46D6CC36-7661-5345-B0F6-4F5CA2B87CC9}" srcOrd="3" destOrd="0" presId="urn:microsoft.com/office/officeart/2005/8/layout/hierarchy2"/>
    <dgm:cxn modelId="{886B868E-D328-FE4F-944E-0BA2C9A4CE39}" type="presParOf" srcId="{46D6CC36-7661-5345-B0F6-4F5CA2B87CC9}" destId="{576DB1FB-500D-6F40-A3A7-0AC10ECB1BAE}" srcOrd="0" destOrd="0" presId="urn:microsoft.com/office/officeart/2005/8/layout/hierarchy2"/>
    <dgm:cxn modelId="{627AE9AC-D847-ED45-8DC9-0342734C8830}" type="presParOf" srcId="{46D6CC36-7661-5345-B0F6-4F5CA2B87CC9}" destId="{21420986-59EC-B348-B8E6-825A8760AA05}" srcOrd="1" destOrd="0" presId="urn:microsoft.com/office/officeart/2005/8/layout/hierarchy2"/>
    <dgm:cxn modelId="{BB49AE12-45EA-0047-925C-D7BF030D4C91}" type="presParOf" srcId="{569FBEA2-5C45-AB48-8ACA-0ECF09EC0BFC}" destId="{BBE3F90C-E4FD-7447-B14E-3AC456DC8A2F}" srcOrd="2" destOrd="0" presId="urn:microsoft.com/office/officeart/2005/8/layout/hierarchy2"/>
    <dgm:cxn modelId="{AF70B2E6-FC58-2146-B7B4-F9AEA8816275}" type="presParOf" srcId="{BBE3F90C-E4FD-7447-B14E-3AC456DC8A2F}" destId="{0F2D6DF5-0BC8-0847-94C4-59386C4E5EEB}" srcOrd="0" destOrd="0" presId="urn:microsoft.com/office/officeart/2005/8/layout/hierarchy2"/>
    <dgm:cxn modelId="{E1274FB1-DE6F-3441-9F47-9ED9B072C4D3}" type="presParOf" srcId="{569FBEA2-5C45-AB48-8ACA-0ECF09EC0BFC}" destId="{011E96E8-ED97-B14B-B746-32522B0BC33E}" srcOrd="3" destOrd="0" presId="urn:microsoft.com/office/officeart/2005/8/layout/hierarchy2"/>
    <dgm:cxn modelId="{1D6D9FBF-195E-D647-B4EE-3A5CB25DFBDB}" type="presParOf" srcId="{011E96E8-ED97-B14B-B746-32522B0BC33E}" destId="{29C42DB3-5375-2B46-93C7-7AB78E32DCD2}" srcOrd="0" destOrd="0" presId="urn:microsoft.com/office/officeart/2005/8/layout/hierarchy2"/>
    <dgm:cxn modelId="{23D1AEAF-E0C8-FE40-8A63-EC70A4D54A44}" type="presParOf" srcId="{011E96E8-ED97-B14B-B746-32522B0BC33E}" destId="{DC241B83-8728-0042-B35B-26AAC78F57A4}" srcOrd="1" destOrd="0" presId="urn:microsoft.com/office/officeart/2005/8/layout/hierarchy2"/>
    <dgm:cxn modelId="{4BF94BB4-7B30-E04B-8F0B-BB216CB73458}" type="presParOf" srcId="{569FBEA2-5C45-AB48-8ACA-0ECF09EC0BFC}" destId="{743FD3DF-DA02-FF4D-A20D-66E8FE550D40}" srcOrd="4" destOrd="0" presId="urn:microsoft.com/office/officeart/2005/8/layout/hierarchy2"/>
    <dgm:cxn modelId="{01DE28B6-3672-7443-BCD8-24341571CFFD}" type="presParOf" srcId="{743FD3DF-DA02-FF4D-A20D-66E8FE550D40}" destId="{E4033002-8177-8B4F-9AE8-794EDA492EBE}" srcOrd="0" destOrd="0" presId="urn:microsoft.com/office/officeart/2005/8/layout/hierarchy2"/>
    <dgm:cxn modelId="{5C9268A3-B7D3-E14E-BDEA-DAB42DC52541}" type="presParOf" srcId="{569FBEA2-5C45-AB48-8ACA-0ECF09EC0BFC}" destId="{858BEB98-A452-EB4C-BC50-1FF8DA22814B}" srcOrd="5" destOrd="0" presId="urn:microsoft.com/office/officeart/2005/8/layout/hierarchy2"/>
    <dgm:cxn modelId="{A0D63F80-2B19-C746-955A-DF10F6DE52BB}" type="presParOf" srcId="{858BEB98-A452-EB4C-BC50-1FF8DA22814B}" destId="{A950D861-E8A1-9B47-9468-4DC07D87A46E}" srcOrd="0" destOrd="0" presId="urn:microsoft.com/office/officeart/2005/8/layout/hierarchy2"/>
    <dgm:cxn modelId="{AD4BE0C2-095C-B14C-9EA7-EB7272512D6D}" type="presParOf" srcId="{858BEB98-A452-EB4C-BC50-1FF8DA22814B}" destId="{585FAF1D-28E1-084B-8C3B-1E3A16298943}" srcOrd="1" destOrd="0" presId="urn:microsoft.com/office/officeart/2005/8/layout/hierarchy2"/>
    <dgm:cxn modelId="{A041FD50-2597-F942-A769-D02266F125E8}" type="presParOf" srcId="{569FBEA2-5C45-AB48-8ACA-0ECF09EC0BFC}" destId="{8A9D7B1D-128D-7D49-B21B-E98C6810A07C}" srcOrd="6" destOrd="0" presId="urn:microsoft.com/office/officeart/2005/8/layout/hierarchy2"/>
    <dgm:cxn modelId="{F97ABEAB-3B42-1346-B9A1-C873E67EE36C}" type="presParOf" srcId="{8A9D7B1D-128D-7D49-B21B-E98C6810A07C}" destId="{5688A8DE-94D6-8F40-9889-A9D0E7DC55CE}" srcOrd="0" destOrd="0" presId="urn:microsoft.com/office/officeart/2005/8/layout/hierarchy2"/>
    <dgm:cxn modelId="{F796D769-C47C-0E4F-93D9-9213FE7D7D16}" type="presParOf" srcId="{569FBEA2-5C45-AB48-8ACA-0ECF09EC0BFC}" destId="{A9D277EB-BE7C-A747-8A10-9F400F9C7EB9}" srcOrd="7" destOrd="0" presId="urn:microsoft.com/office/officeart/2005/8/layout/hierarchy2"/>
    <dgm:cxn modelId="{FA26BC76-5766-054D-BCA3-98B5B38074E6}" type="presParOf" srcId="{A9D277EB-BE7C-A747-8A10-9F400F9C7EB9}" destId="{1285C2E4-AC73-F647-A7CC-7ACD3159610D}" srcOrd="0" destOrd="0" presId="urn:microsoft.com/office/officeart/2005/8/layout/hierarchy2"/>
    <dgm:cxn modelId="{0B62B857-36C6-6640-AEA7-3C88F407B203}" type="presParOf" srcId="{A9D277EB-BE7C-A747-8A10-9F400F9C7EB9}" destId="{B904C8A5-0715-8E4F-8A92-97EA23EEF3A6}" srcOrd="1" destOrd="0" presId="urn:microsoft.com/office/officeart/2005/8/layout/hierarchy2"/>
    <dgm:cxn modelId="{1F83BBE5-8F40-B54A-89DB-B05F69CAA6F7}" type="presParOf" srcId="{569FBEA2-5C45-AB48-8ACA-0ECF09EC0BFC}" destId="{0FBA275D-452E-1C44-A822-5AAC6DF741F8}" srcOrd="8" destOrd="0" presId="urn:microsoft.com/office/officeart/2005/8/layout/hierarchy2"/>
    <dgm:cxn modelId="{EFEB3D7F-7AC0-9743-A4F6-52237CB834A6}" type="presParOf" srcId="{0FBA275D-452E-1C44-A822-5AAC6DF741F8}" destId="{4EADF8CC-5EE0-A148-9E3D-9C28974FC519}" srcOrd="0" destOrd="0" presId="urn:microsoft.com/office/officeart/2005/8/layout/hierarchy2"/>
    <dgm:cxn modelId="{387B94BC-7FBE-C44D-9AF3-DB4107F7FF9B}" type="presParOf" srcId="{569FBEA2-5C45-AB48-8ACA-0ECF09EC0BFC}" destId="{CAED0011-5EDF-A34A-934C-E6CC0C55E1BA}" srcOrd="9" destOrd="0" presId="urn:microsoft.com/office/officeart/2005/8/layout/hierarchy2"/>
    <dgm:cxn modelId="{85CB45FA-0CE6-1F4D-BFFC-CB239A5CB790}" type="presParOf" srcId="{CAED0011-5EDF-A34A-934C-E6CC0C55E1BA}" destId="{F9C0D456-5639-044D-BEDC-66C2FAA4E951}" srcOrd="0" destOrd="0" presId="urn:microsoft.com/office/officeart/2005/8/layout/hierarchy2"/>
    <dgm:cxn modelId="{D88A64B0-00E6-0A4D-819B-18C9C57FDA38}" type="presParOf" srcId="{CAED0011-5EDF-A34A-934C-E6CC0C55E1BA}" destId="{4B1AB9C2-BDD6-EB40-88AD-7C60D523AA99}" srcOrd="1" destOrd="0" presId="urn:microsoft.com/office/officeart/2005/8/layout/hierarchy2"/>
    <dgm:cxn modelId="{C81C1BED-588F-564B-9F2E-BD8B5BA4812C}" type="presParOf" srcId="{569FBEA2-5C45-AB48-8ACA-0ECF09EC0BFC}" destId="{E990062B-DC1D-CD41-A53D-3D54E7F0E78A}" srcOrd="10" destOrd="0" presId="urn:microsoft.com/office/officeart/2005/8/layout/hierarchy2"/>
    <dgm:cxn modelId="{AF0126E0-1C49-F34F-9C8D-FE2FE75A1129}" type="presParOf" srcId="{E990062B-DC1D-CD41-A53D-3D54E7F0E78A}" destId="{B7F9DF1D-4B8B-2342-9846-32D9899ADC74}" srcOrd="0" destOrd="0" presId="urn:microsoft.com/office/officeart/2005/8/layout/hierarchy2"/>
    <dgm:cxn modelId="{6403125E-9F64-C545-996E-8AA75581EBE2}" type="presParOf" srcId="{569FBEA2-5C45-AB48-8ACA-0ECF09EC0BFC}" destId="{78BE58C5-A362-924A-9A1B-BD50A9510CC6}" srcOrd="11" destOrd="0" presId="urn:microsoft.com/office/officeart/2005/8/layout/hierarchy2"/>
    <dgm:cxn modelId="{884E3616-7887-8F46-B757-71E8DB0F26F3}" type="presParOf" srcId="{78BE58C5-A362-924A-9A1B-BD50A9510CC6}" destId="{81175693-BE77-CC4E-9375-D19D713E0D50}" srcOrd="0" destOrd="0" presId="urn:microsoft.com/office/officeart/2005/8/layout/hierarchy2"/>
    <dgm:cxn modelId="{493BC5F3-158E-DB40-8AD3-BC3688C56833}" type="presParOf" srcId="{78BE58C5-A362-924A-9A1B-BD50A9510CC6}" destId="{47AD5C1D-5345-6341-B774-740DADF5047A}" srcOrd="1" destOrd="0" presId="urn:microsoft.com/office/officeart/2005/8/layout/hierarchy2"/>
    <dgm:cxn modelId="{0AB3894E-7AB0-B948-8E77-0C6BE936BE32}" type="presParOf" srcId="{569FBEA2-5C45-AB48-8ACA-0ECF09EC0BFC}" destId="{6B3101A0-1CF7-2647-A057-AD21A0DDEA7A}" srcOrd="12" destOrd="0" presId="urn:microsoft.com/office/officeart/2005/8/layout/hierarchy2"/>
    <dgm:cxn modelId="{AB232D6B-C81E-FF44-87A9-84C9EDD83D32}" type="presParOf" srcId="{6B3101A0-1CF7-2647-A057-AD21A0DDEA7A}" destId="{8184FFFB-9C29-CE41-B0C5-47330F298CC3}" srcOrd="0" destOrd="0" presId="urn:microsoft.com/office/officeart/2005/8/layout/hierarchy2"/>
    <dgm:cxn modelId="{A44AB5C4-8441-974A-A735-39A8F7D0EE6E}" type="presParOf" srcId="{569FBEA2-5C45-AB48-8ACA-0ECF09EC0BFC}" destId="{7A402DF9-8671-7F44-AC8F-C92CBFD9DF33}" srcOrd="13" destOrd="0" presId="urn:microsoft.com/office/officeart/2005/8/layout/hierarchy2"/>
    <dgm:cxn modelId="{F1DA534A-4F08-CD44-BCDF-EBBC22AB8153}" type="presParOf" srcId="{7A402DF9-8671-7F44-AC8F-C92CBFD9DF33}" destId="{059DE581-2AA2-0C41-8924-89EFE1D35A07}" srcOrd="0" destOrd="0" presId="urn:microsoft.com/office/officeart/2005/8/layout/hierarchy2"/>
    <dgm:cxn modelId="{D314EB40-F253-594C-B306-990D9F990478}" type="presParOf" srcId="{7A402DF9-8671-7F44-AC8F-C92CBFD9DF33}" destId="{A45CD888-382F-B24F-8036-09D686867272}" srcOrd="1" destOrd="0" presId="urn:microsoft.com/office/officeart/2005/8/layout/hierarchy2"/>
    <dgm:cxn modelId="{DFCA2E50-326D-F648-B8A4-A37CC0078607}" type="presParOf" srcId="{A45CD888-382F-B24F-8036-09D686867272}" destId="{5803D8D3-514B-624E-A4F4-A54CC5119EC6}" srcOrd="0" destOrd="0" presId="urn:microsoft.com/office/officeart/2005/8/layout/hierarchy2"/>
    <dgm:cxn modelId="{2329D152-D091-5C4C-A88B-008EE205A09B}" type="presParOf" srcId="{5803D8D3-514B-624E-A4F4-A54CC5119EC6}" destId="{501655BF-ED09-5E4B-9AC2-AB0024D0CA08}" srcOrd="0" destOrd="0" presId="urn:microsoft.com/office/officeart/2005/8/layout/hierarchy2"/>
    <dgm:cxn modelId="{2679FC0E-6924-AD41-A442-5008EFFCF113}" type="presParOf" srcId="{A45CD888-382F-B24F-8036-09D686867272}" destId="{FE8E25CE-B6C5-1D48-A6BD-2803482FE9E2}" srcOrd="1" destOrd="0" presId="urn:microsoft.com/office/officeart/2005/8/layout/hierarchy2"/>
    <dgm:cxn modelId="{855B753B-C156-AA46-8A35-AD06D574A457}" type="presParOf" srcId="{FE8E25CE-B6C5-1D48-A6BD-2803482FE9E2}" destId="{9F4E8333-5903-0946-B20B-6D5A61D33F6D}" srcOrd="0" destOrd="0" presId="urn:microsoft.com/office/officeart/2005/8/layout/hierarchy2"/>
    <dgm:cxn modelId="{57BFC3C6-63BF-6D45-8CF7-EBD042109E26}" type="presParOf" srcId="{FE8E25CE-B6C5-1D48-A6BD-2803482FE9E2}" destId="{D23E02EC-2A56-8642-9144-B2ED1D6B30A0}" srcOrd="1" destOrd="0" presId="urn:microsoft.com/office/officeart/2005/8/layout/hierarchy2"/>
    <dgm:cxn modelId="{89C89FAB-2783-1C48-B939-119309BDD3B2}" type="presParOf" srcId="{A45CD888-382F-B24F-8036-09D686867272}" destId="{2C2A8231-EE60-0C4F-85DE-B4F538509BF0}" srcOrd="2" destOrd="0" presId="urn:microsoft.com/office/officeart/2005/8/layout/hierarchy2"/>
    <dgm:cxn modelId="{C8925496-217F-A74D-823A-80B0DEF920CB}" type="presParOf" srcId="{2C2A8231-EE60-0C4F-85DE-B4F538509BF0}" destId="{0026EA40-0EB5-1843-BCF6-30FA9234050B}" srcOrd="0" destOrd="0" presId="urn:microsoft.com/office/officeart/2005/8/layout/hierarchy2"/>
    <dgm:cxn modelId="{807D011E-D49B-284B-9F6D-787CE1DA1B17}" type="presParOf" srcId="{A45CD888-382F-B24F-8036-09D686867272}" destId="{EC290F76-C4B9-C940-8B18-DAD4B09C9485}" srcOrd="3" destOrd="0" presId="urn:microsoft.com/office/officeart/2005/8/layout/hierarchy2"/>
    <dgm:cxn modelId="{BDF58E62-1B5A-CB4F-98B6-E059628690AE}" type="presParOf" srcId="{EC290F76-C4B9-C940-8B18-DAD4B09C9485}" destId="{78D54966-80B6-A142-9F9C-042296D4B6C0}" srcOrd="0" destOrd="0" presId="urn:microsoft.com/office/officeart/2005/8/layout/hierarchy2"/>
    <dgm:cxn modelId="{C919BD8E-F8E6-1B45-8F18-036E8CEC09FC}" type="presParOf" srcId="{EC290F76-C4B9-C940-8B18-DAD4B09C9485}" destId="{48A788BE-66D1-CC4D-8833-4338DFA5011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3E2ADEB-79C7-3A45-89D5-7AD963B4A690}">
      <dsp:nvSpPr>
        <dsp:cNvPr id="0" name=""/>
        <dsp:cNvSpPr/>
      </dsp:nvSpPr>
      <dsp:spPr>
        <a:xfrm>
          <a:off x="7085" y="3083173"/>
          <a:ext cx="1383307" cy="691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800" kern="1200" baseline="0" dirty="0" err="1" smtClean="0">
              <a:latin typeface="Tahoma"/>
            </a:rPr>
            <a:t>BaseViewController</a:t>
          </a:r>
          <a:endParaRPr lang="it-IT" sz="800" kern="1200" baseline="0" dirty="0">
            <a:latin typeface="Tahoma"/>
          </a:endParaRPr>
        </a:p>
      </dsp:txBody>
      <dsp:txXfrm>
        <a:off x="7085" y="3083173"/>
        <a:ext cx="1383307" cy="691653"/>
      </dsp:txXfrm>
    </dsp:sp>
    <dsp:sp modelId="{A324811F-E964-7A40-97DD-E62DC65A1EDD}">
      <dsp:nvSpPr>
        <dsp:cNvPr id="0" name=""/>
        <dsp:cNvSpPr/>
      </dsp:nvSpPr>
      <dsp:spPr>
        <a:xfrm>
          <a:off x="1390392" y="3419923"/>
          <a:ext cx="553322" cy="18153"/>
        </a:xfrm>
        <a:custGeom>
          <a:avLst/>
          <a:gdLst/>
          <a:ahLst/>
          <a:cxnLst/>
          <a:rect l="0" t="0" r="0" b="0"/>
          <a:pathLst>
            <a:path>
              <a:moveTo>
                <a:pt x="0" y="9076"/>
              </a:moveTo>
              <a:lnTo>
                <a:pt x="553322" y="907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800" kern="1200" baseline="0">
            <a:latin typeface="Tahoma"/>
          </a:endParaRPr>
        </a:p>
      </dsp:txBody>
      <dsp:txXfrm>
        <a:off x="1653221" y="3415166"/>
        <a:ext cx="27666" cy="27666"/>
      </dsp:txXfrm>
    </dsp:sp>
    <dsp:sp modelId="{70677FCE-AA6E-9245-869C-738D4BA06CB1}">
      <dsp:nvSpPr>
        <dsp:cNvPr id="0" name=""/>
        <dsp:cNvSpPr/>
      </dsp:nvSpPr>
      <dsp:spPr>
        <a:xfrm>
          <a:off x="1943715" y="3083173"/>
          <a:ext cx="1383307" cy="691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800" kern="1200" baseline="0" dirty="0" err="1" smtClean="0">
              <a:latin typeface="Tahoma"/>
            </a:rPr>
            <a:t>AppBaseViewController</a:t>
          </a:r>
          <a:endParaRPr lang="it-IT" sz="800" kern="1200" baseline="0" dirty="0">
            <a:latin typeface="Tahoma"/>
          </a:endParaRPr>
        </a:p>
      </dsp:txBody>
      <dsp:txXfrm>
        <a:off x="1943715" y="3083173"/>
        <a:ext cx="1383307" cy="691653"/>
      </dsp:txXfrm>
    </dsp:sp>
    <dsp:sp modelId="{8A9340A0-F5C8-E949-8FD8-A9BC99BCEC58}">
      <dsp:nvSpPr>
        <dsp:cNvPr id="0" name=""/>
        <dsp:cNvSpPr/>
      </dsp:nvSpPr>
      <dsp:spPr>
        <a:xfrm rot="16851602">
          <a:off x="2162638" y="2010920"/>
          <a:ext cx="2869394" cy="18153"/>
        </a:xfrm>
        <a:custGeom>
          <a:avLst/>
          <a:gdLst/>
          <a:ahLst/>
          <a:cxnLst/>
          <a:rect l="0" t="0" r="0" b="0"/>
          <a:pathLst>
            <a:path>
              <a:moveTo>
                <a:pt x="0" y="9076"/>
              </a:moveTo>
              <a:lnTo>
                <a:pt x="2869394" y="907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400" kern="1200"/>
        </a:p>
      </dsp:txBody>
      <dsp:txXfrm rot="16851602">
        <a:off x="3525600" y="1948262"/>
        <a:ext cx="143469" cy="143469"/>
      </dsp:txXfrm>
    </dsp:sp>
    <dsp:sp modelId="{734B401B-3506-E844-8F93-7A5140B3E852}">
      <dsp:nvSpPr>
        <dsp:cNvPr id="0" name=""/>
        <dsp:cNvSpPr/>
      </dsp:nvSpPr>
      <dsp:spPr>
        <a:xfrm>
          <a:off x="3867647" y="265168"/>
          <a:ext cx="1383307" cy="691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500" kern="1200" baseline="0" dirty="0" err="1" smtClean="0">
              <a:latin typeface="Tahoma"/>
            </a:rPr>
            <a:t>DetailBaseViewController</a:t>
          </a:r>
          <a:endParaRPr lang="it-IT" sz="500" kern="1200" baseline="0" dirty="0">
            <a:latin typeface="Tahoma"/>
          </a:endParaRPr>
        </a:p>
      </dsp:txBody>
      <dsp:txXfrm>
        <a:off x="3867647" y="265168"/>
        <a:ext cx="1383307" cy="691653"/>
      </dsp:txXfrm>
    </dsp:sp>
    <dsp:sp modelId="{6EACC6C1-1106-3A40-9E2E-386C5A38A023}">
      <dsp:nvSpPr>
        <dsp:cNvPr id="0" name=""/>
        <dsp:cNvSpPr/>
      </dsp:nvSpPr>
      <dsp:spPr>
        <a:xfrm rot="20433856">
          <a:off x="5235387" y="511017"/>
          <a:ext cx="546360" cy="18153"/>
        </a:xfrm>
        <a:custGeom>
          <a:avLst/>
          <a:gdLst/>
          <a:ahLst/>
          <a:cxnLst/>
          <a:rect l="0" t="0" r="0" b="0"/>
          <a:pathLst>
            <a:path>
              <a:moveTo>
                <a:pt x="0" y="9076"/>
              </a:moveTo>
              <a:lnTo>
                <a:pt x="546360" y="907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400" kern="1200"/>
        </a:p>
      </dsp:txBody>
      <dsp:txXfrm rot="20433856">
        <a:off x="5494909" y="506435"/>
        <a:ext cx="27318" cy="27318"/>
      </dsp:txXfrm>
    </dsp:sp>
    <dsp:sp modelId="{54C7BF20-76E8-8F46-BDE0-253FACB066D5}">
      <dsp:nvSpPr>
        <dsp:cNvPr id="0" name=""/>
        <dsp:cNvSpPr/>
      </dsp:nvSpPr>
      <dsp:spPr>
        <a:xfrm>
          <a:off x="5766181" y="83367"/>
          <a:ext cx="1383307" cy="691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500" kern="1200" baseline="0" smtClean="0">
              <a:latin typeface="Tahoma"/>
            </a:rPr>
            <a:t>ListDetailBaseViewController</a:t>
          </a:r>
          <a:endParaRPr lang="it-IT" sz="500" kern="1200" baseline="0" dirty="0">
            <a:latin typeface="Tahoma"/>
          </a:endParaRPr>
        </a:p>
      </dsp:txBody>
      <dsp:txXfrm>
        <a:off x="5766181" y="83367"/>
        <a:ext cx="1383307" cy="691653"/>
      </dsp:txXfrm>
    </dsp:sp>
    <dsp:sp modelId="{7808748D-2CDD-4E45-BF7A-7ADBC597C1B4}">
      <dsp:nvSpPr>
        <dsp:cNvPr id="0" name=""/>
        <dsp:cNvSpPr/>
      </dsp:nvSpPr>
      <dsp:spPr>
        <a:xfrm rot="1179952">
          <a:off x="7130779" y="528067"/>
          <a:ext cx="641538" cy="18153"/>
        </a:xfrm>
        <a:custGeom>
          <a:avLst/>
          <a:gdLst/>
          <a:ahLst/>
          <a:cxnLst/>
          <a:rect l="0" t="0" r="0" b="0"/>
          <a:pathLst>
            <a:path>
              <a:moveTo>
                <a:pt x="0" y="9076"/>
              </a:moveTo>
              <a:lnTo>
                <a:pt x="641538" y="907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400" kern="1200"/>
        </a:p>
      </dsp:txBody>
      <dsp:txXfrm rot="1179952">
        <a:off x="7435509" y="521105"/>
        <a:ext cx="32076" cy="32076"/>
      </dsp:txXfrm>
    </dsp:sp>
    <dsp:sp modelId="{8119BBAF-368A-494C-96FF-598A24E17310}">
      <dsp:nvSpPr>
        <dsp:cNvPr id="0" name=""/>
        <dsp:cNvSpPr/>
      </dsp:nvSpPr>
      <dsp:spPr>
        <a:xfrm>
          <a:off x="7753607" y="299266"/>
          <a:ext cx="1383307" cy="691653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6">
                <a:lumMod val="50000"/>
              </a:schemeClr>
            </a:gs>
            <a:gs pos="100000">
              <a:srgbClr val="FFFFFF"/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500" kern="1200" baseline="0" dirty="0" err="1" smtClean="0">
              <a:latin typeface="Tahoma"/>
            </a:rPr>
            <a:t>CompetitorsActivitiesDetailsViewController</a:t>
          </a:r>
          <a:endParaRPr lang="it-IT" sz="500" kern="1200" baseline="0" dirty="0">
            <a:latin typeface="Tahoma"/>
          </a:endParaRPr>
        </a:p>
      </dsp:txBody>
      <dsp:txXfrm>
        <a:off x="7753607" y="299266"/>
        <a:ext cx="1383307" cy="691653"/>
      </dsp:txXfrm>
    </dsp:sp>
    <dsp:sp modelId="{04EE5E8B-A7A5-DE4C-9246-EB0F0CEC09B7}">
      <dsp:nvSpPr>
        <dsp:cNvPr id="0" name=""/>
        <dsp:cNvSpPr/>
      </dsp:nvSpPr>
      <dsp:spPr>
        <a:xfrm rot="2841629">
          <a:off x="5119189" y="902369"/>
          <a:ext cx="816853" cy="18153"/>
        </a:xfrm>
        <a:custGeom>
          <a:avLst/>
          <a:gdLst/>
          <a:ahLst/>
          <a:cxnLst/>
          <a:rect l="0" t="0" r="0" b="0"/>
          <a:pathLst>
            <a:path>
              <a:moveTo>
                <a:pt x="0" y="9076"/>
              </a:moveTo>
              <a:lnTo>
                <a:pt x="816853" y="907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400" kern="1200"/>
        </a:p>
      </dsp:txBody>
      <dsp:txXfrm rot="2841629">
        <a:off x="5507195" y="891024"/>
        <a:ext cx="40842" cy="40842"/>
      </dsp:txXfrm>
    </dsp:sp>
    <dsp:sp modelId="{576DB1FB-500D-6F40-A3A7-0AC10ECB1BAE}">
      <dsp:nvSpPr>
        <dsp:cNvPr id="0" name=""/>
        <dsp:cNvSpPr/>
      </dsp:nvSpPr>
      <dsp:spPr>
        <a:xfrm>
          <a:off x="5804277" y="866070"/>
          <a:ext cx="1383307" cy="691653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6">
                <a:lumMod val="50000"/>
              </a:schemeClr>
            </a:gs>
            <a:gs pos="100000">
              <a:srgbClr val="FFFFFF"/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500" kern="1200" baseline="0" dirty="0" err="1" smtClean="0">
              <a:latin typeface="Tahoma"/>
            </a:rPr>
            <a:t>GeneralInfoViewController</a:t>
          </a:r>
          <a:endParaRPr lang="it-IT" sz="500" kern="1200" baseline="0" dirty="0">
            <a:latin typeface="Tahoma"/>
          </a:endParaRPr>
        </a:p>
      </dsp:txBody>
      <dsp:txXfrm>
        <a:off x="5804277" y="866070"/>
        <a:ext cx="1383307" cy="691653"/>
      </dsp:txXfrm>
    </dsp:sp>
    <dsp:sp modelId="{BBE3F90C-E4FD-7447-B14E-3AC456DC8A2F}">
      <dsp:nvSpPr>
        <dsp:cNvPr id="0" name=""/>
        <dsp:cNvSpPr/>
      </dsp:nvSpPr>
      <dsp:spPr>
        <a:xfrm rot="18362191">
          <a:off x="3128974" y="3030923"/>
          <a:ext cx="962106" cy="18153"/>
        </a:xfrm>
        <a:custGeom>
          <a:avLst/>
          <a:gdLst/>
          <a:ahLst/>
          <a:cxnLst/>
          <a:rect l="0" t="0" r="0" b="0"/>
          <a:pathLst>
            <a:path>
              <a:moveTo>
                <a:pt x="0" y="9076"/>
              </a:moveTo>
              <a:lnTo>
                <a:pt x="962106" y="907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400" kern="1200"/>
        </a:p>
      </dsp:txBody>
      <dsp:txXfrm rot="18362191">
        <a:off x="3585974" y="3015947"/>
        <a:ext cx="48105" cy="48105"/>
      </dsp:txXfrm>
    </dsp:sp>
    <dsp:sp modelId="{29C42DB3-5375-2B46-93C7-7AB78E32DCD2}">
      <dsp:nvSpPr>
        <dsp:cNvPr id="0" name=""/>
        <dsp:cNvSpPr/>
      </dsp:nvSpPr>
      <dsp:spPr>
        <a:xfrm>
          <a:off x="3893031" y="2305173"/>
          <a:ext cx="1383307" cy="691653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6">
                <a:lumMod val="50000"/>
              </a:schemeClr>
            </a:gs>
            <a:gs pos="100000">
              <a:srgbClr val="FFFFFF"/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500" kern="1200" baseline="0" dirty="0" err="1" smtClean="0">
              <a:latin typeface="Tahoma"/>
            </a:rPr>
            <a:t>ReportsViewController</a:t>
          </a:r>
          <a:endParaRPr lang="it-IT" sz="500" kern="1200" baseline="0" dirty="0">
            <a:latin typeface="Tahoma"/>
          </a:endParaRPr>
        </a:p>
      </dsp:txBody>
      <dsp:txXfrm>
        <a:off x="3893031" y="2305173"/>
        <a:ext cx="1383307" cy="691653"/>
      </dsp:txXfrm>
    </dsp:sp>
    <dsp:sp modelId="{743FD3DF-DA02-FF4D-A20D-66E8FE550D40}">
      <dsp:nvSpPr>
        <dsp:cNvPr id="0" name=""/>
        <dsp:cNvSpPr/>
      </dsp:nvSpPr>
      <dsp:spPr>
        <a:xfrm rot="4619458">
          <a:off x="2387912" y="4600738"/>
          <a:ext cx="2423839" cy="18153"/>
        </a:xfrm>
        <a:custGeom>
          <a:avLst/>
          <a:gdLst/>
          <a:ahLst/>
          <a:cxnLst/>
          <a:rect l="0" t="0" r="0" b="0"/>
          <a:pathLst>
            <a:path>
              <a:moveTo>
                <a:pt x="0" y="9076"/>
              </a:moveTo>
              <a:lnTo>
                <a:pt x="2423839" y="907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800" kern="1200" baseline="0">
            <a:latin typeface="Tahoma"/>
          </a:endParaRPr>
        </a:p>
      </dsp:txBody>
      <dsp:txXfrm rot="4619458">
        <a:off x="3539236" y="4549219"/>
        <a:ext cx="121191" cy="121191"/>
      </dsp:txXfrm>
    </dsp:sp>
    <dsp:sp modelId="{A950D861-E8A1-9B47-9468-4DC07D87A46E}">
      <dsp:nvSpPr>
        <dsp:cNvPr id="0" name=""/>
        <dsp:cNvSpPr/>
      </dsp:nvSpPr>
      <dsp:spPr>
        <a:xfrm>
          <a:off x="3872641" y="5444804"/>
          <a:ext cx="1383307" cy="691653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6">
                <a:lumMod val="50000"/>
              </a:schemeClr>
            </a:gs>
            <a:gs pos="100000">
              <a:srgbClr val="FFFFFF"/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800" kern="1200" baseline="0" dirty="0" err="1" smtClean="0">
              <a:latin typeface="Tahoma"/>
            </a:rPr>
            <a:t>HomeViewController</a:t>
          </a:r>
          <a:endParaRPr lang="it-IT" sz="800" kern="1200" baseline="0" dirty="0">
            <a:latin typeface="Tahoma"/>
          </a:endParaRPr>
        </a:p>
      </dsp:txBody>
      <dsp:txXfrm>
        <a:off x="3872641" y="5444804"/>
        <a:ext cx="1383307" cy="691653"/>
      </dsp:txXfrm>
    </dsp:sp>
    <dsp:sp modelId="{8A9D7B1D-128D-7D49-B21B-E98C6810A07C}">
      <dsp:nvSpPr>
        <dsp:cNvPr id="0" name=""/>
        <dsp:cNvSpPr/>
      </dsp:nvSpPr>
      <dsp:spPr>
        <a:xfrm>
          <a:off x="3327023" y="3419923"/>
          <a:ext cx="553322" cy="18153"/>
        </a:xfrm>
        <a:custGeom>
          <a:avLst/>
          <a:gdLst/>
          <a:ahLst/>
          <a:cxnLst/>
          <a:rect l="0" t="0" r="0" b="0"/>
          <a:pathLst>
            <a:path>
              <a:moveTo>
                <a:pt x="0" y="9076"/>
              </a:moveTo>
              <a:lnTo>
                <a:pt x="553322" y="907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800" kern="1200" baseline="0">
            <a:latin typeface="Tahoma"/>
          </a:endParaRPr>
        </a:p>
      </dsp:txBody>
      <dsp:txXfrm>
        <a:off x="3589851" y="3415166"/>
        <a:ext cx="27666" cy="27666"/>
      </dsp:txXfrm>
    </dsp:sp>
    <dsp:sp modelId="{1285C2E4-AC73-F647-A7CC-7ACD3159610D}">
      <dsp:nvSpPr>
        <dsp:cNvPr id="0" name=""/>
        <dsp:cNvSpPr/>
      </dsp:nvSpPr>
      <dsp:spPr>
        <a:xfrm>
          <a:off x="3880346" y="3083173"/>
          <a:ext cx="1383307" cy="691653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6">
                <a:lumMod val="50000"/>
              </a:schemeClr>
            </a:gs>
            <a:gs pos="100000">
              <a:srgbClr val="FFFFFF"/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800" kern="1200" baseline="0" dirty="0" err="1" smtClean="0">
              <a:latin typeface="Tahoma"/>
            </a:rPr>
            <a:t>LoginViewController</a:t>
          </a:r>
          <a:endParaRPr lang="it-IT" sz="800" kern="1200" baseline="0" dirty="0">
            <a:latin typeface="Tahoma"/>
          </a:endParaRPr>
        </a:p>
      </dsp:txBody>
      <dsp:txXfrm>
        <a:off x="3880346" y="3083173"/>
        <a:ext cx="1383307" cy="691653"/>
      </dsp:txXfrm>
    </dsp:sp>
    <dsp:sp modelId="{0FBA275D-452E-1C44-A822-5AAC6DF741F8}">
      <dsp:nvSpPr>
        <dsp:cNvPr id="0" name=""/>
        <dsp:cNvSpPr/>
      </dsp:nvSpPr>
      <dsp:spPr>
        <a:xfrm rot="3310531">
          <a:off x="3119218" y="3817624"/>
          <a:ext cx="968932" cy="18153"/>
        </a:xfrm>
        <a:custGeom>
          <a:avLst/>
          <a:gdLst/>
          <a:ahLst/>
          <a:cxnLst/>
          <a:rect l="0" t="0" r="0" b="0"/>
          <a:pathLst>
            <a:path>
              <a:moveTo>
                <a:pt x="0" y="9076"/>
              </a:moveTo>
              <a:lnTo>
                <a:pt x="968932" y="907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800" kern="1200" baseline="0">
            <a:latin typeface="Tahoma"/>
          </a:endParaRPr>
        </a:p>
      </dsp:txBody>
      <dsp:txXfrm rot="3310531">
        <a:off x="3579461" y="3802477"/>
        <a:ext cx="48446" cy="48446"/>
      </dsp:txXfrm>
    </dsp:sp>
    <dsp:sp modelId="{F9C0D456-5639-044D-BEDC-66C2FAA4E951}">
      <dsp:nvSpPr>
        <dsp:cNvPr id="0" name=""/>
        <dsp:cNvSpPr/>
      </dsp:nvSpPr>
      <dsp:spPr>
        <a:xfrm>
          <a:off x="3880346" y="3878574"/>
          <a:ext cx="1383307" cy="691653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6">
                <a:lumMod val="50000"/>
              </a:schemeClr>
            </a:gs>
            <a:gs pos="100000">
              <a:srgbClr val="FFFFFF"/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800" kern="1200" baseline="0" dirty="0" err="1" smtClean="0">
              <a:latin typeface="Tahoma"/>
            </a:rPr>
            <a:t>ReportEditorViewController</a:t>
          </a:r>
          <a:endParaRPr lang="it-IT" sz="800" kern="1200" baseline="0" dirty="0">
            <a:latin typeface="Tahoma"/>
          </a:endParaRPr>
        </a:p>
      </dsp:txBody>
      <dsp:txXfrm>
        <a:off x="3880346" y="3878574"/>
        <a:ext cx="1383307" cy="691653"/>
      </dsp:txXfrm>
    </dsp:sp>
    <dsp:sp modelId="{E990062B-DC1D-CD41-A53D-3D54E7F0E78A}">
      <dsp:nvSpPr>
        <dsp:cNvPr id="0" name=""/>
        <dsp:cNvSpPr/>
      </dsp:nvSpPr>
      <dsp:spPr>
        <a:xfrm rot="4249260">
          <a:off x="2761541" y="4215324"/>
          <a:ext cx="1684286" cy="18153"/>
        </a:xfrm>
        <a:custGeom>
          <a:avLst/>
          <a:gdLst/>
          <a:ahLst/>
          <a:cxnLst/>
          <a:rect l="0" t="0" r="0" b="0"/>
          <a:pathLst>
            <a:path>
              <a:moveTo>
                <a:pt x="0" y="9076"/>
              </a:moveTo>
              <a:lnTo>
                <a:pt x="1684286" y="907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800" kern="1200" baseline="0">
            <a:latin typeface="Tahoma"/>
          </a:endParaRPr>
        </a:p>
      </dsp:txBody>
      <dsp:txXfrm rot="4249260">
        <a:off x="3561577" y="4182294"/>
        <a:ext cx="84214" cy="84214"/>
      </dsp:txXfrm>
    </dsp:sp>
    <dsp:sp modelId="{81175693-BE77-CC4E-9375-D19D713E0D50}">
      <dsp:nvSpPr>
        <dsp:cNvPr id="0" name=""/>
        <dsp:cNvSpPr/>
      </dsp:nvSpPr>
      <dsp:spPr>
        <a:xfrm>
          <a:off x="3880346" y="4673976"/>
          <a:ext cx="1383307" cy="691653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6">
                <a:lumMod val="50000"/>
              </a:schemeClr>
            </a:gs>
            <a:gs pos="100000">
              <a:srgbClr val="FFFFFF"/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800" kern="1200" baseline="0" dirty="0" err="1" smtClean="0">
              <a:latin typeface="Tahoma"/>
            </a:rPr>
            <a:t>SplashViewController</a:t>
          </a:r>
          <a:endParaRPr lang="it-IT" sz="800" kern="1200" baseline="0" dirty="0">
            <a:latin typeface="Tahoma"/>
          </a:endParaRPr>
        </a:p>
      </dsp:txBody>
      <dsp:txXfrm>
        <a:off x="3880346" y="4673976"/>
        <a:ext cx="1383307" cy="691653"/>
      </dsp:txXfrm>
    </dsp:sp>
    <dsp:sp modelId="{6B3101A0-1CF7-2647-A057-AD21A0DDEA7A}">
      <dsp:nvSpPr>
        <dsp:cNvPr id="0" name=""/>
        <dsp:cNvSpPr/>
      </dsp:nvSpPr>
      <dsp:spPr>
        <a:xfrm rot="17212808">
          <a:off x="2697448" y="2570959"/>
          <a:ext cx="1774377" cy="18153"/>
        </a:xfrm>
        <a:custGeom>
          <a:avLst/>
          <a:gdLst/>
          <a:ahLst/>
          <a:cxnLst/>
          <a:rect l="0" t="0" r="0" b="0"/>
          <a:pathLst>
            <a:path>
              <a:moveTo>
                <a:pt x="0" y="9076"/>
              </a:moveTo>
              <a:lnTo>
                <a:pt x="1774377" y="907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800" kern="1200" baseline="0">
            <a:latin typeface="Tahoma"/>
          </a:endParaRPr>
        </a:p>
      </dsp:txBody>
      <dsp:txXfrm rot="17212808">
        <a:off x="3540277" y="2535677"/>
        <a:ext cx="88718" cy="88718"/>
      </dsp:txXfrm>
    </dsp:sp>
    <dsp:sp modelId="{059DE581-2AA2-0C41-8924-89EFE1D35A07}">
      <dsp:nvSpPr>
        <dsp:cNvPr id="0" name=""/>
        <dsp:cNvSpPr/>
      </dsp:nvSpPr>
      <dsp:spPr>
        <a:xfrm>
          <a:off x="3842249" y="1385246"/>
          <a:ext cx="1383307" cy="691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800" kern="1200" baseline="0" dirty="0" err="1" smtClean="0">
              <a:latin typeface="Tahoma"/>
            </a:rPr>
            <a:t>ListBaseViewController</a:t>
          </a:r>
          <a:endParaRPr lang="it-IT" sz="800" kern="1200" baseline="0" dirty="0">
            <a:latin typeface="Tahoma"/>
          </a:endParaRPr>
        </a:p>
      </dsp:txBody>
      <dsp:txXfrm>
        <a:off x="3842249" y="1385246"/>
        <a:ext cx="1383307" cy="691653"/>
      </dsp:txXfrm>
    </dsp:sp>
    <dsp:sp modelId="{5803D8D3-514B-624E-A4F4-A54CC5119EC6}">
      <dsp:nvSpPr>
        <dsp:cNvPr id="0" name=""/>
        <dsp:cNvSpPr/>
      </dsp:nvSpPr>
      <dsp:spPr>
        <a:xfrm rot="1440163">
          <a:off x="5187493" y="1901051"/>
          <a:ext cx="880354" cy="18153"/>
        </a:xfrm>
        <a:custGeom>
          <a:avLst/>
          <a:gdLst/>
          <a:ahLst/>
          <a:cxnLst/>
          <a:rect l="0" t="0" r="0" b="0"/>
          <a:pathLst>
            <a:path>
              <a:moveTo>
                <a:pt x="0" y="9076"/>
              </a:moveTo>
              <a:lnTo>
                <a:pt x="880354" y="907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800" kern="1200" baseline="0">
            <a:latin typeface="Tahoma"/>
          </a:endParaRPr>
        </a:p>
      </dsp:txBody>
      <dsp:txXfrm rot="1440163">
        <a:off x="5605662" y="1888119"/>
        <a:ext cx="44017" cy="44017"/>
      </dsp:txXfrm>
    </dsp:sp>
    <dsp:sp modelId="{9F4E8333-5903-0946-B20B-6D5A61D33F6D}">
      <dsp:nvSpPr>
        <dsp:cNvPr id="0" name=""/>
        <dsp:cNvSpPr/>
      </dsp:nvSpPr>
      <dsp:spPr>
        <a:xfrm>
          <a:off x="6029784" y="1743356"/>
          <a:ext cx="1383307" cy="691653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6">
                <a:lumMod val="50000"/>
              </a:schemeClr>
            </a:gs>
            <a:gs pos="100000">
              <a:srgbClr val="FFFFFF"/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800" kern="1200" baseline="0" dirty="0" err="1" smtClean="0">
              <a:latin typeface="Tahoma"/>
            </a:rPr>
            <a:t>FloorspaceCompetitorsViewController</a:t>
          </a:r>
          <a:endParaRPr lang="it-IT" sz="800" kern="1200" baseline="0" dirty="0">
            <a:latin typeface="Tahoma"/>
          </a:endParaRPr>
        </a:p>
      </dsp:txBody>
      <dsp:txXfrm>
        <a:off x="6029784" y="1743356"/>
        <a:ext cx="1383307" cy="691653"/>
      </dsp:txXfrm>
    </dsp:sp>
    <dsp:sp modelId="{2C2A8231-EE60-0C4F-85DE-B4F538509BF0}">
      <dsp:nvSpPr>
        <dsp:cNvPr id="0" name=""/>
        <dsp:cNvSpPr/>
      </dsp:nvSpPr>
      <dsp:spPr>
        <a:xfrm rot="3258450">
          <a:off x="4937633" y="2283349"/>
          <a:ext cx="1382370" cy="18153"/>
        </a:xfrm>
        <a:custGeom>
          <a:avLst/>
          <a:gdLst/>
          <a:ahLst/>
          <a:cxnLst/>
          <a:rect l="0" t="0" r="0" b="0"/>
          <a:pathLst>
            <a:path>
              <a:moveTo>
                <a:pt x="0" y="9076"/>
              </a:moveTo>
              <a:lnTo>
                <a:pt x="1382370" y="907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800" kern="1200" baseline="0">
            <a:latin typeface="Tahoma"/>
          </a:endParaRPr>
        </a:p>
      </dsp:txBody>
      <dsp:txXfrm rot="3258450">
        <a:off x="5594259" y="2257866"/>
        <a:ext cx="69118" cy="69118"/>
      </dsp:txXfrm>
    </dsp:sp>
    <dsp:sp modelId="{78D54966-80B6-A142-9F9C-042296D4B6C0}">
      <dsp:nvSpPr>
        <dsp:cNvPr id="0" name=""/>
        <dsp:cNvSpPr/>
      </dsp:nvSpPr>
      <dsp:spPr>
        <a:xfrm>
          <a:off x="6032081" y="2507952"/>
          <a:ext cx="1383307" cy="691653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6">
                <a:lumMod val="50000"/>
              </a:schemeClr>
            </a:gs>
            <a:gs pos="100000">
              <a:srgbClr val="FFFFFF"/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800" kern="1200" baseline="0" dirty="0" err="1" smtClean="0">
              <a:latin typeface="Tahoma"/>
            </a:rPr>
            <a:t>CompetitorsActivitiesViewController</a:t>
          </a:r>
          <a:endParaRPr lang="it-IT" sz="800" kern="1200" baseline="0" dirty="0">
            <a:latin typeface="Tahoma"/>
          </a:endParaRPr>
        </a:p>
      </dsp:txBody>
      <dsp:txXfrm>
        <a:off x="6032081" y="2507952"/>
        <a:ext cx="1383307" cy="6916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EF1D-CC20-4640-A340-D5E608A4BC15}" type="datetimeFigureOut">
              <a:rPr lang="it-IT" smtClean="0"/>
              <a:t>5-09-2016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C395-89BB-9241-AE0D-0125FB6491DD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EF1D-CC20-4640-A340-D5E608A4BC15}" type="datetimeFigureOut">
              <a:rPr lang="it-IT" smtClean="0"/>
              <a:t>5-09-2016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C395-89BB-9241-AE0D-0125FB6491DD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EF1D-CC20-4640-A340-D5E608A4BC15}" type="datetimeFigureOut">
              <a:rPr lang="it-IT" smtClean="0"/>
              <a:t>5-09-2016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C395-89BB-9241-AE0D-0125FB6491DD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EF1D-CC20-4640-A340-D5E608A4BC15}" type="datetimeFigureOut">
              <a:rPr lang="it-IT" smtClean="0"/>
              <a:t>5-09-2016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C395-89BB-9241-AE0D-0125FB6491DD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EF1D-CC20-4640-A340-D5E608A4BC15}" type="datetimeFigureOut">
              <a:rPr lang="it-IT" smtClean="0"/>
              <a:t>5-09-2016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C395-89BB-9241-AE0D-0125FB6491DD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EF1D-CC20-4640-A340-D5E608A4BC15}" type="datetimeFigureOut">
              <a:rPr lang="it-IT" smtClean="0"/>
              <a:t>5-09-2016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C395-89BB-9241-AE0D-0125FB6491DD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EF1D-CC20-4640-A340-D5E608A4BC15}" type="datetimeFigureOut">
              <a:rPr lang="it-IT" smtClean="0"/>
              <a:t>5-09-2016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C395-89BB-9241-AE0D-0125FB6491DD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EF1D-CC20-4640-A340-D5E608A4BC15}" type="datetimeFigureOut">
              <a:rPr lang="it-IT" smtClean="0"/>
              <a:t>5-09-2016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C395-89BB-9241-AE0D-0125FB6491DD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EF1D-CC20-4640-A340-D5E608A4BC15}" type="datetimeFigureOut">
              <a:rPr lang="it-IT" smtClean="0"/>
              <a:t>5-09-2016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C395-89BB-9241-AE0D-0125FB6491DD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EF1D-CC20-4640-A340-D5E608A4BC15}" type="datetimeFigureOut">
              <a:rPr lang="it-IT" smtClean="0"/>
              <a:t>5-09-2016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C395-89BB-9241-AE0D-0125FB6491DD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EF1D-CC20-4640-A340-D5E608A4BC15}" type="datetimeFigureOut">
              <a:rPr lang="it-IT" smtClean="0"/>
              <a:t>5-09-2016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C395-89BB-9241-AE0D-0125FB6491DD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8EF1D-CC20-4640-A340-D5E608A4BC15}" type="datetimeFigureOut">
              <a:rPr lang="it-IT" smtClean="0"/>
              <a:t>5-09-2016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7C395-89BB-9241-AE0D-0125FB6491DD}" type="slidenum">
              <a:rPr lang="en-US" smtClean="0"/>
              <a:t>‹n.›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a 4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14</Words>
  <Application>Microsoft Macintosh PowerPoint</Application>
  <PresentationFormat>Presentazione su schermo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Modello struttura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Diapositiva 1</vt:lpstr>
    </vt:vector>
  </TitlesOfParts>
  <Company>Extra.it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Ferdinando Simonetti</dc:creator>
  <cp:lastModifiedBy>Ferdinando Simonetti</cp:lastModifiedBy>
  <cp:revision>3</cp:revision>
  <dcterms:created xsi:type="dcterms:W3CDTF">2016-09-05T10:02:18Z</dcterms:created>
  <dcterms:modified xsi:type="dcterms:W3CDTF">2016-09-05T12:05:32Z</dcterms:modified>
</cp:coreProperties>
</file>