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3" r:id="rId7"/>
    <p:sldId id="260" r:id="rId8"/>
    <p:sldId id="265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EDA Report: Super Store Sales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Exploratory Data Analysis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3803" y="1617259"/>
            <a:ext cx="7371185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 smtClean="0"/>
              <a:t>Conduct </a:t>
            </a:r>
            <a:r>
              <a:rPr dirty="0"/>
              <a:t>deeper analysis into customer demographics</a:t>
            </a:r>
            <a:r>
              <a:rPr dirty="0" smtClean="0"/>
              <a:t>.</a:t>
            </a:r>
            <a:endParaRPr lang="en-US" dirty="0" smtClean="0"/>
          </a:p>
          <a:p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 smtClean="0"/>
              <a:t>Optimize </a:t>
            </a:r>
            <a:r>
              <a:rPr dirty="0"/>
              <a:t>inventory management based on sales patterns</a:t>
            </a:r>
            <a:r>
              <a:rPr dirty="0" smtClean="0"/>
              <a:t>.</a:t>
            </a:r>
            <a:endParaRPr lang="en-US" dirty="0" smtClean="0"/>
          </a:p>
          <a:p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 smtClean="0"/>
              <a:t>Develop </a:t>
            </a:r>
            <a:r>
              <a:rPr dirty="0"/>
              <a:t>tailored marketing campaigns for high-value customer segments.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804" y="1424462"/>
            <a:ext cx="8863196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dirty="0" smtClean="0"/>
              <a:t>Analyzed </a:t>
            </a:r>
            <a:r>
              <a:rPr dirty="0"/>
              <a:t>sales trends, product performance, and profitability across multiple dimensions.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dirty="0" smtClean="0"/>
              <a:t>Identified </a:t>
            </a:r>
            <a:r>
              <a:rPr dirty="0"/>
              <a:t>seasonal patterns, regional performance, and discount impact on profits</a:t>
            </a:r>
            <a:r>
              <a:rPr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dirty="0" smtClean="0"/>
              <a:t>Provided actionable insights for improving sales and profitability.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Seasonal Sales Trends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621" y="1680150"/>
            <a:ext cx="80521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Monthly and quarterly sales trends reveal seasonal peaks during Q4 and dips in Q1.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78" y="2442950"/>
            <a:ext cx="7949821" cy="41077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0847" y="5130727"/>
            <a:ext cx="82910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Consumer segment forms the largest customer base but generates a lower profit margin compared to Corporate and Home Office segments</a:t>
            </a:r>
            <a:r>
              <a:rPr lang="en-US" dirty="0" smtClean="0"/>
              <a:t>.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69284"/>
            <a:ext cx="7772400" cy="1163235"/>
          </a:xfrm>
        </p:spPr>
        <p:txBody>
          <a:bodyPr/>
          <a:lstStyle/>
          <a:p>
            <a:pPr algn="ctr"/>
            <a:r>
              <a:rPr lang="en-US" dirty="0" smtClean="0"/>
              <a:t>Customer segmentation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50" y="1433015"/>
            <a:ext cx="8625385" cy="337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smtClean="0"/>
              <a:t>Regional Performance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5063318" y="2744146"/>
            <a:ext cx="36234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West and East regions contribute the most to profitability</a:t>
            </a:r>
            <a:r>
              <a:rPr dirty="0" smtClean="0"/>
              <a:t>.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95" y="1586818"/>
            <a:ext cx="3846589" cy="34628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0848" y="5963241"/>
            <a:ext cx="7765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 smtClean="0"/>
              <a:t>Technology </a:t>
            </a:r>
            <a:r>
              <a:rPr dirty="0"/>
              <a:t>is the most profitable category; Furniture struggles with low margins.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dirty="0" smtClean="0"/>
              <a:t>Category </a:t>
            </a:r>
            <a:r>
              <a:rPr dirty="0"/>
              <a:t>Performance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55" y="1417638"/>
            <a:ext cx="8707272" cy="436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35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Impact of Discounts on Profitability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045007"/>
            <a:ext cx="822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Discounts have a direct negative impact on profit margins. High discount rates (beyond 20%) erode profitability significantly</a:t>
            </a:r>
            <a:r>
              <a:rPr dirty="0" smtClean="0"/>
              <a:t>.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55" y="1417638"/>
            <a:ext cx="8843749" cy="44416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535"/>
          </a:xfrm>
        </p:spPr>
        <p:txBody>
          <a:bodyPr/>
          <a:lstStyle/>
          <a:p>
            <a:r>
              <a:rPr dirty="0"/>
              <a:t>Impact of Discounts on Profitability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4085" y="6166039"/>
            <a:ext cx="7902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 smtClean="0"/>
              <a:t>States </a:t>
            </a:r>
            <a:r>
              <a:rPr dirty="0"/>
              <a:t>like Texas and Pennsylvania face losses due to excessive discounts.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02" y="1214173"/>
            <a:ext cx="8205636" cy="495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08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6633" y="1917511"/>
            <a:ext cx="7652929" cy="2031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 smtClean="0"/>
              <a:t>Focus </a:t>
            </a:r>
            <a:r>
              <a:rPr dirty="0"/>
              <a:t>on promoting high-margin products like Technology</a:t>
            </a:r>
            <a:r>
              <a:rPr dirty="0" smtClean="0"/>
              <a:t>.</a:t>
            </a:r>
            <a:endParaRPr lang="en-US" dirty="0" smtClean="0"/>
          </a:p>
          <a:p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 smtClean="0"/>
              <a:t>Reduce </a:t>
            </a:r>
            <a:r>
              <a:rPr dirty="0"/>
              <a:t>discounts in loss-making regions</a:t>
            </a:r>
            <a:r>
              <a:rPr dirty="0" smtClean="0"/>
              <a:t>.</a:t>
            </a:r>
            <a:endParaRPr lang="en-US" dirty="0" smtClean="0"/>
          </a:p>
          <a:p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 smtClean="0"/>
              <a:t>Leverage </a:t>
            </a:r>
            <a:r>
              <a:rPr dirty="0"/>
              <a:t>seasonal peaks with targeted marketing campaigns</a:t>
            </a:r>
            <a:r>
              <a:rPr dirty="0" smtClean="0"/>
              <a:t>.</a:t>
            </a:r>
            <a:endParaRPr lang="en-US" dirty="0" smtClean="0"/>
          </a:p>
          <a:p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 smtClean="0"/>
              <a:t>Address </a:t>
            </a:r>
            <a:r>
              <a:rPr dirty="0"/>
              <a:t>Furniture category profitability through strategic pricing or sourcing.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219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EDA Report: Super Store Sales Analysis</vt:lpstr>
      <vt:lpstr>Executive Summary</vt:lpstr>
      <vt:lpstr>Seasonal Sales Trends</vt:lpstr>
      <vt:lpstr>Customer segmentation</vt:lpstr>
      <vt:lpstr>Regional Performance</vt:lpstr>
      <vt:lpstr>Category Performance</vt:lpstr>
      <vt:lpstr>Impact of Discounts on Profitability</vt:lpstr>
      <vt:lpstr>Impact of Discounts on Profitability</vt:lpstr>
      <vt:lpstr>Recommendations</vt:lpstr>
      <vt:lpstr>Next Steps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Report: Super Store Sales Analysis</dc:title>
  <dc:subject/>
  <dc:creator/>
  <cp:keywords/>
  <dc:description>generated using python-pptx</dc:description>
  <cp:lastModifiedBy>Microsoft account</cp:lastModifiedBy>
  <cp:revision>7</cp:revision>
  <dcterms:created xsi:type="dcterms:W3CDTF">2013-01-27T09:14:16Z</dcterms:created>
  <dcterms:modified xsi:type="dcterms:W3CDTF">2025-01-04T15:47:51Z</dcterms:modified>
  <cp:category/>
</cp:coreProperties>
</file>