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4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0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15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8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5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4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3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C132-E431-4948-A98B-F81AB362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528" y="323372"/>
            <a:ext cx="7240943" cy="1425528"/>
          </a:xfrm>
        </p:spPr>
        <p:txBody>
          <a:bodyPr/>
          <a:lstStyle/>
          <a:p>
            <a:pPr algn="ctr"/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54AC4-3358-4D01-872D-F54EEFF20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922" y="3602038"/>
            <a:ext cx="8848077" cy="209742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 Name: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Ameed Ghanem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 workshop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 Aviv University</a:t>
            </a:r>
          </a:p>
        </p:txBody>
      </p:sp>
    </p:spTree>
    <p:extLst>
      <p:ext uri="{BB962C8B-B14F-4D97-AF65-F5344CB8AC3E}">
        <p14:creationId xmlns:p14="http://schemas.microsoft.com/office/powerpoint/2010/main" val="29632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D149-3ABD-4887-BF8F-17728723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4D6-4719-4F3C-837A-1846819A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- Command Injection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- Ajenti auth username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Injection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DLP</a:t>
            </a:r>
          </a:p>
        </p:txBody>
      </p:sp>
    </p:spTree>
    <p:extLst>
      <p:ext uri="{BB962C8B-B14F-4D97-AF65-F5344CB8AC3E}">
        <p14:creationId xmlns:p14="http://schemas.microsoft.com/office/powerpoint/2010/main" val="172020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4A93-9905-42FA-AB69-D1C8FA98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Injection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F8C6-E442-45EB-9F7F-FEF50F86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 injection</a:t>
            </a:r>
            <a:r>
              <a:rPr lang="en-US" dirty="0"/>
              <a:t> is an attack in which the goal is execution of arbitrary </a:t>
            </a:r>
            <a:r>
              <a:rPr lang="en-US" b="1" dirty="0"/>
              <a:t>commands</a:t>
            </a:r>
            <a:r>
              <a:rPr lang="en-US" dirty="0"/>
              <a:t> on the host operating system via a vulnerable application.(by OWASP)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Command injection</a:t>
            </a:r>
            <a:r>
              <a:rPr lang="en-US" dirty="0"/>
              <a:t> attacks are possible when an application passes unsafe user supplied data (forms, cookies, HTTP headers etc.) to a system shell.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8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6713-36BD-49E9-9AFC-A62866A3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D4C6-4F31-4D3C-B55C-8E50118D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&lt;?php   </a:t>
            </a:r>
          </a:p>
          <a:p>
            <a:pPr marL="40005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print("Please specify the name of the file to delete"); 		      </a:t>
            </a:r>
          </a:p>
          <a:p>
            <a:pPr marL="40005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print("&lt;p&gt;");</a:t>
            </a:r>
          </a:p>
          <a:p>
            <a:pPr marL="40005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$file=$_GET['filename']; system("rm $file"); </a:t>
            </a:r>
          </a:p>
          <a:p>
            <a:pPr marL="40005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request </a:t>
            </a:r>
            <a:r>
              <a:rPr lang="en-US" dirty="0"/>
              <a:t>http://127.0.0.1/delete.php?filename=bob.txt</a:t>
            </a:r>
            <a:r>
              <a:rPr lang="en-US" dirty="0">
                <a:solidFill>
                  <a:srgbClr val="FF0000"/>
                </a:solidFill>
              </a:rPr>
              <a:t>;id  </a:t>
            </a:r>
            <a:r>
              <a:rPr lang="en-US" dirty="0"/>
              <a:t>this will print out user and group names and numeric </a:t>
            </a:r>
            <a:r>
              <a:rPr lang="en-US" b="1" dirty="0"/>
              <a:t>ID's</a:t>
            </a:r>
            <a:r>
              <a:rPr lang="en-US" dirty="0"/>
              <a:t> (UID or group </a:t>
            </a:r>
            <a:r>
              <a:rPr lang="en-US" b="1" dirty="0"/>
              <a:t>ID</a:t>
            </a:r>
            <a:r>
              <a:rPr lang="en-US" dirty="0"/>
              <a:t>) of the current user or any other user in the server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7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7411-CFB6-41F2-973E-99B3DFFD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1720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Ajenti auth username 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164192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6729-9776-446F-80E5-673D067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209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Vulnerability &amp; Fixation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C738E9-BEAE-46D7-9AFE-61FB9ED5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289" y="1198486"/>
            <a:ext cx="7420505" cy="4843540"/>
          </a:xfrm>
        </p:spPr>
      </p:pic>
    </p:spTree>
    <p:extLst>
      <p:ext uri="{BB962C8B-B14F-4D97-AF65-F5344CB8AC3E}">
        <p14:creationId xmlns:p14="http://schemas.microsoft.com/office/powerpoint/2010/main" val="7428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E7CA-8090-4F7B-B9EC-E77747A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6980"/>
            <a:ext cx="8446472" cy="112907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the attack works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BC359-6CE0-47F1-8FE0-9086A5F7E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078" y="3684580"/>
            <a:ext cx="5438775" cy="27813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6F0733-BF28-47F5-8D3C-DE0E4EBA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7" y="1206057"/>
            <a:ext cx="5405445" cy="22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7C2E-CB39-4135-8B4D-E878021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8D15-F2B9-4951-BDAA-1DFF3CCC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recognize an attack, I used input validation.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simply defined a regular expression that described the expected username format.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validation failed I know then it’s an arbitrary code the attacker has sent.</a:t>
            </a:r>
          </a:p>
        </p:txBody>
      </p:sp>
    </p:spTree>
    <p:extLst>
      <p:ext uri="{BB962C8B-B14F-4D97-AF65-F5344CB8AC3E}">
        <p14:creationId xmlns:p14="http://schemas.microsoft.com/office/powerpoint/2010/main" val="222595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A46-DE28-44CB-A5AD-FDA13E81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leak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148C-AFB5-40BA-9D9F-8ED23004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computed the following: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- the count of C keywords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- the count of library functions (e.g.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- the count of pointer types (e.g. void*, char*, char**, int*…)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- the count of popular header files (e.g.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computed the sum of these numbers and validated the result is greater than or equal to 11% of the total words. (I assumed each keyword/library function appears maximum once in each line).</a:t>
            </a:r>
          </a:p>
        </p:txBody>
      </p:sp>
    </p:spTree>
    <p:extLst>
      <p:ext uri="{BB962C8B-B14F-4D97-AF65-F5344CB8AC3E}">
        <p14:creationId xmlns:p14="http://schemas.microsoft.com/office/powerpoint/2010/main" val="493244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341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Final project</vt:lpstr>
      <vt:lpstr>Outline</vt:lpstr>
      <vt:lpstr>Command Injection </vt:lpstr>
      <vt:lpstr>Example</vt:lpstr>
      <vt:lpstr>PowerPoint Presentation</vt:lpstr>
      <vt:lpstr>Vulnerability &amp; Fixation</vt:lpstr>
      <vt:lpstr>How the attack works</vt:lpstr>
      <vt:lpstr>Cont.</vt:lpstr>
      <vt:lpstr>Data leak 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ameed ghanem</dc:creator>
  <cp:lastModifiedBy>ameed ghanem</cp:lastModifiedBy>
  <cp:revision>15</cp:revision>
  <dcterms:created xsi:type="dcterms:W3CDTF">2020-01-25T21:32:12Z</dcterms:created>
  <dcterms:modified xsi:type="dcterms:W3CDTF">2020-03-28T15:54:16Z</dcterms:modified>
</cp:coreProperties>
</file>