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ms-office.drawingml.diagramDrawing+xml" PartName="/ppt/diagrams/drawing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  <p:sldMasterId id="2147483670" r:id="rId3"/>
  </p:sldMasterIdLst>
  <p:notesMasterIdLst>
    <p:notesMasterId r:id="rId30"/>
  </p:notesMasterIdLst>
  <p:sldIdLst>
    <p:sldId id="421" r:id="rId4"/>
    <p:sldId id="288" r:id="rId5"/>
    <p:sldId id="289" r:id="rId6"/>
    <p:sldId id="403" r:id="rId7"/>
    <p:sldId id="402" r:id="rId8"/>
    <p:sldId id="391" r:id="rId9"/>
    <p:sldId id="392" r:id="rId10"/>
    <p:sldId id="404" r:id="rId11"/>
    <p:sldId id="390" r:id="rId12"/>
    <p:sldId id="290" r:id="rId13"/>
    <p:sldId id="405" r:id="rId14"/>
    <p:sldId id="406" r:id="rId15"/>
    <p:sldId id="417" r:id="rId16"/>
    <p:sldId id="407" r:id="rId17"/>
    <p:sldId id="408" r:id="rId18"/>
    <p:sldId id="41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291" r:id="rId28"/>
    <p:sldId id="419" r:id="rId2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00"/>
    <a:srgbClr val="000000"/>
    <a:srgbClr val="C3D4DF"/>
    <a:srgbClr val="245491"/>
    <a:srgbClr val="F06414"/>
    <a:srgbClr val="E2E9EE"/>
    <a:srgbClr val="D1DEE7"/>
    <a:srgbClr val="003366"/>
    <a:srgbClr val="EFF3F6"/>
    <a:srgbClr val="DD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9" autoAdjust="0"/>
    <p:restoredTop sz="96121" autoAdjust="0"/>
  </p:normalViewPr>
  <p:slideViewPr>
    <p:cSldViewPr snapToGrid="0" snapToObjects="1">
      <p:cViewPr varScale="1">
        <p:scale>
          <a:sx n="75" d="100"/>
          <a:sy n="75" d="100"/>
        </p:scale>
        <p:origin x="1164" y="54"/>
      </p:cViewPr>
      <p:guideLst>
        <p:guide orient="horz" pos="35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?><Relationships xmlns="http://schemas.openxmlformats.org/package/2006/relationships"><Relationship Target="slides/slide5.xml" Type="http://schemas.openxmlformats.org/officeDocument/2006/relationships/slide" Id="rId8"></Relationship><Relationship Target="slides/slide10.xml" Type="http://schemas.openxmlformats.org/officeDocument/2006/relationships/slide" Id="rId13"></Relationship><Relationship Target="slides/slide15.xml" Type="http://schemas.openxmlformats.org/officeDocument/2006/relationships/slide" Id="rId18"></Relationship><Relationship Target="slides/slide23.xml" Type="http://schemas.openxmlformats.org/officeDocument/2006/relationships/slide" Id="rId26"></Relationship><Relationship Target="slideMasters/slideMaster3.xml" Type="http://schemas.openxmlformats.org/officeDocument/2006/relationships/slideMaster" Id="rId3"></Relationship><Relationship Target="slides/slide18.xml" Type="http://schemas.openxmlformats.org/officeDocument/2006/relationships/slide" Id="rId21"></Relationship><Relationship Target="theme/theme1.xml" Type="http://schemas.openxmlformats.org/officeDocument/2006/relationships/theme" Id="rId34"></Relationship><Relationship Target="slides/slide4.xml" Type="http://schemas.openxmlformats.org/officeDocument/2006/relationships/slide" Id="rId7"></Relationship><Relationship Target="slides/slide9.xml" Type="http://schemas.openxmlformats.org/officeDocument/2006/relationships/slide" Id="rId12"></Relationship><Relationship Target="slides/slide14.xml" Type="http://schemas.openxmlformats.org/officeDocument/2006/relationships/slide" Id="rId17"></Relationship><Relationship Target="slides/slide22.xml" Type="http://schemas.openxmlformats.org/officeDocument/2006/relationships/slide" Id="rId25"></Relationship><Relationship Target="viewProps.xml" Type="http://schemas.openxmlformats.org/officeDocument/2006/relationships/viewProps" Id="rId33"></Relationship><Relationship Target="slideMasters/slideMaster2.xml" Type="http://schemas.openxmlformats.org/officeDocument/2006/relationships/slideMaster" Id="rId2"></Relationship><Relationship Target="slides/slide13.xml" Type="http://schemas.openxmlformats.org/officeDocument/2006/relationships/slide" Id="rId16"></Relationship><Relationship Target="slides/slide17.xml" Type="http://schemas.openxmlformats.org/officeDocument/2006/relationships/slide" Id="rId20"></Relationship><Relationship Target="slides/slide26.xml" Type="http://schemas.openxmlformats.org/officeDocument/2006/relationships/slide" Id="rId29"></Relationship><Relationship Target="slideMasters/slideMaster1.xml" Type="http://schemas.openxmlformats.org/officeDocument/2006/relationships/slideMaster" Id="rId1"></Relationship><Relationship Target="slides/slide3.xml" Type="http://schemas.openxmlformats.org/officeDocument/2006/relationships/slide" Id="rId6"></Relationship><Relationship Target="slides/slide8.xml" Type="http://schemas.openxmlformats.org/officeDocument/2006/relationships/slide" Id="rId11"></Relationship><Relationship Target="slides/slide21.xml" Type="http://schemas.openxmlformats.org/officeDocument/2006/relationships/slide" Id="rId24"></Relationship><Relationship Target="presProps.xml" Type="http://schemas.openxmlformats.org/officeDocument/2006/relationships/presProps" Id="rId32"></Relationship><Relationship Target="slides/slide2.xml" Type="http://schemas.openxmlformats.org/officeDocument/2006/relationships/slide" Id="rId5"></Relationship><Relationship Target="slides/slide12.xml" Type="http://schemas.openxmlformats.org/officeDocument/2006/relationships/slide" Id="rId15"></Relationship><Relationship Target="slides/slide20.xml" Type="http://schemas.openxmlformats.org/officeDocument/2006/relationships/slide" Id="rId23"></Relationship><Relationship Target="slides/slide25.xml" Type="http://schemas.openxmlformats.org/officeDocument/2006/relationships/slide" Id="rId28"></Relationship><Relationship Target="slides/slide7.xml" Type="http://schemas.openxmlformats.org/officeDocument/2006/relationships/slide" Id="rId10"></Relationship><Relationship Target="slides/slide16.xml" Type="http://schemas.openxmlformats.org/officeDocument/2006/relationships/slide" Id="rId19"></Relationship><Relationship Target="commentAuthors.xml" Type="http://schemas.openxmlformats.org/officeDocument/2006/relationships/commentAuthors" Id="rId31"></Relationship><Relationship Target="slides/slide1.xml" Type="http://schemas.openxmlformats.org/officeDocument/2006/relationships/slide" Id="rId4"></Relationship><Relationship Target="slides/slide6.xml" Type="http://schemas.openxmlformats.org/officeDocument/2006/relationships/slide" Id="rId9"></Relationship><Relationship Target="slides/slide11.xml" Type="http://schemas.openxmlformats.org/officeDocument/2006/relationships/slide" Id="rId14"></Relationship><Relationship Target="slides/slide19.xml" Type="http://schemas.openxmlformats.org/officeDocument/2006/relationships/slide" Id="rId22"></Relationship><Relationship Target="slides/slide24.xml" Type="http://schemas.openxmlformats.org/officeDocument/2006/relationships/slide" Id="rId27"></Relationship><Relationship Target="notesMasters/notesMaster1.xml" Type="http://schemas.openxmlformats.org/officeDocument/2006/relationships/notesMaster" Id="rId30"></Relationship><Relationship Target="tableStyles.xml" Type="http://schemas.openxmlformats.org/officeDocument/2006/relationships/tableStyles" Id="rId35"></Relationship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3AE80-B2E9-4AE9-B32D-68BBE07B72D5}" type="doc">
      <dgm:prSet loTypeId="urn:microsoft.com/office/officeart/2005/8/layout/hierarchy2" loCatId="hierarchy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A89CFDB5-5245-491E-A0A6-4506E7703E91}">
      <dgm:prSet phldrT="[Text]"/>
      <dgm:spPr/>
      <dgm:t>
        <a:bodyPr/>
        <a:lstStyle/>
        <a:p>
          <a:r>
            <a:rPr lang="en-US" dirty="0" err="1" smtClean="0"/>
            <a:t>my_class</a:t>
          </a:r>
          <a:endParaRPr lang="en-US" dirty="0"/>
        </a:p>
      </dgm:t>
    </dgm:pt>
    <dgm:pt modelId="{745267E3-5D7F-4127-A54B-674933912DFE}" type="parTrans" cxnId="{FD5E3D38-3744-4D72-87AA-0143C9CE7F1B}">
      <dgm:prSet/>
      <dgm:spPr/>
      <dgm:t>
        <a:bodyPr/>
        <a:lstStyle/>
        <a:p>
          <a:endParaRPr lang="en-US"/>
        </a:p>
      </dgm:t>
    </dgm:pt>
    <dgm:pt modelId="{BEF7B2C7-40EE-4017-9159-C9216C1CC32D}" type="sibTrans" cxnId="{FD5E3D38-3744-4D72-87AA-0143C9CE7F1B}">
      <dgm:prSet/>
      <dgm:spPr/>
      <dgm:t>
        <a:bodyPr/>
        <a:lstStyle/>
        <a:p>
          <a:endParaRPr lang="en-US"/>
        </a:p>
      </dgm:t>
    </dgm:pt>
    <dgm:pt modelId="{A289FB80-7818-449A-B691-452C3D1562EA}">
      <dgm:prSet phldrT="[Text]"/>
      <dgm:spPr/>
      <dgm:t>
        <a:bodyPr/>
        <a:lstStyle/>
        <a:p>
          <a:r>
            <a:rPr lang="en-US" dirty="0" smtClean="0"/>
            <a:t>device1</a:t>
          </a:r>
          <a:endParaRPr lang="en-US" dirty="0"/>
        </a:p>
      </dgm:t>
    </dgm:pt>
    <dgm:pt modelId="{A416ABA4-509E-43A7-B053-05A43F0AD575}" type="parTrans" cxnId="{FA4378DA-E8D7-46A6-AED0-CC5BDA019030}">
      <dgm:prSet/>
      <dgm:spPr/>
      <dgm:t>
        <a:bodyPr/>
        <a:lstStyle/>
        <a:p>
          <a:endParaRPr lang="en-US"/>
        </a:p>
      </dgm:t>
    </dgm:pt>
    <dgm:pt modelId="{A14219DC-F0FD-4C4A-B5FD-0E1C561421C9}" type="sibTrans" cxnId="{FA4378DA-E8D7-46A6-AED0-CC5BDA019030}">
      <dgm:prSet/>
      <dgm:spPr/>
      <dgm:t>
        <a:bodyPr/>
        <a:lstStyle/>
        <a:p>
          <a:endParaRPr lang="en-US"/>
        </a:p>
      </dgm:t>
    </dgm:pt>
    <dgm:pt modelId="{C55345DB-6E21-4171-A199-BBCA44CAB3D0}">
      <dgm:prSet phldrT="[Text]"/>
      <dgm:spPr/>
      <dgm:t>
        <a:bodyPr/>
        <a:lstStyle/>
        <a:p>
          <a:r>
            <a:rPr lang="en-US" dirty="0" smtClean="0"/>
            <a:t>device2</a:t>
          </a:r>
          <a:endParaRPr lang="en-US" dirty="0"/>
        </a:p>
      </dgm:t>
    </dgm:pt>
    <dgm:pt modelId="{784FFA56-2AA5-46DB-99EE-013052E81B66}" type="parTrans" cxnId="{F462C021-6DD8-485D-A33E-FE5857CF213E}">
      <dgm:prSet/>
      <dgm:spPr/>
      <dgm:t>
        <a:bodyPr/>
        <a:lstStyle/>
        <a:p>
          <a:endParaRPr lang="en-US"/>
        </a:p>
      </dgm:t>
    </dgm:pt>
    <dgm:pt modelId="{AEDB2CFA-A8B1-4A9B-B396-F8725F0814A5}" type="sibTrans" cxnId="{F462C021-6DD8-485D-A33E-FE5857CF213E}">
      <dgm:prSet/>
      <dgm:spPr/>
      <dgm:t>
        <a:bodyPr/>
        <a:lstStyle/>
        <a:p>
          <a:endParaRPr lang="en-US"/>
        </a:p>
      </dgm:t>
    </dgm:pt>
    <dgm:pt modelId="{7F25D76D-B3DB-4B3E-B704-8A6056924D30}" type="pres">
      <dgm:prSet presAssocID="{1833AE80-B2E9-4AE9-B32D-68BBE07B72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F73F7-BCB7-4991-91C8-93CFC1FF1B4C}" type="pres">
      <dgm:prSet presAssocID="{A89CFDB5-5245-491E-A0A6-4506E7703E91}" presName="root1" presStyleCnt="0"/>
      <dgm:spPr/>
    </dgm:pt>
    <dgm:pt modelId="{11B73507-8644-4688-8C76-33B6C8ADC5B5}" type="pres">
      <dgm:prSet presAssocID="{A89CFDB5-5245-491E-A0A6-4506E7703E9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5AD90-755B-4310-9E3C-A64F49A6BDD3}" type="pres">
      <dgm:prSet presAssocID="{A89CFDB5-5245-491E-A0A6-4506E7703E91}" presName="level2hierChild" presStyleCnt="0"/>
      <dgm:spPr/>
    </dgm:pt>
    <dgm:pt modelId="{FB6CDAAD-A4BA-497F-A53C-B85FC01E47E8}" type="pres">
      <dgm:prSet presAssocID="{A416ABA4-509E-43A7-B053-05A43F0AD57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F82047D-1122-444F-9C76-3A55C5681231}" type="pres">
      <dgm:prSet presAssocID="{A416ABA4-509E-43A7-B053-05A43F0AD57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950E993-636C-439A-BE55-A2E44AAF2636}" type="pres">
      <dgm:prSet presAssocID="{A289FB80-7818-449A-B691-452C3D1562EA}" presName="root2" presStyleCnt="0"/>
      <dgm:spPr/>
    </dgm:pt>
    <dgm:pt modelId="{B5C32133-7AF8-41EB-BB97-9619B58B2A81}" type="pres">
      <dgm:prSet presAssocID="{A289FB80-7818-449A-B691-452C3D1562EA}" presName="LevelTwoTextNode" presStyleLbl="node2" presStyleIdx="0" presStyleCnt="2" custScaleX="260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77A4A-5116-4658-9632-8828394E7E21}" type="pres">
      <dgm:prSet presAssocID="{A289FB80-7818-449A-B691-452C3D1562EA}" presName="level3hierChild" presStyleCnt="0"/>
      <dgm:spPr/>
    </dgm:pt>
    <dgm:pt modelId="{68041483-0D84-4571-B04B-B754B513F6B6}" type="pres">
      <dgm:prSet presAssocID="{784FFA56-2AA5-46DB-99EE-013052E81B6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66E6D32-154F-4861-AFA2-E33CE09BB3F2}" type="pres">
      <dgm:prSet presAssocID="{784FFA56-2AA5-46DB-99EE-013052E81B6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82B9E1D-188B-476E-96C0-95FE0AADFAA4}" type="pres">
      <dgm:prSet presAssocID="{C55345DB-6E21-4171-A199-BBCA44CAB3D0}" presName="root2" presStyleCnt="0"/>
      <dgm:spPr/>
    </dgm:pt>
    <dgm:pt modelId="{9EE23879-18C0-4541-9018-35A5ADFEC50C}" type="pres">
      <dgm:prSet presAssocID="{C55345DB-6E21-4171-A199-BBCA44CAB3D0}" presName="LevelTwoTextNode" presStyleLbl="node2" presStyleIdx="1" presStyleCnt="2" custScaleX="260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E658EE-0871-4C15-89B5-272712291A43}" type="pres">
      <dgm:prSet presAssocID="{C55345DB-6E21-4171-A199-BBCA44CAB3D0}" presName="level3hierChild" presStyleCnt="0"/>
      <dgm:spPr/>
    </dgm:pt>
  </dgm:ptLst>
  <dgm:cxnLst>
    <dgm:cxn modelId="{F76D2772-A847-4E8D-8DC7-BC7D03A0C95F}" type="presOf" srcId="{C55345DB-6E21-4171-A199-BBCA44CAB3D0}" destId="{9EE23879-18C0-4541-9018-35A5ADFEC50C}" srcOrd="0" destOrd="0" presId="urn:microsoft.com/office/officeart/2005/8/layout/hierarchy2"/>
    <dgm:cxn modelId="{6257CEA3-D45B-44C6-979C-936D00E9D326}" type="presOf" srcId="{A89CFDB5-5245-491E-A0A6-4506E7703E91}" destId="{11B73507-8644-4688-8C76-33B6C8ADC5B5}" srcOrd="0" destOrd="0" presId="urn:microsoft.com/office/officeart/2005/8/layout/hierarchy2"/>
    <dgm:cxn modelId="{D5E20987-5ACC-47AD-8A70-1479D5388316}" type="presOf" srcId="{784FFA56-2AA5-46DB-99EE-013052E81B66}" destId="{766E6D32-154F-4861-AFA2-E33CE09BB3F2}" srcOrd="1" destOrd="0" presId="urn:microsoft.com/office/officeart/2005/8/layout/hierarchy2"/>
    <dgm:cxn modelId="{FD5E3D38-3744-4D72-87AA-0143C9CE7F1B}" srcId="{1833AE80-B2E9-4AE9-B32D-68BBE07B72D5}" destId="{A89CFDB5-5245-491E-A0A6-4506E7703E91}" srcOrd="0" destOrd="0" parTransId="{745267E3-5D7F-4127-A54B-674933912DFE}" sibTransId="{BEF7B2C7-40EE-4017-9159-C9216C1CC32D}"/>
    <dgm:cxn modelId="{FA4378DA-E8D7-46A6-AED0-CC5BDA019030}" srcId="{A89CFDB5-5245-491E-A0A6-4506E7703E91}" destId="{A289FB80-7818-449A-B691-452C3D1562EA}" srcOrd="0" destOrd="0" parTransId="{A416ABA4-509E-43A7-B053-05A43F0AD575}" sibTransId="{A14219DC-F0FD-4C4A-B5FD-0E1C561421C9}"/>
    <dgm:cxn modelId="{7FFF53DD-39F5-4C67-A7A9-8AF99941F802}" type="presOf" srcId="{A289FB80-7818-449A-B691-452C3D1562EA}" destId="{B5C32133-7AF8-41EB-BB97-9619B58B2A81}" srcOrd="0" destOrd="0" presId="urn:microsoft.com/office/officeart/2005/8/layout/hierarchy2"/>
    <dgm:cxn modelId="{918C04C6-DBB4-431F-8FA4-40D8B35C3804}" type="presOf" srcId="{1833AE80-B2E9-4AE9-B32D-68BBE07B72D5}" destId="{7F25D76D-B3DB-4B3E-B704-8A6056924D30}" srcOrd="0" destOrd="0" presId="urn:microsoft.com/office/officeart/2005/8/layout/hierarchy2"/>
    <dgm:cxn modelId="{F462C021-6DD8-485D-A33E-FE5857CF213E}" srcId="{A89CFDB5-5245-491E-A0A6-4506E7703E91}" destId="{C55345DB-6E21-4171-A199-BBCA44CAB3D0}" srcOrd="1" destOrd="0" parTransId="{784FFA56-2AA5-46DB-99EE-013052E81B66}" sibTransId="{AEDB2CFA-A8B1-4A9B-B396-F8725F0814A5}"/>
    <dgm:cxn modelId="{BFB0CDE7-8C21-49CF-9C89-B4486048CC71}" type="presOf" srcId="{A416ABA4-509E-43A7-B053-05A43F0AD575}" destId="{FB6CDAAD-A4BA-497F-A53C-B85FC01E47E8}" srcOrd="0" destOrd="0" presId="urn:microsoft.com/office/officeart/2005/8/layout/hierarchy2"/>
    <dgm:cxn modelId="{3485162E-89BE-41FD-96DC-757D6426A92C}" type="presOf" srcId="{A416ABA4-509E-43A7-B053-05A43F0AD575}" destId="{7F82047D-1122-444F-9C76-3A55C5681231}" srcOrd="1" destOrd="0" presId="urn:microsoft.com/office/officeart/2005/8/layout/hierarchy2"/>
    <dgm:cxn modelId="{A118F6A9-1C97-4FD0-967D-4ADDBF6D6011}" type="presOf" srcId="{784FFA56-2AA5-46DB-99EE-013052E81B66}" destId="{68041483-0D84-4571-B04B-B754B513F6B6}" srcOrd="0" destOrd="0" presId="urn:microsoft.com/office/officeart/2005/8/layout/hierarchy2"/>
    <dgm:cxn modelId="{1BB73CE7-0441-4262-AA94-9A10548A20B9}" type="presParOf" srcId="{7F25D76D-B3DB-4B3E-B704-8A6056924D30}" destId="{107F73F7-BCB7-4991-91C8-93CFC1FF1B4C}" srcOrd="0" destOrd="0" presId="urn:microsoft.com/office/officeart/2005/8/layout/hierarchy2"/>
    <dgm:cxn modelId="{BA83C618-1F4D-4180-9A42-34E63B2FE89B}" type="presParOf" srcId="{107F73F7-BCB7-4991-91C8-93CFC1FF1B4C}" destId="{11B73507-8644-4688-8C76-33B6C8ADC5B5}" srcOrd="0" destOrd="0" presId="urn:microsoft.com/office/officeart/2005/8/layout/hierarchy2"/>
    <dgm:cxn modelId="{432EEF6B-BC67-4A56-9D93-6D3197C30AE4}" type="presParOf" srcId="{107F73F7-BCB7-4991-91C8-93CFC1FF1B4C}" destId="{80A5AD90-755B-4310-9E3C-A64F49A6BDD3}" srcOrd="1" destOrd="0" presId="urn:microsoft.com/office/officeart/2005/8/layout/hierarchy2"/>
    <dgm:cxn modelId="{D8BBAB1A-A4EB-4439-A2B4-E63E69754DAC}" type="presParOf" srcId="{80A5AD90-755B-4310-9E3C-A64F49A6BDD3}" destId="{FB6CDAAD-A4BA-497F-A53C-B85FC01E47E8}" srcOrd="0" destOrd="0" presId="urn:microsoft.com/office/officeart/2005/8/layout/hierarchy2"/>
    <dgm:cxn modelId="{A832D909-4F00-42E3-84DA-A274256C6803}" type="presParOf" srcId="{FB6CDAAD-A4BA-497F-A53C-B85FC01E47E8}" destId="{7F82047D-1122-444F-9C76-3A55C5681231}" srcOrd="0" destOrd="0" presId="urn:microsoft.com/office/officeart/2005/8/layout/hierarchy2"/>
    <dgm:cxn modelId="{D0AD4BAC-2643-4339-BB28-D9D2D8BEB346}" type="presParOf" srcId="{80A5AD90-755B-4310-9E3C-A64F49A6BDD3}" destId="{9950E993-636C-439A-BE55-A2E44AAF2636}" srcOrd="1" destOrd="0" presId="urn:microsoft.com/office/officeart/2005/8/layout/hierarchy2"/>
    <dgm:cxn modelId="{02AA95ED-1257-49EB-B43D-6873D1F9B64F}" type="presParOf" srcId="{9950E993-636C-439A-BE55-A2E44AAF2636}" destId="{B5C32133-7AF8-41EB-BB97-9619B58B2A81}" srcOrd="0" destOrd="0" presId="urn:microsoft.com/office/officeart/2005/8/layout/hierarchy2"/>
    <dgm:cxn modelId="{C19A3762-E923-4251-9D98-32175876BC09}" type="presParOf" srcId="{9950E993-636C-439A-BE55-A2E44AAF2636}" destId="{41577A4A-5116-4658-9632-8828394E7E21}" srcOrd="1" destOrd="0" presId="urn:microsoft.com/office/officeart/2005/8/layout/hierarchy2"/>
    <dgm:cxn modelId="{9251A29D-7B55-4249-9C15-73E323D23F9D}" type="presParOf" srcId="{80A5AD90-755B-4310-9E3C-A64F49A6BDD3}" destId="{68041483-0D84-4571-B04B-B754B513F6B6}" srcOrd="2" destOrd="0" presId="urn:microsoft.com/office/officeart/2005/8/layout/hierarchy2"/>
    <dgm:cxn modelId="{15B43A94-6215-4C73-919E-EA47898F07AE}" type="presParOf" srcId="{68041483-0D84-4571-B04B-B754B513F6B6}" destId="{766E6D32-154F-4861-AFA2-E33CE09BB3F2}" srcOrd="0" destOrd="0" presId="urn:microsoft.com/office/officeart/2005/8/layout/hierarchy2"/>
    <dgm:cxn modelId="{73E200EF-9969-4FFA-83DB-3D3D4E6EBD57}" type="presParOf" srcId="{80A5AD90-755B-4310-9E3C-A64F49A6BDD3}" destId="{982B9E1D-188B-476E-96C0-95FE0AADFAA4}" srcOrd="3" destOrd="0" presId="urn:microsoft.com/office/officeart/2005/8/layout/hierarchy2"/>
    <dgm:cxn modelId="{ABA051D0-EEA3-4EB6-B8B6-75438EEFA817}" type="presParOf" srcId="{982B9E1D-188B-476E-96C0-95FE0AADFAA4}" destId="{9EE23879-18C0-4541-9018-35A5ADFEC50C}" srcOrd="0" destOrd="0" presId="urn:microsoft.com/office/officeart/2005/8/layout/hierarchy2"/>
    <dgm:cxn modelId="{47B42C11-81AD-4792-ABB2-C1F48E76597E}" type="presParOf" srcId="{982B9E1D-188B-476E-96C0-95FE0AADFAA4}" destId="{77E658EE-0871-4C15-89B5-272712291A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73507-8644-4688-8C76-33B6C8ADC5B5}">
      <dsp:nvSpPr>
        <dsp:cNvPr id="0" name=""/>
        <dsp:cNvSpPr/>
      </dsp:nvSpPr>
      <dsp:spPr>
        <a:xfrm>
          <a:off x="466" y="664785"/>
          <a:ext cx="1310189" cy="65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my_class</a:t>
          </a:r>
          <a:endParaRPr lang="en-US" sz="2300" kern="1200" dirty="0"/>
        </a:p>
      </dsp:txBody>
      <dsp:txXfrm>
        <a:off x="19653" y="683972"/>
        <a:ext cx="1271815" cy="616720"/>
      </dsp:txXfrm>
    </dsp:sp>
    <dsp:sp modelId="{FB6CDAAD-A4BA-497F-A53C-B85FC01E47E8}">
      <dsp:nvSpPr>
        <dsp:cNvPr id="0" name=""/>
        <dsp:cNvSpPr/>
      </dsp:nvSpPr>
      <dsp:spPr>
        <a:xfrm rot="19457599">
          <a:off x="1249993" y="774286"/>
          <a:ext cx="645401" cy="59414"/>
        </a:xfrm>
        <a:custGeom>
          <a:avLst/>
          <a:gdLst/>
          <a:ahLst/>
          <a:cxnLst/>
          <a:rect l="0" t="0" r="0" b="0"/>
          <a:pathLst>
            <a:path>
              <a:moveTo>
                <a:pt x="0" y="29707"/>
              </a:moveTo>
              <a:lnTo>
                <a:pt x="645401" y="29707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6559" y="787858"/>
        <a:ext cx="32270" cy="32270"/>
      </dsp:txXfrm>
    </dsp:sp>
    <dsp:sp modelId="{B5C32133-7AF8-41EB-BB97-9619B58B2A81}">
      <dsp:nvSpPr>
        <dsp:cNvPr id="0" name=""/>
        <dsp:cNvSpPr/>
      </dsp:nvSpPr>
      <dsp:spPr>
        <a:xfrm>
          <a:off x="1834732" y="288106"/>
          <a:ext cx="3417708" cy="65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device1</a:t>
          </a:r>
          <a:endParaRPr lang="en-US" sz="2300" kern="1200" dirty="0"/>
        </a:p>
      </dsp:txBody>
      <dsp:txXfrm>
        <a:off x="1853919" y="307293"/>
        <a:ext cx="3379334" cy="616720"/>
      </dsp:txXfrm>
    </dsp:sp>
    <dsp:sp modelId="{68041483-0D84-4571-B04B-B754B513F6B6}">
      <dsp:nvSpPr>
        <dsp:cNvPr id="0" name=""/>
        <dsp:cNvSpPr/>
      </dsp:nvSpPr>
      <dsp:spPr>
        <a:xfrm rot="2142401">
          <a:off x="1249993" y="1150965"/>
          <a:ext cx="645401" cy="59414"/>
        </a:xfrm>
        <a:custGeom>
          <a:avLst/>
          <a:gdLst/>
          <a:ahLst/>
          <a:cxnLst/>
          <a:rect l="0" t="0" r="0" b="0"/>
          <a:pathLst>
            <a:path>
              <a:moveTo>
                <a:pt x="0" y="29707"/>
              </a:moveTo>
              <a:lnTo>
                <a:pt x="645401" y="29707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6559" y="1164537"/>
        <a:ext cx="32270" cy="32270"/>
      </dsp:txXfrm>
    </dsp:sp>
    <dsp:sp modelId="{9EE23879-18C0-4541-9018-35A5ADFEC50C}">
      <dsp:nvSpPr>
        <dsp:cNvPr id="0" name=""/>
        <dsp:cNvSpPr/>
      </dsp:nvSpPr>
      <dsp:spPr>
        <a:xfrm>
          <a:off x="1834732" y="1041465"/>
          <a:ext cx="3417708" cy="65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device2</a:t>
          </a:r>
          <a:endParaRPr lang="en-US" sz="2300" kern="1200" dirty="0"/>
        </a:p>
      </dsp:txBody>
      <dsp:txXfrm>
        <a:off x="1853919" y="1060652"/>
        <a:ext cx="3379334" cy="61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?><Relationships xmlns="http://schemas.openxmlformats.org/package/2006/relationships"><Relationship Target="../theme/theme4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C0504D"/>
              </a:buClr>
            </a:pPr>
            <a:fld id="{3EEE9B47-791B-47F7-AE03-C0D580CA0B67}" type="slidenum">
              <a:rPr lang="en-US" smtClean="0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5B51A-ECA6-4C5B-8976-9B42C38C3B67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2A1E14C-13F1-4767-A3F5-160B683EB85F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00EB704F-BAD3-4942-ACEF-5AE6CAB3CCE2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6B66322-B7AF-4955-B176-5667A950E981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EB857-F098-4B90-829D-37F6C1E13B93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77E09E1-1AFE-4BC9-86F6-0868F6ED49BA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6ADD5D0-B8DD-471C-B090-BEBC92188E6C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1A9241E-47BA-4D81-BE8D-F467E6D76715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04EAB-0B84-4A23-895D-064FAE6D5D6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C5F8F10F-3C3D-4682-A15A-60FC9A28BD0B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C52FBC3-2AE9-4CED-BD67-968FA1F6B14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7702129-9060-4ED2-A776-618AA6EC603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AECE6-6601-42F9-9CAF-CFB128EBA67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6E2AF1C-35D8-4143-8F93-9557D5016D4E}" type="slidenum">
              <a:rPr lang="ar-SA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E5D69510-54B8-4A3E-AEDC-A4C9B1A4A6C7}" type="slidenum">
              <a:rPr lang="ar-SA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286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571C0F7-5B61-4730-AD67-574C7A3AFF75}" type="slidenum">
              <a:rPr lang="ar-SA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2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3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4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5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6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7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Masters/slideMaster3.xml" Type="http://schemas.openxmlformats.org/officeDocument/2006/relationships/slideMaster" Id="rId1"></Relationship></Relationships>
</file>

<file path=ppt/slideLayouts/_rels/slideLayout18.xml.rels><?xml version="1.0" encoding="UTF-8" ?><Relationships xmlns="http://schemas.openxmlformats.org/package/2006/relationships"><Relationship Target="../slideMasters/slideMaster3.xml" Type="http://schemas.openxmlformats.org/officeDocument/2006/relationships/slideMaster" Id="rId1"></Relationship></Relationships>
</file>

<file path=ppt/slideLayouts/_rels/slideLayout19.xml.rels><?xml version="1.0" encoding="UTF-8" ?><Relationships xmlns="http://schemas.openxmlformats.org/package/2006/relationships"><Relationship Target="../slideMasters/slideMaster3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0.xml.rels><?xml version="1.0" encoding="UTF-8" ?><Relationships xmlns="http://schemas.openxmlformats.org/package/2006/relationships"><Relationship Target="../slideMasters/slideMaster3.xml" Type="http://schemas.openxmlformats.org/officeDocument/2006/relationships/slideMaster" Id="rId1"></Relationship></Relationships>
</file>

<file path=ppt/slideLayouts/_rels/slideLayout21.xml.rels><?xml version="1.0" encoding="UTF-8" ?><Relationships xmlns="http://schemas.openxmlformats.org/package/2006/relationships"><Relationship Target="../slideMasters/slideMaster3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0" y="9525"/>
              <a:ext cx="9144000" cy="6858000"/>
              <a:chOff x="0" y="9525"/>
              <a:chExt cx="9144000" cy="6858000"/>
            </a:xfrm>
          </p:grpSpPr>
          <p:pic>
            <p:nvPicPr>
              <p:cNvPr id="59415" name="Picture 23" descr="S1_10_01_20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525"/>
                <a:ext cx="9144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/>
              <p:cNvSpPr/>
              <p:nvPr userDrawn="1"/>
            </p:nvSpPr>
            <p:spPr bwMode="white">
              <a:xfrm>
                <a:off x="162370" y="1401510"/>
                <a:ext cx="3161944" cy="118786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228600" tIns="45720" rIns="2286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None/>
                  <a:tabLst/>
                </a:pPr>
                <a:endParaRPr kumimoji="0" 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9" name="Picture 3" descr="C:\Documents and Settings\darlene\Desktop\CheckPoint_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1708151"/>
              <a:ext cx="2509837" cy="682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5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8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6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1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4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pic>
          <p:nvPicPr>
            <p:cNvPr id="59415" name="Picture 23" descr="S1_10_01_2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white">
            <a:xfrm>
              <a:off x="162370" y="1401510"/>
              <a:ext cx="3161944" cy="1187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28600" tIns="45720" rIns="2286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73"/>
                </a:buClr>
              </a:pPr>
              <a:endParaRPr lang="en-US" dirty="0" smtClean="0">
                <a:solidFill>
                  <a:srgbClr val="4E4E4E"/>
                </a:solidFill>
                <a:latin typeface="Arial" pitchFamily="34" charset="0"/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16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9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08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13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Clr>
                <a:srgbClr val="000073"/>
              </a:buClr>
              <a:buSzPct val="115000"/>
              <a:buFont typeface="Wingdings" pitchFamily="2" charset="2"/>
              <a:buChar char="§"/>
            </a:pPr>
            <a:endParaRPr lang="en-US" sz="200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8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7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75863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theme/theme1.xml" Type="http://schemas.openxmlformats.org/officeDocument/2006/relationships/theme" Id="rId6"></Relationship><Relationship Target="../slideLayouts/slideLayout5.xml" Type="http://schemas.openxmlformats.org/officeDocument/2006/relationships/slideLayout" Id="rId5"></Relationship><Relationship Target="../slideLayouts/slideLayout4.xml" Type="http://schemas.openxmlformats.org/officeDocument/2006/relationships/slideLayout" Id="rId4"></Relationship></Relationships>
</file>

<file path=ppt/slideMasters/_rels/slideMaster2.xml.rels><?xml version="1.0" encoding="UTF-8" ?><Relationships xmlns="http://schemas.openxmlformats.org/package/2006/relationships"><Relationship Target="../slideLayouts/slideLayout13.xml" Type="http://schemas.openxmlformats.org/officeDocument/2006/relationships/slideLayout" Id="rId8"></Relationship><Relationship Target="../slideLayouts/slideLayout8.xml" Type="http://schemas.openxmlformats.org/officeDocument/2006/relationships/slideLayout" Id="rId3"></Relationship><Relationship Target="../slideLayouts/slideLayout12.xml" Type="http://schemas.openxmlformats.org/officeDocument/2006/relationships/slideLayout" Id="rId7"></Relationship><Relationship Target="../theme/theme2.xml" Type="http://schemas.openxmlformats.org/officeDocument/2006/relationships/theme" Id="rId12"></Relationship><Relationship Target="../slideLayouts/slideLayout7.xml" Type="http://schemas.openxmlformats.org/officeDocument/2006/relationships/slideLayout" Id="rId2"></Relationship><Relationship Target="../slideLayouts/slideLayout6.xml" Type="http://schemas.openxmlformats.org/officeDocument/2006/relationships/slideLayout" Id="rId1"></Relationship><Relationship Target="../slideLayouts/slideLayout11.xml" Type="http://schemas.openxmlformats.org/officeDocument/2006/relationships/slideLayout" Id="rId6"></Relationship><Relationship Target="../slideLayouts/slideLayout16.xml" Type="http://schemas.openxmlformats.org/officeDocument/2006/relationships/slideLayout" Id="rId11"></Relationship><Relationship Target="../slideLayouts/slideLayout10.xml" Type="http://schemas.openxmlformats.org/officeDocument/2006/relationships/slideLayout" Id="rId5"></Relationship><Relationship Target="../slideLayouts/slideLayout15.xml" Type="http://schemas.openxmlformats.org/officeDocument/2006/relationships/slideLayout" Id="rId10"></Relationship><Relationship Target="../slideLayouts/slideLayout9.xml" Type="http://schemas.openxmlformats.org/officeDocument/2006/relationships/slideLayout" Id="rId4"></Relationship><Relationship Target="../slideLayouts/slideLayout14.xml" Type="http://schemas.openxmlformats.org/officeDocument/2006/relationships/slideLayout" Id="rId9"></Relationship></Relationships>
</file>

<file path=ppt/slideMasters/_rels/slideMaster3.xml.rels><?xml version="1.0" encoding="UTF-8" ?><Relationships xmlns="http://schemas.openxmlformats.org/package/2006/relationships"><Relationship Target="../slideLayouts/slideLayout19.xml" Type="http://schemas.openxmlformats.org/officeDocument/2006/relationships/slideLayout" Id="rId3"></Relationship><Relationship Target="../slideLayouts/slideLayout18.xml" Type="http://schemas.openxmlformats.org/officeDocument/2006/relationships/slideLayout" Id="rId2"></Relationship><Relationship Target="../slideLayouts/slideLayout17.xml" Type="http://schemas.openxmlformats.org/officeDocument/2006/relationships/slideLayout" Id="rId1"></Relationship><Relationship Target="../theme/theme3.xml" Type="http://schemas.openxmlformats.org/officeDocument/2006/relationships/theme" Id="rId6"></Relationship><Relationship Target="../slideLayouts/slideLayout21.xml" Type="http://schemas.openxmlformats.org/officeDocument/2006/relationships/slideLayout" Id="rId5"></Relationship><Relationship Target="../slideLayouts/slideLayout20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3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000073"/>
              </a:buClr>
              <a:buFont typeface="Wingdings" pitchFamily="2" charset="2"/>
              <a:buChar char="n"/>
            </a:pPr>
            <a:endParaRPr lang="en-US" dirty="0">
              <a:solidFill>
                <a:srgbClr val="4E4E4E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73"/>
              </a:buClr>
            </a:pP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3.png" Type="http://schemas.openxmlformats.org/officeDocument/2006/relationships/image" Id="rId3"></Relationship><Relationship Target="../notesSlides/notesSlide1.xml" Type="http://schemas.openxmlformats.org/officeDocument/2006/relationships/notesSlide" Id="rId2"></Relationship><Relationship Target="../slideLayouts/slideLayout17.xml" Type="http://schemas.openxmlformats.org/officeDocument/2006/relationships/slideLayout" Id="rId1"></Relationship><Relationship Target="../media/image4.wmf" Type="http://schemas.openxmlformats.org/officeDocument/2006/relationships/image" Id="rId4"></Relationship></Relationships>
</file>

<file path=ppt/slides/_rels/slide10.xml.rels><?xml version="1.0" encoding="UTF-8" ?><Relationships xmlns="http://schemas.openxmlformats.org/package/2006/relationships"><Relationship Target="../notesSlides/notesSlide4.xml" Type="http://schemas.openxmlformats.org/officeDocument/2006/relationships/notesSlide" Id="rId2"></Relationship><Relationship Target="../slideLayouts/slideLayout4.xml" Type="http://schemas.openxmlformats.org/officeDocument/2006/relationships/slideLayout" Id="rId1"></Relationship></Relationships>
</file>

<file path=ppt/slides/_rels/slide11.xml.rels><?xml version="1.0" encoding="UTF-8" ?><Relationships xmlns="http://schemas.openxmlformats.org/package/2006/relationships"><Relationship TargetMode="External" Target="http://filepi.com/i/ATOOrv7" Type="http://schemas.openxmlformats.org/officeDocument/2006/relationships/hyperlink" Id="rId3"></Relationship><Relationship TargetMode="External" Target="https://www.kernel.org/doc/Documentation/kobject.txt" Type="http://schemas.openxmlformats.org/officeDocument/2006/relationships/hyperlink" Id="rId2"></Relationship><Relationship Target="../slideLayouts/slideLayout2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/Relationships>
</file>

<file path=ppt/slides/_rels/slide13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14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16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17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18.xml.rels><?xml version="1.0" encoding="UTF-8" ?><Relationships xmlns="http://schemas.openxmlformats.org/package/2006/relationships"><Relationship Target="../diagrams/layout1.xml" Type="http://schemas.openxmlformats.org/officeDocument/2006/relationships/diagramLayout" Id="rId3"></Relationship><Relationship Target="../diagrams/data1.xml" Type="http://schemas.openxmlformats.org/officeDocument/2006/relationships/diagramData" Id="rId2"></Relationship><Relationship Target="../slideLayouts/slideLayout2.xml" Type="http://schemas.openxmlformats.org/officeDocument/2006/relationships/slideLayout" Id="rId1"></Relationship><Relationship Target="../diagrams/drawing1.xml" Type="http://schemas.microsoft.com/office/2007/relationships/diagramDrawing" Id="rId6"></Relationship><Relationship Target="../diagrams/colors1.xml" Type="http://schemas.openxmlformats.org/officeDocument/2006/relationships/diagramColors" Id="rId5"></Relationship><Relationship Target="../diagrams/quickStyle1.xml" Type="http://schemas.openxmlformats.org/officeDocument/2006/relationships/diagramQuickStyle" Id="rId4"></Relationship></Relationships>
</file>

<file path=ppt/slides/_rels/slide19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notesSlides/notesSlide2.xml" Type="http://schemas.openxmlformats.org/officeDocument/2006/relationships/notesSlide" Id="rId2"></Relationship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media/image9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/Relationships>
</file>

<file path=ppt/slides/_rels/slide21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22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23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24.xml.rels><?xml version="1.0" encoding="UTF-8" ?><Relationships xmlns="http://schemas.openxmlformats.org/package/2006/relationships"><Relationship TargetMode="External" Target="htpp://lxr.linux.no/" Type="http://schemas.openxmlformats.org/officeDocument/2006/relationships/hyperlink" Id="rId3"></Relationship><Relationship TargetMode="External" Target="http://lwn.net/Kernel/LDD3/" Type="http://schemas.openxmlformats.org/officeDocument/2006/relationships/hyperlink" Id="rId2"></Relationship><Relationship Target="../slideLayouts/slideLayout2.xml" Type="http://schemas.openxmlformats.org/officeDocument/2006/relationships/slideLayout" Id="rId1"></Relationship><Relationship TargetMode="External" Target="http://kernel.org/doc/Documentation/" Type="http://schemas.openxmlformats.org/officeDocument/2006/relationships/hyperlink" Id="rId4"></Relationship></Relationships>
</file>

<file path=ppt/slides/_rels/slide25.xml.rels><?xml version="1.0" encoding="UTF-8" ?><Relationships xmlns="http://schemas.openxmlformats.org/package/2006/relationships"><Relationship Target="../notesSlides/notesSlide5.xml" Type="http://schemas.openxmlformats.org/officeDocument/2006/relationships/notesSlide" Id="rId2"></Relationship><Relationship Target="../slideLayouts/slideLayout4.xml" Type="http://schemas.openxmlformats.org/officeDocument/2006/relationships/slideLayout" Id="rId1"></Relationship></Relationships>
</file>

<file path=ppt/slides/_rels/slide26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notesSlides/notesSlide3.xml" Type="http://schemas.openxmlformats.org/officeDocument/2006/relationships/notesSlide" Id="rId2"></Relationship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media/image5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media/image6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media/image7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Linux Devices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/>
          <a:stretch/>
        </p:blipFill>
        <p:spPr>
          <a:xfrm>
            <a:off x="6618403" y="5316"/>
            <a:ext cx="3179094" cy="13397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17021"/>
            <a:ext cx="5344706" cy="1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Agenda</a:t>
            </a:r>
            <a:endParaRPr lang="en-US" dirty="0" smtClean="0">
              <a:latin typeface="Arial" charset="0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0265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0267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0266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Reminder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Linux Devices</a:t>
              </a:r>
            </a:p>
          </p:txBody>
        </p:sp>
        <p:grpSp>
          <p:nvGrpSpPr>
            <p:cNvPr id="10260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1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Assignment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54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0255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849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</a:t>
            </a:r>
            <a:r>
              <a:rPr lang="en-US" dirty="0" smtClean="0">
                <a:solidFill>
                  <a:schemeClr val="accent3"/>
                </a:solidFill>
              </a:rPr>
              <a:t>three </a:t>
            </a:r>
            <a:r>
              <a:rPr lang="en-US" dirty="0">
                <a:solidFill>
                  <a:schemeClr val="accent3"/>
                </a:solidFill>
              </a:rPr>
              <a:t>kinds </a:t>
            </a:r>
            <a:r>
              <a:rPr lang="en-US" dirty="0"/>
              <a:t>of devices in </a:t>
            </a:r>
            <a:r>
              <a:rPr lang="en-US" dirty="0" smtClean="0"/>
              <a:t>Linux:</a:t>
            </a:r>
            <a:endParaRPr lang="en-US" dirty="0"/>
          </a:p>
          <a:p>
            <a:pPr lvl="1">
              <a:defRPr/>
            </a:pPr>
            <a:r>
              <a:rPr lang="en-US" dirty="0"/>
              <a:t>Character devices – read/write single </a:t>
            </a:r>
            <a:r>
              <a:rPr lang="en-US" dirty="0" smtClean="0"/>
              <a:t>bytes</a:t>
            </a:r>
            <a:endParaRPr lang="en-US" dirty="0" smtClean="0"/>
          </a:p>
          <a:p>
            <a:pPr lvl="2">
              <a:defRPr/>
            </a:pPr>
            <a:r>
              <a:rPr lang="en-US" sz="1800" dirty="0" smtClean="0">
                <a:solidFill>
                  <a:schemeClr val="bg2"/>
                </a:solidFill>
              </a:rPr>
              <a:t>Examples: </a:t>
            </a:r>
            <a:r>
              <a:rPr lang="en-US" sz="1800" dirty="0" smtClean="0">
                <a:solidFill>
                  <a:schemeClr val="bg2"/>
                </a:solidFill>
              </a:rPr>
              <a:t>keyboards, </a:t>
            </a:r>
            <a:r>
              <a:rPr lang="en-US" sz="1800" dirty="0">
                <a:solidFill>
                  <a:schemeClr val="bg2"/>
                </a:solidFill>
              </a:rPr>
              <a:t>printers, and most </a:t>
            </a:r>
            <a:r>
              <a:rPr lang="en-US" sz="1800" dirty="0" smtClean="0">
                <a:solidFill>
                  <a:srgbClr val="FF0000"/>
                </a:solidFill>
              </a:rPr>
              <a:t>pseudo-devices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Block devices – read/write blocks of </a:t>
            </a:r>
            <a:r>
              <a:rPr lang="en-US" dirty="0" smtClean="0"/>
              <a:t>bytes</a:t>
            </a:r>
          </a:p>
          <a:p>
            <a:pPr lvl="2">
              <a:buClr>
                <a:srgbClr val="95B8CF"/>
              </a:buClr>
              <a:defRPr/>
            </a:pPr>
            <a:r>
              <a:rPr lang="en-US" sz="1800" dirty="0" smtClean="0">
                <a:solidFill>
                  <a:srgbClr val="777777"/>
                </a:solidFill>
              </a:rPr>
              <a:t>Examples: hard drives, Blu-ray discs, and memory devices such as flash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Network </a:t>
            </a:r>
            <a:r>
              <a:rPr lang="en-US" dirty="0" smtClean="0"/>
              <a:t>devices – access to internet via physical adapter</a:t>
            </a:r>
          </a:p>
          <a:p>
            <a:pPr>
              <a:defRPr/>
            </a:pPr>
            <a:r>
              <a:rPr lang="en-US" dirty="0" smtClean="0"/>
              <a:t>Now days </a:t>
            </a:r>
            <a:r>
              <a:rPr lang="en-US" dirty="0"/>
              <a:t>L</a:t>
            </a:r>
            <a:r>
              <a:rPr lang="en-US" dirty="0" smtClean="0"/>
              <a:t>inux kernel has a unified model for all devices</a:t>
            </a:r>
          </a:p>
          <a:p>
            <a:pPr lvl="1">
              <a:defRPr/>
            </a:pPr>
            <a:r>
              <a:rPr lang="en-US" dirty="0" smtClean="0"/>
              <a:t>The device model provides a single mechanism for representing devices and describing their topology</a:t>
            </a:r>
          </a:p>
          <a:p>
            <a:pPr lvl="2">
              <a:defRPr/>
            </a:pPr>
            <a:r>
              <a:rPr lang="en-US" dirty="0" smtClean="0"/>
              <a:t>For further reading on </a:t>
            </a:r>
            <a:r>
              <a:rPr lang="en-US" dirty="0" err="1" smtClean="0"/>
              <a:t>kobjects</a:t>
            </a:r>
            <a:r>
              <a:rPr lang="en-US" dirty="0" smtClean="0"/>
              <a:t>, </a:t>
            </a:r>
            <a:r>
              <a:rPr lang="en-US" dirty="0" err="1" smtClean="0"/>
              <a:t>ktypes</a:t>
            </a:r>
            <a:r>
              <a:rPr lang="en-US" dirty="0" smtClean="0"/>
              <a:t> and </a:t>
            </a:r>
            <a:r>
              <a:rPr lang="en-US" dirty="0" err="1" smtClean="0"/>
              <a:t>ksets</a:t>
            </a:r>
            <a:r>
              <a:rPr lang="en-US" dirty="0" smtClean="0"/>
              <a:t> </a:t>
            </a:r>
            <a:r>
              <a:rPr lang="en-US" dirty="0" smtClean="0"/>
              <a:t>see: </a:t>
            </a:r>
            <a:r>
              <a:rPr lang="en-US" dirty="0">
                <a:hlinkClick r:id="rId2"/>
              </a:rPr>
              <a:t>https://www.kernel.org/doc/Documentation/kobject.txt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We deal with more higher level objects</a:t>
            </a:r>
            <a:endParaRPr lang="en-US" dirty="0"/>
          </a:p>
          <a:p>
            <a:r>
              <a:rPr lang="en-US" dirty="0" smtClean="0"/>
              <a:t>More information - </a:t>
            </a:r>
            <a:r>
              <a:rPr lang="en-US" dirty="0" smtClean="0">
                <a:hlinkClick r:id="rId3"/>
              </a:rPr>
              <a:t>Linux Kernel Development</a:t>
            </a:r>
            <a:r>
              <a:rPr lang="en-US" dirty="0" smtClean="0"/>
              <a:t>, page </a:t>
            </a:r>
            <a:r>
              <a:rPr lang="en-US" dirty="0" smtClean="0"/>
              <a:t>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Character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Devices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access char devices via names in the file system</a:t>
            </a:r>
          </a:p>
          <a:p>
            <a:pPr lvl="1">
              <a:defRPr/>
            </a:pPr>
            <a:r>
              <a:rPr lang="en-US" dirty="0" smtClean="0"/>
              <a:t>Located under /</a:t>
            </a:r>
            <a:r>
              <a:rPr lang="en-US" dirty="0" err="1" smtClean="0"/>
              <a:t>dev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Every char device </a:t>
            </a:r>
            <a:r>
              <a:rPr lang="en-US" dirty="0"/>
              <a:t>has its </a:t>
            </a:r>
            <a:r>
              <a:rPr lang="en-US" dirty="0" smtClean="0"/>
              <a:t>major number and minor </a:t>
            </a:r>
            <a:r>
              <a:rPr lang="en-US" dirty="0" smtClean="0"/>
              <a:t>number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Major #: unique ID for each device manager</a:t>
            </a:r>
          </a:p>
          <a:p>
            <a:pPr lvl="1">
              <a:defRPr/>
            </a:pPr>
            <a:r>
              <a:rPr lang="en-US" dirty="0" smtClean="0"/>
              <a:t>Minor #: ID for each device connected to the device manager</a:t>
            </a:r>
          </a:p>
          <a:p>
            <a:pPr>
              <a:defRPr/>
            </a:pPr>
            <a:r>
              <a:rPr lang="en-US" dirty="0" smtClean="0"/>
              <a:t>A device can </a:t>
            </a:r>
            <a:r>
              <a:rPr lang="en-US" dirty="0" smtClean="0">
                <a:solidFill>
                  <a:schemeClr val="accent3"/>
                </a:solidFill>
              </a:rPr>
              <a:t>define</a:t>
            </a:r>
            <a:r>
              <a:rPr lang="en-US" dirty="0" smtClean="0"/>
              <a:t> its own operations on its interface </a:t>
            </a:r>
            <a:r>
              <a:rPr lang="en-US" dirty="0" smtClean="0"/>
              <a:t>files</a:t>
            </a:r>
            <a:endParaRPr lang="en-US" dirty="0" smtClean="0"/>
          </a:p>
          <a:p>
            <a:pPr marL="57150" indent="0">
              <a:spcBef>
                <a:spcPts val="600"/>
              </a:spcBef>
              <a:buNone/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marL="1828800" lvl="4" indent="0" eaLnBrk="1" hangingPunct="1">
              <a:buNone/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53" y="4407921"/>
            <a:ext cx="7372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923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char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new char device, we need to allocate him new major#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does it for us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major,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char*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fops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major – </a:t>
            </a:r>
            <a:r>
              <a:rPr lang="en-US" dirty="0"/>
              <a:t>major device number or 0 for dynamic allocation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minor – </a:t>
            </a:r>
            <a:r>
              <a:rPr lang="en-US" dirty="0"/>
              <a:t>name of this range of devices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fops - </a:t>
            </a:r>
            <a:r>
              <a:rPr lang="en-US" dirty="0"/>
              <a:t>file operations associated with this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Function returns 0 for success or -1 for failure</a:t>
            </a:r>
          </a:p>
        </p:txBody>
      </p:sp>
    </p:spTree>
    <p:extLst>
      <p:ext uri="{BB962C8B-B14F-4D97-AF65-F5344CB8AC3E}">
        <p14:creationId xmlns:p14="http://schemas.microsoft.com/office/powerpoint/2010/main" val="915437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File Operations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After registering our char device, it’s linked to the major #</a:t>
            </a:r>
          </a:p>
          <a:p>
            <a:pPr lvl="1">
              <a:defRPr/>
            </a:pPr>
            <a:r>
              <a:rPr lang="en-US" dirty="0" smtClean="0"/>
              <a:t>We will create a representation of it in the file system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mknod</a:t>
            </a:r>
            <a:r>
              <a:rPr lang="en-US" dirty="0" smtClean="0"/>
              <a:t> or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device_create</a:t>
            </a:r>
            <a:r>
              <a:rPr lang="en-US" dirty="0" smtClean="0"/>
              <a:t>, if used with </a:t>
            </a:r>
            <a:r>
              <a:rPr lang="en-US" dirty="0" err="1" smtClean="0"/>
              <a:t>sysfs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Can be seen under /</a:t>
            </a:r>
            <a:r>
              <a:rPr lang="en-US" dirty="0" err="1" smtClean="0"/>
              <a:t>dev</a:t>
            </a:r>
            <a:r>
              <a:rPr lang="en-US" dirty="0" smtClean="0"/>
              <a:t>/&lt;</a:t>
            </a:r>
            <a:r>
              <a:rPr lang="en-US" dirty="0" err="1" smtClean="0"/>
              <a:t>device_name</a:t>
            </a:r>
            <a:r>
              <a:rPr lang="en-US" dirty="0" smtClean="0"/>
              <a:t>&gt;</a:t>
            </a:r>
          </a:p>
          <a:p>
            <a:pPr eaLnBrk="1" hangingPunct="1">
              <a:defRPr/>
            </a:pPr>
            <a:r>
              <a:rPr lang="en-US" dirty="0" smtClean="0"/>
              <a:t>The “</a:t>
            </a:r>
            <a:r>
              <a:rPr lang="en-US" dirty="0" smtClean="0">
                <a:solidFill>
                  <a:schemeClr val="accent3"/>
                </a:solidFill>
              </a:rPr>
              <a:t>struct </a:t>
            </a:r>
            <a:r>
              <a:rPr lang="en-US" dirty="0" err="1" smtClean="0">
                <a:solidFill>
                  <a:schemeClr val="accent3"/>
                </a:solidFill>
              </a:rPr>
              <a:t>file_operations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(AKA: fops)” contains mainly pointers to </a:t>
            </a:r>
            <a:r>
              <a:rPr lang="en-US" dirty="0" smtClean="0"/>
              <a:t>functions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It is used to </a:t>
            </a:r>
            <a:r>
              <a:rPr lang="en-US" dirty="0" smtClean="0">
                <a:solidFill>
                  <a:schemeClr val="accent3"/>
                </a:solidFill>
              </a:rPr>
              <a:t>plant</a:t>
            </a:r>
            <a:r>
              <a:rPr lang="en-US" dirty="0" smtClean="0"/>
              <a:t> our own implementations to various file system calls, like opening or closing a file, and much </a:t>
            </a:r>
            <a:r>
              <a:rPr lang="en-US" dirty="0" smtClean="0"/>
              <a:t>more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First, we </a:t>
            </a:r>
            <a:r>
              <a:rPr lang="en-US" dirty="0" smtClean="0">
                <a:solidFill>
                  <a:schemeClr val="accent3"/>
                </a:solidFill>
              </a:rPr>
              <a:t>define and implement </a:t>
            </a:r>
            <a:r>
              <a:rPr lang="en-US" dirty="0" smtClean="0"/>
              <a:t>our functions, with the right </a:t>
            </a:r>
            <a:r>
              <a:rPr lang="en-US" dirty="0" smtClean="0"/>
              <a:t>signature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Then, we build an </a:t>
            </a:r>
            <a:r>
              <a:rPr lang="en-US" dirty="0" smtClean="0">
                <a:solidFill>
                  <a:schemeClr val="accent3"/>
                </a:solidFill>
              </a:rPr>
              <a:t>instance</a:t>
            </a:r>
            <a:r>
              <a:rPr lang="en-US" dirty="0" smtClean="0"/>
              <a:t> of this struct, and use it when we register our char </a:t>
            </a:r>
            <a:r>
              <a:rPr lang="en-US" dirty="0" smtClean="0"/>
              <a:t>device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11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Example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>
          <a:xfrm>
            <a:off x="366316" y="758613"/>
            <a:ext cx="9169929" cy="499262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scenario: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my_device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rw-rw-rw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- 1 root 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250, 0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Aug 15 12:07 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/my_device1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--r--r-- 1 root 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250, 1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Aug 15 12:07 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/my_device2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cat 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/my_device2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Hello device2’s World!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The ‘cat’ called </a:t>
            </a:r>
            <a:r>
              <a:rPr lang="en-US" dirty="0" smtClean="0">
                <a:solidFill>
                  <a:schemeClr val="accent3"/>
                </a:solidFill>
              </a:rPr>
              <a:t>our</a:t>
            </a:r>
            <a:r>
              <a:rPr lang="en-US" dirty="0" smtClean="0"/>
              <a:t> implementations of open, read, and release(close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We need to support these functions if it’s different from the default operation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Owner can be set </a:t>
            </a:r>
            <a:r>
              <a:rPr lang="en-US" dirty="0"/>
              <a:t>also through macro: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SET_MODULE_OWNER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(&amp;fops);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705" y="4162564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my_fops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.owner = THIS_MODULE,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my_open_func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.read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my_read_func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.release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my_release_func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7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char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want to remove a device from the system (usually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cleanup_module</a:t>
            </a:r>
            <a:r>
              <a:rPr lang="en-US" dirty="0" smtClean="0"/>
              <a:t> function) we </a:t>
            </a:r>
            <a:r>
              <a:rPr lang="en-US" dirty="0"/>
              <a:t>will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unregister_chrdev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unregister_chrdev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major,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major – </a:t>
            </a:r>
            <a:r>
              <a:rPr lang="en-US" dirty="0" smtClean="0">
                <a:cs typeface="Arial" panose="020B0604020202020204" pitchFamily="34" charset="0"/>
              </a:rPr>
              <a:t>the major related to the device we want to remove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- </a:t>
            </a:r>
            <a:r>
              <a:rPr lang="en-US" dirty="0" smtClean="0">
                <a:cs typeface="Arial" panose="020B0604020202020204" pitchFamily="34" charset="0"/>
              </a:rPr>
              <a:t>the name of the device</a:t>
            </a:r>
          </a:p>
          <a:p>
            <a:r>
              <a:rPr lang="en-US" dirty="0"/>
              <a:t>Function returns 0 for success or -1 for </a:t>
            </a:r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brilliant way to view the devices topology as a file system</a:t>
            </a:r>
          </a:p>
          <a:p>
            <a:r>
              <a:rPr lang="en-US" dirty="0" smtClean="0"/>
              <a:t>It ties </a:t>
            </a:r>
            <a:r>
              <a:rPr lang="en-US" dirty="0" err="1" smtClean="0"/>
              <a:t>kobjects</a:t>
            </a:r>
            <a:r>
              <a:rPr lang="en-US" dirty="0" smtClean="0"/>
              <a:t> to directories and files</a:t>
            </a:r>
          </a:p>
          <a:p>
            <a:r>
              <a:rPr lang="en-US" dirty="0" smtClean="0"/>
              <a:t>Enables users (in </a:t>
            </a:r>
            <a:r>
              <a:rPr lang="en-US" dirty="0" err="1" smtClean="0"/>
              <a:t>userspace</a:t>
            </a:r>
            <a:r>
              <a:rPr lang="en-US" dirty="0" smtClean="0"/>
              <a:t>) to manipulate variables in the devices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sysfs</a:t>
            </a:r>
            <a:r>
              <a:rPr lang="en-US" dirty="0" smtClean="0"/>
              <a:t> is mounted in /sys</a:t>
            </a:r>
          </a:p>
          <a:p>
            <a:r>
              <a:rPr lang="en-US" dirty="0" smtClean="0"/>
              <a:t>Our interest is by the high level class description of the devices</a:t>
            </a:r>
          </a:p>
          <a:p>
            <a:pPr lvl="1"/>
            <a:r>
              <a:rPr lang="en-US" dirty="0" smtClean="0"/>
              <a:t>/sys/&lt;CLASS_NAME&gt;  </a:t>
            </a:r>
          </a:p>
          <a:p>
            <a:r>
              <a:rPr lang="en-US" dirty="0" smtClean="0"/>
              <a:t>We can create devices under this CLASS_NAME</a:t>
            </a:r>
          </a:p>
          <a:p>
            <a:pPr lvl="1"/>
            <a:r>
              <a:rPr lang="en-US" dirty="0" smtClean="0"/>
              <a:t>/sys/&lt;CLASS_NAME&gt;/&lt;DEVICE_NAME&gt;</a:t>
            </a:r>
          </a:p>
          <a:p>
            <a:pPr lvl="1"/>
            <a:r>
              <a:rPr lang="en-US" sz="24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/sys/class/</a:t>
            </a:r>
            <a:r>
              <a:rPr lang="en-US" sz="24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my_class</a:t>
            </a:r>
            <a:r>
              <a:rPr lang="en-US" sz="24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my_first_device</a:t>
            </a:r>
            <a:r>
              <a:rPr lang="en-US" sz="24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dev_att</a:t>
            </a:r>
            <a:endParaRPr lang="en-US" sz="24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95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Device Class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3"/>
                </a:solidFill>
              </a:rPr>
              <a:t>Device class </a:t>
            </a:r>
            <a:r>
              <a:rPr lang="en-US" dirty="0" smtClean="0"/>
              <a:t>is a concept introduced in recent kernel </a:t>
            </a:r>
            <a:r>
              <a:rPr lang="en-US" dirty="0" smtClean="0"/>
              <a:t>versions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Helps us maintain a logical hierarchy of </a:t>
            </a:r>
            <a:r>
              <a:rPr lang="en-US" dirty="0" smtClean="0">
                <a:solidFill>
                  <a:schemeClr val="accent3"/>
                </a:solidFill>
              </a:rPr>
              <a:t>devices</a:t>
            </a:r>
            <a:r>
              <a:rPr lang="en-US" dirty="0" smtClean="0"/>
              <a:t> (not to be confused with char devices!)</a:t>
            </a:r>
          </a:p>
          <a:p>
            <a:pPr eaLnBrk="1" hangingPunct="1">
              <a:defRPr/>
            </a:pPr>
            <a:r>
              <a:rPr lang="en-US" dirty="0" smtClean="0"/>
              <a:t>Every device has the char-device’s major#, and a </a:t>
            </a:r>
            <a:r>
              <a:rPr lang="en-US" dirty="0" smtClean="0">
                <a:solidFill>
                  <a:schemeClr val="accent3"/>
                </a:solidFill>
              </a:rPr>
              <a:t>minor#</a:t>
            </a:r>
            <a:r>
              <a:rPr lang="en-US" dirty="0" smtClean="0"/>
              <a:t> of its </a:t>
            </a:r>
            <a:r>
              <a:rPr lang="en-US" dirty="0" smtClean="0"/>
              <a:t>own</a:t>
            </a:r>
            <a:endParaRPr lang="en-US" dirty="0"/>
          </a:p>
          <a:p>
            <a:pPr lvl="4" eaLnBrk="1" hangingPunct="1">
              <a:defRPr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429297"/>
              </p:ext>
            </p:extLst>
          </p:nvPr>
        </p:nvGraphicFramePr>
        <p:xfrm>
          <a:off x="2062993" y="4139297"/>
          <a:ext cx="5252907" cy="198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59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ysfs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in read and write, we will have to implement input and output to the </a:t>
            </a:r>
            <a:r>
              <a:rPr lang="en-US" dirty="0" err="1" smtClean="0"/>
              <a:t>sysfs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When we will create device files we will have to define </a:t>
            </a:r>
            <a:r>
              <a:rPr lang="en-US" dirty="0" err="1" smtClean="0"/>
              <a:t>device_attributes</a:t>
            </a:r>
            <a:endParaRPr lang="en-US" dirty="0" smtClean="0"/>
          </a:p>
          <a:p>
            <a:pPr lvl="1"/>
            <a:r>
              <a:rPr lang="en-US" dirty="0" smtClean="0"/>
              <a:t>Pointer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Pointer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We can just use 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“whatever” &gt; /sys/&lt;CLASS_NAME&gt;/&lt;DEVICE_NAME&gt;/store</a:t>
            </a:r>
          </a:p>
          <a:p>
            <a:pPr lvl="1"/>
            <a:r>
              <a:rPr lang="en-US" sz="1600" dirty="0" smtClean="0"/>
              <a:t>Where is the catch?</a:t>
            </a:r>
          </a:p>
          <a:p>
            <a:pPr lvl="1"/>
            <a:r>
              <a:rPr lang="en-US" sz="1600" dirty="0" smtClean="0"/>
              <a:t>We can only move data that is smaller than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</a:p>
          <a:p>
            <a:pPr lvl="1"/>
            <a:r>
              <a:rPr lang="en-US" sz="1600" dirty="0" smtClean="0"/>
              <a:t>A convention is to use human readable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3473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8195" name="Group 12"/>
          <p:cNvGrpSpPr>
            <a:grpSpLocks/>
          </p:cNvGrpSpPr>
          <p:nvPr/>
        </p:nvGrpSpPr>
        <p:grpSpPr bwMode="auto">
          <a:xfrm>
            <a:off x="1293284" y="1749425"/>
            <a:ext cx="7384785" cy="1417552"/>
            <a:chOff x="1193800" y="1749425"/>
            <a:chExt cx="6816724" cy="1417552"/>
          </a:xfrm>
        </p:grpSpPr>
        <p:grpSp>
          <p:nvGrpSpPr>
            <p:cNvPr id="8217" name="Group 4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21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218" name="Text Box 6"/>
            <p:cNvSpPr txBox="1">
              <a:spLocks noChangeArrowheads="1"/>
            </p:cNvSpPr>
            <p:nvPr/>
          </p:nvSpPr>
          <p:spPr bwMode="auto">
            <a:xfrm>
              <a:off x="1982787" y="2674534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Linux Devices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8196" name="Group 11"/>
          <p:cNvGrpSpPr>
            <a:grpSpLocks/>
          </p:cNvGrpSpPr>
          <p:nvPr/>
        </p:nvGrpSpPr>
        <p:grpSpPr bwMode="auto">
          <a:xfrm>
            <a:off x="1293284" y="2593974"/>
            <a:ext cx="7384785" cy="1896830"/>
            <a:chOff x="1193800" y="2593487"/>
            <a:chExt cx="6816724" cy="1898246"/>
          </a:xfrm>
        </p:grpSpPr>
        <p:sp>
          <p:nvSpPr>
            <p:cNvPr id="8211" name="Text Box 6"/>
            <p:cNvSpPr txBox="1">
              <a:spLocks noChangeArrowheads="1"/>
            </p:cNvSpPr>
            <p:nvPr/>
          </p:nvSpPr>
          <p:spPr bwMode="auto">
            <a:xfrm>
              <a:off x="1982787" y="3518433"/>
              <a:ext cx="6027737" cy="97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Assignment</a:t>
              </a:r>
              <a:endParaRPr lang="en-US" sz="2600" dirty="0">
                <a:latin typeface="Arial" charset="0"/>
              </a:endParaRPr>
            </a:p>
            <a:p>
              <a:pPr eaLnBrk="1" hangingPunct="1"/>
              <a:endParaRPr lang="en-US" sz="2600" dirty="0">
                <a:latin typeface="Arial" charset="0"/>
              </a:endParaRPr>
            </a:p>
          </p:txBody>
        </p:sp>
        <p:grpSp>
          <p:nvGrpSpPr>
            <p:cNvPr id="8212" name="Group 5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8213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8206" name="Group 6"/>
          <p:cNvGrpSpPr>
            <a:grpSpLocks/>
          </p:cNvGrpSpPr>
          <p:nvPr/>
        </p:nvGrpSpPr>
        <p:grpSpPr bwMode="auto">
          <a:xfrm>
            <a:off x="1293284" y="3436939"/>
            <a:ext cx="7319435" cy="655637"/>
            <a:chOff x="1193800" y="3437548"/>
            <a:chExt cx="6756401" cy="655027"/>
          </a:xfrm>
        </p:grpSpPr>
        <p:sp>
          <p:nvSpPr>
            <p:cNvPr id="8207" name="Line 5"/>
            <p:cNvSpPr>
              <a:spLocks noChangeShapeType="1"/>
            </p:cNvSpPr>
            <p:nvPr/>
          </p:nvSpPr>
          <p:spPr bwMode="auto">
            <a:xfrm>
              <a:off x="1295400" y="4092575"/>
              <a:ext cx="665480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1193800" y="3437548"/>
              <a:ext cx="654050" cy="654050"/>
            </a:xfrm>
            <a:prstGeom prst="roundRect">
              <a:avLst>
                <a:gd name="adj" fmla="val 1129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3</a:t>
              </a:r>
            </a:p>
          </p:txBody>
        </p: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148020" y="1830181"/>
            <a:ext cx="6530049" cy="49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600" dirty="0" smtClean="0">
                <a:solidFill>
                  <a:srgbClr val="464646"/>
                </a:solidFill>
                <a:latin typeface="Arial" charset="0"/>
              </a:rPr>
              <a:t>Reminder</a:t>
            </a:r>
            <a:endParaRPr lang="en-US" sz="2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69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Sysfs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(AKA: /sys)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create such file:</a:t>
            </a:r>
          </a:p>
          <a:p>
            <a:pPr lvl="1">
              <a:defRPr/>
            </a:pPr>
            <a:r>
              <a:rPr lang="en-US" dirty="0" smtClean="0"/>
              <a:t>Create read/write(show/store) </a:t>
            </a:r>
            <a:r>
              <a:rPr lang="en-US" dirty="0" smtClean="0"/>
              <a:t>functions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Create a Device Attribute for the </a:t>
            </a:r>
            <a:r>
              <a:rPr lang="en-US" dirty="0" smtClean="0"/>
              <a:t>file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Register the Device Attribute using </a:t>
            </a:r>
            <a:r>
              <a:rPr lang="en-US" dirty="0" err="1" smtClean="0"/>
              <a:t>sysfs</a:t>
            </a:r>
            <a:r>
              <a:rPr lang="en-US" dirty="0" smtClean="0"/>
              <a:t> API, under your desired </a:t>
            </a:r>
            <a:r>
              <a:rPr lang="en-US" dirty="0" smtClean="0"/>
              <a:t>device</a:t>
            </a:r>
            <a:endParaRPr lang="en-US" dirty="0" smtClean="0"/>
          </a:p>
          <a:p>
            <a:pPr>
              <a:defRPr/>
            </a:pPr>
            <a:r>
              <a:rPr lang="en-US" dirty="0"/>
              <a:t>A scenario: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cat /sys/class/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my_class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my_first_device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num_of_eggs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echo spam &gt;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sys/class/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my_class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my_second_device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worm_whole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58" y="4876669"/>
            <a:ext cx="3962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11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</a:t>
            </a:r>
            <a:r>
              <a:rPr lang="en-US" dirty="0" err="1" smtClean="0"/>
              <a:t>sysfs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register our device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800" dirty="0" smtClean="0"/>
              <a:t>We will set major to 0 to let the system dynamically give us a major</a:t>
            </a:r>
          </a:p>
          <a:p>
            <a:pPr lvl="2"/>
            <a:r>
              <a:rPr lang="en-US" sz="1800" dirty="0" smtClean="0"/>
              <a:t>Don’t forget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unregister_chrdev</a:t>
            </a:r>
            <a:r>
              <a:rPr lang="en-US" sz="1800" dirty="0" smtClean="0"/>
              <a:t> in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 smtClean="0"/>
              <a:t> function</a:t>
            </a:r>
          </a:p>
          <a:p>
            <a:r>
              <a:rPr lang="en-US" dirty="0" smtClean="0"/>
              <a:t>Later, we will create a class to see under /sys/class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module *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800" dirty="0"/>
              <a:t>Don’t forget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class_destroy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/>
              <a:t> function</a:t>
            </a:r>
          </a:p>
          <a:p>
            <a:pPr lvl="1"/>
            <a:r>
              <a:rPr lang="en-US" sz="2000" dirty="0" smtClean="0"/>
              <a:t>Owner: the module owner, usually set to the macro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THIS_MODULE</a:t>
            </a:r>
          </a:p>
          <a:p>
            <a:pPr lvl="1"/>
            <a:r>
              <a:rPr lang="en-US" sz="2000" dirty="0" smtClean="0"/>
              <a:t>Name: the name you picked for the class</a:t>
            </a:r>
          </a:p>
          <a:p>
            <a:pPr lvl="1"/>
            <a:r>
              <a:rPr lang="en-US" sz="2000" dirty="0" smtClean="0"/>
              <a:t>The function returns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class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6576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to set up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 created the class folder, we now want to put our device in it. We create device which will link our device into the class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*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*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 </a:t>
            </a:r>
            <a:r>
              <a:rPr lang="en-US" sz="2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US" sz="2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lvl="2"/>
            <a:r>
              <a:rPr lang="en-US" sz="1800" dirty="0"/>
              <a:t>Don’t forget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device_destroy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in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/>
              <a:t> </a:t>
            </a:r>
            <a:r>
              <a:rPr lang="en-US" sz="1800" dirty="0" smtClean="0"/>
              <a:t>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Class: the </a:t>
            </a:r>
            <a:r>
              <a:rPr lang="en-US" sz="2000" dirty="0" err="1"/>
              <a:t>struct</a:t>
            </a:r>
            <a:r>
              <a:rPr lang="en-US" sz="2000" dirty="0"/>
              <a:t> class that this device should be registered </a:t>
            </a:r>
            <a:r>
              <a:rPr lang="en-US" sz="2000" dirty="0" smtClean="0"/>
              <a:t>to, which we created.</a:t>
            </a:r>
          </a:p>
          <a:p>
            <a:pPr lvl="1"/>
            <a:r>
              <a:rPr lang="en-US" sz="2000" dirty="0" smtClean="0"/>
              <a:t>Parent: </a:t>
            </a:r>
            <a:r>
              <a:rPr lang="en-US" sz="2000" dirty="0"/>
              <a:t>pointer to the parent </a:t>
            </a:r>
            <a:r>
              <a:rPr lang="en-US" sz="2000" dirty="0" err="1"/>
              <a:t>struct</a:t>
            </a:r>
            <a:r>
              <a:rPr lang="en-US" sz="2000" dirty="0"/>
              <a:t> device of this new device, if </a:t>
            </a:r>
            <a:r>
              <a:rPr lang="en-US" sz="2000" dirty="0" smtClean="0"/>
              <a:t>any (usually NULL)</a:t>
            </a:r>
          </a:p>
          <a:p>
            <a:pPr lvl="1"/>
            <a:r>
              <a:rPr lang="en-US" sz="2000" dirty="0" err="1" smtClean="0"/>
              <a:t>Devt</a:t>
            </a:r>
            <a:r>
              <a:rPr lang="en-US" sz="2000" dirty="0" smtClean="0"/>
              <a:t>: </a:t>
            </a:r>
            <a:r>
              <a:rPr lang="en-US" sz="2000" dirty="0"/>
              <a:t>the </a:t>
            </a:r>
            <a:r>
              <a:rPr lang="en-US" sz="2000" dirty="0" err="1"/>
              <a:t>dev_t</a:t>
            </a:r>
            <a:r>
              <a:rPr lang="en-US" sz="2000" dirty="0"/>
              <a:t> for the char device to be </a:t>
            </a:r>
            <a:r>
              <a:rPr lang="en-US" sz="2000" dirty="0" smtClean="0"/>
              <a:t>added – we need to make a unique number for this device. We have a macro which provide us this number: MKDEV(major number, minor number)</a:t>
            </a:r>
          </a:p>
          <a:p>
            <a:pPr lvl="1"/>
            <a:r>
              <a:rPr lang="en-US" sz="2000" dirty="0" err="1" smtClean="0"/>
              <a:t>Drvdata</a:t>
            </a:r>
            <a:r>
              <a:rPr lang="en-US" sz="2000" dirty="0" smtClean="0"/>
              <a:t>: </a:t>
            </a:r>
            <a:r>
              <a:rPr lang="en-US" sz="2000" dirty="0"/>
              <a:t>the data to be added to the device </a:t>
            </a:r>
            <a:r>
              <a:rPr lang="en-US" sz="2000" dirty="0" smtClean="0"/>
              <a:t>for callbacks (usually NULL)</a:t>
            </a:r>
          </a:p>
          <a:p>
            <a:pPr lvl="1"/>
            <a:r>
              <a:rPr lang="en-US" sz="2000" dirty="0" err="1" smtClean="0"/>
              <a:t>Fmt</a:t>
            </a:r>
            <a:r>
              <a:rPr lang="en-US" sz="2000" dirty="0" smtClean="0"/>
              <a:t> - </a:t>
            </a:r>
            <a:r>
              <a:rPr lang="en-US" sz="2000" dirty="0"/>
              <a:t>string for the device's name</a:t>
            </a:r>
          </a:p>
        </p:txBody>
      </p:sp>
    </p:spTree>
    <p:extLst>
      <p:ext uri="{BB962C8B-B14F-4D97-AF65-F5344CB8AC3E}">
        <p14:creationId xmlns:p14="http://schemas.microsoft.com/office/powerpoint/2010/main" val="1482071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to set 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026335"/>
            <a:ext cx="9169929" cy="4992624"/>
          </a:xfrm>
        </p:spPr>
        <p:txBody>
          <a:bodyPr/>
          <a:lstStyle/>
          <a:p>
            <a:r>
              <a:rPr lang="en-US" dirty="0" smtClean="0"/>
              <a:t>We have now put our device in the class, and we can reach it’s default </a:t>
            </a:r>
            <a:r>
              <a:rPr lang="en-US" dirty="0" smtClean="0"/>
              <a:t>attributes</a:t>
            </a:r>
            <a:endParaRPr lang="en-US" dirty="0" smtClean="0"/>
          </a:p>
          <a:p>
            <a:r>
              <a:rPr lang="en-US" dirty="0" smtClean="0"/>
              <a:t>We don’t care about the default, and we will usually need to implement 2 new ones (if we need them):</a:t>
            </a:r>
          </a:p>
          <a:p>
            <a:pPr lvl="1"/>
            <a:r>
              <a:rPr lang="en-US" dirty="0" smtClean="0"/>
              <a:t>Show: show data to the </a:t>
            </a:r>
            <a:r>
              <a:rPr lang="en-US" dirty="0" err="1" smtClean="0"/>
              <a:t>userspace</a:t>
            </a:r>
            <a:r>
              <a:rPr lang="en-US" dirty="0" smtClean="0"/>
              <a:t>, similar to read</a:t>
            </a:r>
          </a:p>
          <a:p>
            <a:pPr lvl="1"/>
            <a:r>
              <a:rPr lang="en-US" dirty="0" smtClean="0"/>
              <a:t>Store: send data to the kernel space</a:t>
            </a:r>
          </a:p>
          <a:p>
            <a:r>
              <a:rPr lang="en-US" dirty="0" smtClean="0"/>
              <a:t>After implementation, we link the device with these attributes </a:t>
            </a:r>
            <a:r>
              <a:rPr lang="en-US" dirty="0"/>
              <a:t>with the macro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DEVICE_ATTR(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name,mode,show,store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We will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device_create_file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 *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/>
              <a:t>to have our new attributes in the device folder</a:t>
            </a:r>
          </a:p>
          <a:p>
            <a:pPr lvl="2">
              <a:buClr>
                <a:srgbClr val="95B8CF"/>
              </a:buClr>
            </a:pPr>
            <a:r>
              <a:rPr lang="en-US" sz="1800" dirty="0">
                <a:solidFill>
                  <a:srgbClr val="4E4E4E"/>
                </a:solidFill>
              </a:rPr>
              <a:t>Don’t forget </a:t>
            </a:r>
            <a:r>
              <a:rPr lang="en-US" sz="1800" dirty="0" err="1">
                <a:solidFill>
                  <a:srgbClr val="4E4E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device_remove_file</a:t>
            </a:r>
            <a:r>
              <a:rPr lang="en-US" sz="1800" dirty="0">
                <a:solidFill>
                  <a:srgbClr val="4E4E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E4E4E"/>
                </a:solidFill>
              </a:rPr>
              <a:t>in the </a:t>
            </a:r>
            <a:r>
              <a:rPr lang="en-US" sz="1800" dirty="0">
                <a:solidFill>
                  <a:srgbClr val="4E4E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>
                <a:solidFill>
                  <a:srgbClr val="4E4E4E"/>
                </a:solidFill>
              </a:rPr>
              <a:t>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2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References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Further reference:</a:t>
            </a:r>
          </a:p>
          <a:p>
            <a:pPr lvl="1">
              <a:defRPr/>
            </a:pPr>
            <a:r>
              <a:rPr lang="en-US" dirty="0">
                <a:solidFill>
                  <a:srgbClr val="4E4E4E"/>
                </a:solidFill>
                <a:hlinkClick r:id="rId2"/>
              </a:rPr>
              <a:t>Linux Device Drivers, Third </a:t>
            </a:r>
            <a:r>
              <a:rPr lang="en-US" dirty="0" smtClean="0">
                <a:solidFill>
                  <a:srgbClr val="4E4E4E"/>
                </a:solidFill>
                <a:hlinkClick r:id="rId2"/>
              </a:rPr>
              <a:t>Edition</a:t>
            </a:r>
            <a:endParaRPr lang="en-US" dirty="0" smtClean="0">
              <a:solidFill>
                <a:srgbClr val="4E4E4E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An excellent free e-book, contains all you need and don’t need to know about kernel modules.</a:t>
            </a: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Written for kernel 2.6, but not a lot changed since.</a:t>
            </a:r>
          </a:p>
          <a:p>
            <a:pPr lvl="1">
              <a:defRPr/>
            </a:pPr>
            <a:r>
              <a:rPr lang="en-US" dirty="0" smtClean="0">
                <a:solidFill>
                  <a:srgbClr val="4E4E4E"/>
                </a:solidFill>
              </a:rPr>
              <a:t>Kernel Headers and Documentation</a:t>
            </a: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On your machine</a:t>
            </a:r>
          </a:p>
          <a:p>
            <a:pPr lvl="3">
              <a:defRPr/>
            </a:pPr>
            <a:r>
              <a:rPr lang="en-US" dirty="0" smtClean="0">
                <a:solidFill>
                  <a:srgbClr val="4E4E4E"/>
                </a:solidFill>
              </a:rPr>
              <a:t>e.g. /</a:t>
            </a:r>
            <a:r>
              <a:rPr lang="en-US" dirty="0" err="1" smtClean="0">
                <a:solidFill>
                  <a:srgbClr val="4E4E4E"/>
                </a:solidFill>
              </a:rPr>
              <a:t>usr</a:t>
            </a:r>
            <a:r>
              <a:rPr lang="en-US" dirty="0" smtClean="0">
                <a:solidFill>
                  <a:srgbClr val="4E4E4E"/>
                </a:solidFill>
              </a:rPr>
              <a:t>/</a:t>
            </a:r>
            <a:r>
              <a:rPr lang="en-US" dirty="0" err="1" smtClean="0">
                <a:solidFill>
                  <a:srgbClr val="4E4E4E"/>
                </a:solidFill>
              </a:rPr>
              <a:t>src</a:t>
            </a:r>
            <a:r>
              <a:rPr lang="en-US" dirty="0" smtClean="0">
                <a:solidFill>
                  <a:srgbClr val="4E4E4E"/>
                </a:solidFill>
              </a:rPr>
              <a:t>/</a:t>
            </a:r>
            <a:r>
              <a:rPr lang="en-US" dirty="0" err="1" smtClean="0">
                <a:solidFill>
                  <a:srgbClr val="4E4E4E"/>
                </a:solidFill>
              </a:rPr>
              <a:t>linux</a:t>
            </a:r>
            <a:r>
              <a:rPr lang="en-US" dirty="0" smtClean="0">
                <a:solidFill>
                  <a:srgbClr val="4E4E4E"/>
                </a:solidFill>
              </a:rPr>
              <a:t>-headers-</a:t>
            </a:r>
            <a:r>
              <a:rPr lang="en-US" dirty="0">
                <a:solidFill>
                  <a:srgbClr val="4E4E4E"/>
                </a:solidFill>
              </a:rPr>
              <a:t>`</a:t>
            </a:r>
            <a:r>
              <a:rPr lang="en-US" dirty="0" err="1">
                <a:solidFill>
                  <a:srgbClr val="4E4E4E"/>
                </a:solidFill>
              </a:rPr>
              <a:t>uname</a:t>
            </a:r>
            <a:r>
              <a:rPr lang="en-US" dirty="0">
                <a:solidFill>
                  <a:srgbClr val="4E4E4E"/>
                </a:solidFill>
              </a:rPr>
              <a:t> -r`/</a:t>
            </a:r>
            <a:r>
              <a:rPr lang="en-US" dirty="0" smtClean="0">
                <a:solidFill>
                  <a:srgbClr val="4E4E4E"/>
                </a:solidFill>
              </a:rPr>
              <a:t>include/</a:t>
            </a:r>
            <a:r>
              <a:rPr lang="en-US" dirty="0" err="1" smtClean="0">
                <a:solidFill>
                  <a:srgbClr val="4E4E4E"/>
                </a:solidFill>
              </a:rPr>
              <a:t>linux</a:t>
            </a:r>
            <a:r>
              <a:rPr lang="en-US" dirty="0" smtClean="0">
                <a:solidFill>
                  <a:srgbClr val="4E4E4E"/>
                </a:solidFill>
              </a:rPr>
              <a:t>/</a:t>
            </a:r>
            <a:r>
              <a:rPr lang="en-US" dirty="0" err="1" smtClean="0">
                <a:solidFill>
                  <a:srgbClr val="4E4E4E"/>
                </a:solidFill>
              </a:rPr>
              <a:t>ip.h</a:t>
            </a:r>
            <a:endParaRPr lang="en-US" dirty="0" smtClean="0">
              <a:solidFill>
                <a:srgbClr val="4E4E4E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On the net</a:t>
            </a:r>
          </a:p>
          <a:p>
            <a:pPr lvl="3">
              <a:defRPr/>
            </a:pPr>
            <a:r>
              <a:rPr lang="en-US" dirty="0" smtClean="0">
                <a:solidFill>
                  <a:srgbClr val="4E4E4E"/>
                </a:solidFill>
                <a:hlinkClick r:id="rId3"/>
              </a:rPr>
              <a:t>LXR</a:t>
            </a:r>
            <a:r>
              <a:rPr lang="en-US" dirty="0" smtClean="0">
                <a:solidFill>
                  <a:srgbClr val="4E4E4E"/>
                </a:solidFill>
              </a:rPr>
              <a:t> or any other cross-reference site.</a:t>
            </a:r>
          </a:p>
          <a:p>
            <a:pPr lvl="3">
              <a:defRPr/>
            </a:pPr>
            <a:r>
              <a:rPr lang="en-US" dirty="0">
                <a:hlinkClick r:id="rId4"/>
              </a:rPr>
              <a:t>http://kernel.org/doc/Documentation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>
              <a:solidFill>
                <a:srgbClr val="4E4E4E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The hardest to read, but probably the most useful.</a:t>
            </a:r>
          </a:p>
          <a:p>
            <a:pPr lvl="1">
              <a:defRPr/>
            </a:pPr>
            <a:r>
              <a:rPr lang="en-US" dirty="0" smtClean="0">
                <a:solidFill>
                  <a:srgbClr val="4E4E4E"/>
                </a:solidFill>
              </a:rPr>
              <a:t>Google</a:t>
            </a:r>
            <a:r>
              <a:rPr lang="en-US" dirty="0">
                <a:solidFill>
                  <a:srgbClr val="4E4E4E"/>
                </a:solidFill>
              </a:rPr>
              <a:t>, </a:t>
            </a:r>
            <a:r>
              <a:rPr lang="en-US" dirty="0" err="1">
                <a:solidFill>
                  <a:srgbClr val="4E4E4E"/>
                </a:solidFill>
              </a:rPr>
              <a:t>S</a:t>
            </a:r>
            <a:r>
              <a:rPr lang="en-US" dirty="0" err="1" smtClean="0">
                <a:solidFill>
                  <a:srgbClr val="4E4E4E"/>
                </a:solidFill>
              </a:rPr>
              <a:t>tackoverflow</a:t>
            </a:r>
            <a:r>
              <a:rPr lang="en-US" dirty="0" smtClean="0">
                <a:solidFill>
                  <a:srgbClr val="4E4E4E"/>
                </a:solidFill>
              </a:rPr>
              <a:t>, and Wikipedia has everything you need</a:t>
            </a:r>
          </a:p>
        </p:txBody>
      </p:sp>
    </p:spTree>
    <p:extLst>
      <p:ext uri="{BB962C8B-B14F-4D97-AF65-F5344CB8AC3E}">
        <p14:creationId xmlns:p14="http://schemas.microsoft.com/office/powerpoint/2010/main" val="201192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Agenda</a:t>
            </a:r>
            <a:endParaRPr lang="en-US" dirty="0" smtClean="0">
              <a:latin typeface="Arial" charset="0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1289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1291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Reminder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Devices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84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1285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1293284" y="3437730"/>
            <a:ext cx="7384785" cy="655637"/>
            <a:chOff x="1193800" y="3437548"/>
            <a:chExt cx="6816724" cy="65502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982788" y="3520017"/>
              <a:ext cx="6027736" cy="491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About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next Assignment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  <p:grpSp>
          <p:nvGrpSpPr>
            <p:cNvPr id="11278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680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assignment we will continue to learn about Linux kernel features and APIs which will help us along the way</a:t>
            </a:r>
          </a:p>
          <a:p>
            <a:r>
              <a:rPr lang="en-US" dirty="0" smtClean="0"/>
              <a:t>We will need to implement connection between your module and a user-space C program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sysfs</a:t>
            </a:r>
            <a:r>
              <a:rPr lang="en-US" dirty="0" smtClean="0"/>
              <a:t> as you learned in this lecture</a:t>
            </a:r>
          </a:p>
          <a:p>
            <a:r>
              <a:rPr lang="en-US" dirty="0" err="1" smtClean="0"/>
              <a:t>Sysfs</a:t>
            </a:r>
            <a:r>
              <a:rPr lang="en-US" dirty="0" smtClean="0"/>
              <a:t> is a popular way to connect to the kernel, use the internet to help you figure out what you don’t </a:t>
            </a:r>
            <a:r>
              <a:rPr lang="en-US" dirty="0" smtClean="0"/>
              <a:t>understand</a:t>
            </a:r>
            <a:endParaRPr lang="en-US" dirty="0" smtClean="0"/>
          </a:p>
          <a:p>
            <a:r>
              <a:rPr lang="en-US" dirty="0" smtClean="0"/>
              <a:t>Make sure your program prints exactly what it should – no more, no less, pay attention to </a:t>
            </a:r>
            <a:r>
              <a:rPr lang="en-US" dirty="0" smtClean="0"/>
              <a:t>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6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Agenda</a:t>
            </a:r>
            <a:endParaRPr lang="en-US" dirty="0" smtClean="0">
              <a:latin typeface="Arial" charset="0"/>
            </a:endParaRPr>
          </a:p>
        </p:txBody>
      </p:sp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9241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806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1982788" y="1830388"/>
              <a:ext cx="6027736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Reminder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</p:grp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1293284" y="2593974"/>
            <a:ext cx="7384785" cy="1896830"/>
            <a:chOff x="1193800" y="2593487"/>
            <a:chExt cx="6816724" cy="1898246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982787" y="3518433"/>
              <a:ext cx="6027737" cy="97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Assignment</a:t>
              </a:r>
              <a:endParaRPr lang="en-US" sz="2600" dirty="0">
                <a:latin typeface="Arial" charset="0"/>
              </a:endParaRPr>
            </a:p>
            <a:p>
              <a:pPr eaLnBrk="1" hangingPunct="1"/>
              <a:endParaRPr lang="en-US" sz="2600" dirty="0">
                <a:latin typeface="Arial" charset="0"/>
              </a:endParaRPr>
            </a:p>
          </p:txBody>
        </p:sp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1293284" y="3436939"/>
            <a:ext cx="7319435" cy="655637"/>
            <a:chOff x="1193800" y="3437548"/>
            <a:chExt cx="6756401" cy="655027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1295400" y="4092575"/>
              <a:ext cx="665480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1193800" y="3437548"/>
              <a:ext cx="654050" cy="654050"/>
            </a:xfrm>
            <a:prstGeom prst="roundRect">
              <a:avLst>
                <a:gd name="adj" fmla="val 1129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3</a:t>
              </a:r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2148020" y="2674534"/>
            <a:ext cx="65300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464646"/>
                </a:solidFill>
                <a:latin typeface="Arial" charset="0"/>
              </a:rPr>
              <a:t>Linux Devices</a:t>
            </a:r>
          </a:p>
        </p:txBody>
      </p:sp>
    </p:spTree>
    <p:extLst>
      <p:ext uri="{BB962C8B-B14F-4D97-AF65-F5344CB8AC3E}">
        <p14:creationId xmlns:p14="http://schemas.microsoft.com/office/powerpoint/2010/main" val="2198370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all experienced setting up virtual lab with machines and networks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26" y="2202384"/>
            <a:ext cx="3992171" cy="4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296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What </a:t>
            </a:r>
            <a:r>
              <a:rPr lang="en-US" dirty="0">
                <a:latin typeface="Arial" charset="0"/>
              </a:rPr>
              <a:t>is a Kernel </a:t>
            </a:r>
            <a:r>
              <a:rPr lang="en-US" dirty="0" smtClean="0">
                <a:latin typeface="Arial" charset="0"/>
              </a:rPr>
              <a:t>Module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kernel module?</a:t>
            </a:r>
          </a:p>
          <a:p>
            <a:pPr lvl="1">
              <a:defRPr/>
            </a:pPr>
            <a:r>
              <a:rPr lang="en-US" dirty="0" smtClean="0"/>
              <a:t>An </a:t>
            </a:r>
            <a:r>
              <a:rPr lang="en-US" dirty="0"/>
              <a:t>object file that contains code to </a:t>
            </a:r>
            <a:r>
              <a:rPr lang="en-US" dirty="0">
                <a:solidFill>
                  <a:schemeClr val="accent3"/>
                </a:solidFill>
              </a:rPr>
              <a:t>extend</a:t>
            </a:r>
            <a:r>
              <a:rPr lang="en-US" dirty="0"/>
              <a:t> the running kernel, or so-called base kernel, of an operating </a:t>
            </a:r>
            <a:r>
              <a:rPr lang="en-US" dirty="0" smtClean="0"/>
              <a:t>system</a:t>
            </a:r>
            <a:endParaRPr lang="en-US" dirty="0"/>
          </a:p>
          <a:p>
            <a:pPr>
              <a:defRPr/>
            </a:pPr>
            <a:r>
              <a:rPr lang="en-US" dirty="0" smtClean="0"/>
              <a:t>Kernel module can be used as a hardware </a:t>
            </a:r>
            <a:r>
              <a:rPr lang="en-US" dirty="0" smtClean="0"/>
              <a:t>device </a:t>
            </a:r>
            <a:r>
              <a:rPr lang="en-US" dirty="0" smtClean="0"/>
              <a:t>manager, or to add new software features</a:t>
            </a:r>
          </a:p>
          <a:p>
            <a:pPr lvl="1">
              <a:defRPr/>
            </a:pPr>
            <a:r>
              <a:rPr lang="en-US" dirty="0" smtClean="0"/>
              <a:t>Since we </a:t>
            </a:r>
            <a:r>
              <a:rPr lang="en-US" dirty="0" smtClean="0"/>
              <a:t>won’t </a:t>
            </a:r>
            <a:r>
              <a:rPr lang="en-US" dirty="0" smtClean="0"/>
              <a:t>use any hardware in this workshop, we </a:t>
            </a:r>
            <a:r>
              <a:rPr lang="en-US" dirty="0" smtClean="0"/>
              <a:t>will </a:t>
            </a:r>
            <a:r>
              <a:rPr lang="en-US" dirty="0" smtClean="0"/>
              <a:t>focus on adding features</a:t>
            </a:r>
          </a:p>
        </p:txBody>
      </p:sp>
    </p:spTree>
    <p:extLst>
      <p:ext uri="{BB962C8B-B14F-4D97-AF65-F5344CB8AC3E}">
        <p14:creationId xmlns:p14="http://schemas.microsoft.com/office/powerpoint/2010/main" val="562176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see the packets</a:t>
            </a:r>
          </a:p>
          <a:p>
            <a:r>
              <a:rPr lang="en-US" dirty="0" smtClean="0"/>
              <a:t>Packets has headers for each layer and data</a:t>
            </a:r>
          </a:p>
          <a:p>
            <a:r>
              <a:rPr lang="en-US" dirty="0" smtClean="0"/>
              <a:t>Linux contains set of useful tools and structures to manage packets over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69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packet comes with headers, each for every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layers we are interested in are the network layer and transport layer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use the information to decide the verdict for each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packet/connection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197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Headers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034796" y="4648200"/>
            <a:ext cx="4144163" cy="16694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charset="0"/>
              </a:rPr>
              <a:t>Data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HTTP/1.1 200 OK0x20Last-Modified: Mon, 07 Apr 2014 09:16:25 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GMT0x20Content-Type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: image/jpeg0x20Cache-Control: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max-age = 3153600000x20magicmarker: 10x20Content-Length: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47060x20Accept-Ranges: bytes0x20Date: Mon, 07 Apr 2014 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11:35:46 GMT0x20X-Varnish: 2786274250 27578957660x20Age: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83980x20Via: 1.1 varnish0x20Connection: keep-alive0x20X-Cache: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</a:t>
            </a:r>
            <a:endParaRPr lang="en-US" sz="900" dirty="0">
              <a:solidFill>
                <a:prstClr val="black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9688" y="4648200"/>
            <a:ext cx="2017552" cy="16694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charset="0"/>
              </a:rPr>
              <a:t>IP header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17998" y="4648200"/>
            <a:ext cx="2017552" cy="16694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charset="0"/>
              </a:rPr>
              <a:t>TCP/UDP header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33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inspection points which can be used to define behaviors for each type of packets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893" y="3123398"/>
            <a:ext cx="6561551" cy="337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82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Our Kernel Module – The Firewall!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will we do with our kernel module?</a:t>
            </a:r>
          </a:p>
          <a:p>
            <a:pPr>
              <a:defRPr/>
            </a:pPr>
            <a:r>
              <a:rPr lang="en-US" dirty="0"/>
              <a:t>Register our own functions (AKA: </a:t>
            </a:r>
            <a:r>
              <a:rPr lang="en-US" dirty="0">
                <a:solidFill>
                  <a:schemeClr val="accent3"/>
                </a:solidFill>
              </a:rPr>
              <a:t>hooks</a:t>
            </a:r>
            <a:r>
              <a:rPr lang="en-US" dirty="0"/>
              <a:t>) with the </a:t>
            </a:r>
            <a:r>
              <a:rPr lang="en-US" dirty="0" err="1">
                <a:solidFill>
                  <a:schemeClr val="accent3"/>
                </a:solidFill>
              </a:rPr>
              <a:t>N</a:t>
            </a:r>
            <a:r>
              <a:rPr lang="en-US" dirty="0" err="1" smtClean="0">
                <a:solidFill>
                  <a:schemeClr val="accent3"/>
                </a:solidFill>
              </a:rPr>
              <a:t>etfilter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/>
              <a:t>API, to issue verdicts on packets going in/out/through our L</a:t>
            </a:r>
            <a:r>
              <a:rPr lang="en-US" dirty="0" smtClean="0"/>
              <a:t>inux </a:t>
            </a:r>
            <a:r>
              <a:rPr lang="en-US" dirty="0" smtClean="0"/>
              <a:t>box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Register a </a:t>
            </a:r>
            <a:r>
              <a:rPr lang="en-US" dirty="0" smtClean="0">
                <a:solidFill>
                  <a:schemeClr val="accent3"/>
                </a:solidFill>
              </a:rPr>
              <a:t>char device</a:t>
            </a:r>
            <a:r>
              <a:rPr lang="en-US" dirty="0" smtClean="0"/>
              <a:t>, to communicate with the user space</a:t>
            </a:r>
          </a:p>
          <a:p>
            <a:pPr lvl="2">
              <a:defRPr/>
            </a:pPr>
            <a:r>
              <a:rPr lang="en-US" dirty="0" smtClean="0"/>
              <a:t>Send commands to set module </a:t>
            </a:r>
            <a:r>
              <a:rPr lang="en-US" dirty="0" smtClean="0"/>
              <a:t>values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Receive data from the firewall about the state of the </a:t>
            </a:r>
            <a:r>
              <a:rPr lang="en-US" dirty="0" smtClean="0"/>
              <a:t>system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lvl="4" eaLnBrk="1" hangingPunct="1"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7" y="1807996"/>
            <a:ext cx="1918931" cy="19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12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12809</TotalTime>
  <Words>1687</Words>
  <Application>Microsoft Office PowerPoint</Application>
  <PresentationFormat>נייר A4 ‏(210x297 מ"מ)</PresentationFormat>
  <Paragraphs>226</Paragraphs>
  <Slides>26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Helvetica</vt:lpstr>
      <vt:lpstr>Wingdings</vt:lpstr>
      <vt:lpstr>blank</vt:lpstr>
      <vt:lpstr>Custom Design</vt:lpstr>
      <vt:lpstr>1_blank</vt:lpstr>
      <vt:lpstr>Lecture 2: Linux Devices</vt:lpstr>
      <vt:lpstr>Agenda</vt:lpstr>
      <vt:lpstr>Agenda</vt:lpstr>
      <vt:lpstr>Virtual Network</vt:lpstr>
      <vt:lpstr>What is a Kernel Module</vt:lpstr>
      <vt:lpstr>Linux Networking</vt:lpstr>
      <vt:lpstr>מצגת של PowerPoint‏</vt:lpstr>
      <vt:lpstr>NetFilter</vt:lpstr>
      <vt:lpstr>Our Kernel Module – The Firewall!</vt:lpstr>
      <vt:lpstr>Agenda</vt:lpstr>
      <vt:lpstr>Devices</vt:lpstr>
      <vt:lpstr>Character Devices</vt:lpstr>
      <vt:lpstr>Add new char device</vt:lpstr>
      <vt:lpstr>File Operations</vt:lpstr>
      <vt:lpstr>Example</vt:lpstr>
      <vt:lpstr>Remove char device</vt:lpstr>
      <vt:lpstr>sysfs</vt:lpstr>
      <vt:lpstr>Device Class</vt:lpstr>
      <vt:lpstr>sysfs (cont)</vt:lpstr>
      <vt:lpstr>Sysfs (AKA: /sys)</vt:lpstr>
      <vt:lpstr>How to work with sysfs</vt:lpstr>
      <vt:lpstr>Continue to set up the environment</vt:lpstr>
      <vt:lpstr>Continue to set up the environment</vt:lpstr>
      <vt:lpstr>References</vt:lpstr>
      <vt:lpstr>Agenda</vt:lpstr>
      <vt:lpstr>Assignment 2</vt:lpstr>
    </vt:vector>
  </TitlesOfParts>
  <Company>Check 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Reuven Reuvenhn</cp:lastModifiedBy>
  <cp:revision>159</cp:revision>
  <dcterms:created xsi:type="dcterms:W3CDTF">2014-10-06T14:41:02Z</dcterms:created>
  <dcterms:modified xsi:type="dcterms:W3CDTF">2019-11-02T19:46:25Z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3</vt:lpwstr>
  </property>
  <property fmtid="{D5CDD505-2E9C-101B-9397-08002B2CF9AE}" pid="5" name="Classification_1">
    <vt:lpwstr>X3preXRmd3RXZFBjfWp2Zm5rSnOXICeDOz0rm46QcyqeLTcxbyYpNi04SVlCT1E=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Version">
    <vt:lpwstr>Xw==</vt:lpwstr>
  </property>
  <property fmtid="{D5CDD505-2E9C-101B-9397-08002B2CF9AE}" pid="9" name="PolicyID">
    <vt:lpwstr/>
  </property>
  <property fmtid="{D5CDD505-2E9C-101B-9397-08002B2CF9AE}" pid="10" name="DomainID">
    <vt:lpwstr/>
  </property>
  <property fmtid="{D5CDD505-2E9C-101B-9397-08002B2CF9AE}" pid="11" name="HText">
    <vt:lpwstr/>
  </property>
  <property fmtid="{D5CDD505-2E9C-101B-9397-08002B2CF9AE}" pid="12" name="FText">
    <vt:lpwstr/>
  </property>
  <property fmtid="{D5CDD505-2E9C-101B-9397-08002B2CF9AE}" pid="13" name="WMark">
    <vt:lpwstr/>
  </property>
  <property fmtid="{D5CDD505-2E9C-101B-9397-08002B2CF9AE}" pid="14" name="Set">
    <vt:lpwstr>Ky4oOiM=</vt:lpwstr>
  </property>
  <property fmtid="{D5CDD505-2E9C-101B-9397-08002B2CF9AE}" pid="15" name="Classification_2">
    <vt:lpwstr>XH9rf2l7dXVSd0Voe2F/YmZ5I4V+lzGEPSYhjJ+RLH5ImoqAnSssXkdfVFFdTg==</vt:lpwstr>
  </property>
  <property fmtid="{D5CDD505-2E9C-101B-9397-08002B2CF9AE}" pid="16" name="Classification_3">
    <vt:lpwstr>XH9rf2l7dXVSd0VoemJ/Y2x5I4V+iztXijgpnJidLiyQKTEsO4dfgZCJjYOYP4KdmpOZn5+MnIBHhpyDTj4jVS81N1pITF9SR1Q=</vt:lpwstr>
  </property>
  <property fmtid="{D5CDD505-2E9C-101B-9397-08002B2CF9AE}" pid="17" name="lqminfo">
    <vt:i4>18</vt:i4>
  </property>
  <property fmtid="{D5CDD505-2E9C-101B-9397-08002B2CF9AE}" pid="18" name="lqmsess">
    <vt:lpwstr>3c7ac5cf-6bac-4c2e-8e04-493b8ee103b8</vt:lpwstr>
  </property>
</Properties>
</file>