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8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B194B-FB24-4B16-A187-5E05C495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BBAA76-9AEA-4C3D-A3EF-E589174DC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C867AD-C3BE-4B61-BE91-5823C4E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50EC1A-7D51-434B-ADE7-532464B2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52D3A4-D39B-42E8-964C-B2CB2F20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BC99F-F534-434E-9AA4-C8AF4E25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C454B9-71E2-4062-8D57-FEB185A3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6A4334-6814-4CFD-80AD-F8D38D28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EA74F3-1AC2-4FF8-9397-8B09562D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9E02D6-7CE8-4688-B745-FA11EE2F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35D1F4-B1AE-4664-A38B-B0762DA95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33D639-629B-4B47-BA82-345C1F63F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11FB71-9630-482C-A537-BD49E67E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0CB12C-8B27-4577-8D6C-32E5D832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802AE6-8A61-496F-BBF3-A906983A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F9343-D9FC-4D41-8752-98CCFDBD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B155F4-38A5-4E60-A4A2-56833067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1219D3-430F-4F58-942D-4F8A8F21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CB11DF-24D4-4FA3-9199-2C825342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AD5CC3-A274-408B-B79A-11EEB6D2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C7270-E476-4E3B-B470-F8AACAC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FAAF8B-3C18-408E-A16D-852E19D67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8BD450-C1FE-4200-AA04-13339501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1526F8-BDE6-43BE-9EE3-BB1DC39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A2E8F-D80C-48E4-836E-FDED3A6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85ECA-549E-4F80-8C24-CA0EE26F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A986C8-2D0C-4C50-86CA-8A351B966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99F44DB-9308-4F0A-9DAD-12F00CE3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2D64F4-B181-443E-AB06-793A24D6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80C11F-1BB6-4BB5-BA57-5D874AA0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3867AC-AA86-4DC9-A221-A9075D89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3738CC-93F9-49C5-B5B1-38C830AF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93398C-DE1A-4638-9087-3E381CDF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545423-C1AF-4065-96B8-5609726F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F985A7-1BF6-4183-B5DD-EED993DFC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EB20660-C2F0-4788-A106-23D727296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A3CC776-B743-4368-B958-C36F3A66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B9AA79-2B32-4B4B-8DFC-D62465D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3621600-53AE-4E8F-8288-B8808411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21160F-2405-4A1F-A1B1-3D68F258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E1EDA7-9281-4863-9171-406A3C39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1AD5F2-FEC6-42E3-82AC-AE2AD2BB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B6607F6-55FC-4BA5-9880-6A45A29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9DC1A8A-DB0A-49D9-B349-006D2489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75ED8E2-5F90-403D-A19E-C638C93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B1C4D1F-AE23-4C6D-A14E-F5CA7FFB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828E8-2904-4E0A-9534-DDEA704D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D39FC9-AFC4-41F9-AE6A-B9FC05DF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2FDC34-2CF5-44EF-8690-4C095805C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13275D-09E2-4967-97C7-1C41D8D5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B91BDB-C9AE-44ED-BC36-D60B303A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25C5DF-6532-4EA7-8677-62FAC7F5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D0969-FBD2-4610-A5F3-C2F0250D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DD21EAB-34B9-4B12-9331-534A870A4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D15C5B-04ED-4BAA-9344-3566009EB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F05A4-527D-4296-A282-4155F73F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BB74FC-B947-4F50-B908-AF06C47A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F62077-5708-48E9-A96E-75111E96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76CB5D4-C62D-448D-973C-96D9B85A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CB62D8-3592-4B1D-8704-947A5A6C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B58165-56D3-47CA-8D92-8D04D6F5C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63F1-7B97-41D5-8FD9-C170EE98144B}" type="datetimeFigureOut">
              <a:rPr lang="en-US" smtClean="0"/>
              <a:t>28-Jan-22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3D875-9577-4152-BE3D-35353B1C3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F2DEB6-3FA8-4976-8E60-882CEE9B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C31D-564F-4855-AF7D-11608AAE1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1873-3468.13343" TargetMode="External"/><Relationship Id="rId2" Type="http://schemas.openxmlformats.org/officeDocument/2006/relationships/hyperlink" Target="https://doi.org/10.1016/j.ygeno.2019.04.0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334" y="285750"/>
            <a:ext cx="9714666" cy="790088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pPr defTabSz="914377"/>
            <a:r>
              <a:rPr lang="en-US" sz="26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Ameek </a:t>
            </a:r>
            <a:r>
              <a:rPr lang="en-US" sz="2667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Bhalla</a:t>
            </a:r>
          </a:p>
          <a:p>
            <a:pPr defTabSz="914377"/>
            <a:r>
              <a:rPr lang="en-US" sz="1867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Scientist</a:t>
            </a:r>
            <a:endParaRPr lang="en-US" sz="18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108" y="5676896"/>
            <a:ext cx="9747068" cy="1015663"/>
          </a:xfrm>
          <a:prstGeom prst="rect">
            <a:avLst/>
          </a:prstGeom>
          <a:solidFill>
            <a:srgbClr val="007CC3"/>
          </a:solidFill>
        </p:spPr>
        <p:txBody>
          <a:bodyPr wrap="square" rtlCol="0">
            <a:spAutoFit/>
          </a:bodyPr>
          <a:lstStyle/>
          <a:p>
            <a:pPr defTabSz="914377">
              <a:lnSpc>
                <a:spcPts val="2400"/>
              </a:lnSpc>
            </a:pPr>
            <a:r>
              <a:rPr lang="en-US" sz="18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Summary:</a:t>
            </a:r>
          </a:p>
          <a:p>
            <a:pPr defTabSz="914377">
              <a:lnSpc>
                <a:spcPts val="2400"/>
              </a:lnSpc>
            </a:pPr>
            <a:r>
              <a:rPr lang="en-US" sz="187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14 years of experience in computational genomics. I specialize in building machine learning models for </a:t>
            </a:r>
            <a:r>
              <a:rPr lang="en-US" sz="187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</a:t>
            </a:r>
            <a:r>
              <a:rPr lang="en-US" sz="187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ife science, </a:t>
            </a:r>
            <a:r>
              <a:rPr lang="en-US" sz="187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biotechnology, and healthcare domains.</a:t>
            </a:r>
            <a:endParaRPr lang="en-US" sz="187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5167" y="1928557"/>
            <a:ext cx="228867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(Industry)</a:t>
            </a:r>
          </a:p>
          <a:p>
            <a:pPr defTabSz="91437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review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 medical journal </a:t>
            </a:r>
            <a:b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(2-year experience)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5167" y="3646913"/>
            <a:ext cx="2288679" cy="148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Skills</a:t>
            </a:r>
            <a:endParaRPr lang="en-US" sz="1600" b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learning, statistical modelling, and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6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defTabSz="914377">
              <a:lnSpc>
                <a:spcPts val="1600"/>
              </a:lnSpc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8-year experience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95821" y="2125532"/>
            <a:ext cx="456861" cy="608177"/>
            <a:chOff x="584201" y="544513"/>
            <a:chExt cx="747713" cy="995362"/>
          </a:xfrm>
          <a:solidFill>
            <a:schemeClr val="bg1"/>
          </a:solidFill>
        </p:grpSpPr>
        <p:sp>
          <p:nvSpPr>
            <p:cNvPr id="7" name="Freeform 47"/>
            <p:cNvSpPr>
              <a:spLocks noEditPoints="1"/>
            </p:cNvSpPr>
            <p:nvPr/>
          </p:nvSpPr>
          <p:spPr bwMode="auto">
            <a:xfrm>
              <a:off x="584201" y="958850"/>
              <a:ext cx="747713" cy="581025"/>
            </a:xfrm>
            <a:custGeom>
              <a:avLst/>
              <a:gdLst>
                <a:gd name="T0" fmla="*/ 440 w 471"/>
                <a:gd name="T1" fmla="*/ 366 h 366"/>
                <a:gd name="T2" fmla="*/ 31 w 471"/>
                <a:gd name="T3" fmla="*/ 366 h 366"/>
                <a:gd name="T4" fmla="*/ 31 w 471"/>
                <a:gd name="T5" fmla="*/ 366 h 366"/>
                <a:gd name="T6" fmla="*/ 18 w 471"/>
                <a:gd name="T7" fmla="*/ 364 h 366"/>
                <a:gd name="T8" fmla="*/ 9 w 471"/>
                <a:gd name="T9" fmla="*/ 358 h 366"/>
                <a:gd name="T10" fmla="*/ 3 w 471"/>
                <a:gd name="T11" fmla="*/ 349 h 366"/>
                <a:gd name="T12" fmla="*/ 0 w 471"/>
                <a:gd name="T13" fmla="*/ 336 h 366"/>
                <a:gd name="T14" fmla="*/ 0 w 471"/>
                <a:gd name="T15" fmla="*/ 31 h 366"/>
                <a:gd name="T16" fmla="*/ 0 w 471"/>
                <a:gd name="T17" fmla="*/ 31 h 366"/>
                <a:gd name="T18" fmla="*/ 3 w 471"/>
                <a:gd name="T19" fmla="*/ 20 h 366"/>
                <a:gd name="T20" fmla="*/ 9 w 471"/>
                <a:gd name="T21" fmla="*/ 9 h 366"/>
                <a:gd name="T22" fmla="*/ 18 w 471"/>
                <a:gd name="T23" fmla="*/ 2 h 366"/>
                <a:gd name="T24" fmla="*/ 31 w 471"/>
                <a:gd name="T25" fmla="*/ 0 h 366"/>
                <a:gd name="T26" fmla="*/ 440 w 471"/>
                <a:gd name="T27" fmla="*/ 0 h 366"/>
                <a:gd name="T28" fmla="*/ 440 w 471"/>
                <a:gd name="T29" fmla="*/ 0 h 366"/>
                <a:gd name="T30" fmla="*/ 451 w 471"/>
                <a:gd name="T31" fmla="*/ 2 h 366"/>
                <a:gd name="T32" fmla="*/ 462 w 471"/>
                <a:gd name="T33" fmla="*/ 9 h 366"/>
                <a:gd name="T34" fmla="*/ 469 w 471"/>
                <a:gd name="T35" fmla="*/ 20 h 366"/>
                <a:gd name="T36" fmla="*/ 471 w 471"/>
                <a:gd name="T37" fmla="*/ 31 h 366"/>
                <a:gd name="T38" fmla="*/ 471 w 471"/>
                <a:gd name="T39" fmla="*/ 336 h 366"/>
                <a:gd name="T40" fmla="*/ 471 w 471"/>
                <a:gd name="T41" fmla="*/ 336 h 366"/>
                <a:gd name="T42" fmla="*/ 469 w 471"/>
                <a:gd name="T43" fmla="*/ 349 h 366"/>
                <a:gd name="T44" fmla="*/ 462 w 471"/>
                <a:gd name="T45" fmla="*/ 358 h 366"/>
                <a:gd name="T46" fmla="*/ 451 w 471"/>
                <a:gd name="T47" fmla="*/ 364 h 366"/>
                <a:gd name="T48" fmla="*/ 440 w 471"/>
                <a:gd name="T49" fmla="*/ 366 h 366"/>
                <a:gd name="T50" fmla="*/ 440 w 471"/>
                <a:gd name="T51" fmla="*/ 366 h 366"/>
                <a:gd name="T52" fmla="*/ 31 w 471"/>
                <a:gd name="T53" fmla="*/ 26 h 366"/>
                <a:gd name="T54" fmla="*/ 31 w 471"/>
                <a:gd name="T55" fmla="*/ 26 h 366"/>
                <a:gd name="T56" fmla="*/ 27 w 471"/>
                <a:gd name="T57" fmla="*/ 28 h 366"/>
                <a:gd name="T58" fmla="*/ 27 w 471"/>
                <a:gd name="T59" fmla="*/ 31 h 366"/>
                <a:gd name="T60" fmla="*/ 27 w 471"/>
                <a:gd name="T61" fmla="*/ 336 h 366"/>
                <a:gd name="T62" fmla="*/ 27 w 471"/>
                <a:gd name="T63" fmla="*/ 336 h 366"/>
                <a:gd name="T64" fmla="*/ 27 w 471"/>
                <a:gd name="T65" fmla="*/ 340 h 366"/>
                <a:gd name="T66" fmla="*/ 31 w 471"/>
                <a:gd name="T67" fmla="*/ 340 h 366"/>
                <a:gd name="T68" fmla="*/ 440 w 471"/>
                <a:gd name="T69" fmla="*/ 340 h 366"/>
                <a:gd name="T70" fmla="*/ 440 w 471"/>
                <a:gd name="T71" fmla="*/ 340 h 366"/>
                <a:gd name="T72" fmla="*/ 443 w 471"/>
                <a:gd name="T73" fmla="*/ 340 h 366"/>
                <a:gd name="T74" fmla="*/ 445 w 471"/>
                <a:gd name="T75" fmla="*/ 336 h 366"/>
                <a:gd name="T76" fmla="*/ 445 w 471"/>
                <a:gd name="T77" fmla="*/ 31 h 366"/>
                <a:gd name="T78" fmla="*/ 445 w 471"/>
                <a:gd name="T79" fmla="*/ 31 h 366"/>
                <a:gd name="T80" fmla="*/ 443 w 471"/>
                <a:gd name="T81" fmla="*/ 28 h 366"/>
                <a:gd name="T82" fmla="*/ 440 w 471"/>
                <a:gd name="T83" fmla="*/ 26 h 366"/>
                <a:gd name="T84" fmla="*/ 31 w 471"/>
                <a:gd name="T85" fmla="*/ 2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1" h="366">
                  <a:moveTo>
                    <a:pt x="440" y="366"/>
                  </a:moveTo>
                  <a:lnTo>
                    <a:pt x="31" y="366"/>
                  </a:lnTo>
                  <a:lnTo>
                    <a:pt x="31" y="366"/>
                  </a:lnTo>
                  <a:lnTo>
                    <a:pt x="18" y="364"/>
                  </a:lnTo>
                  <a:lnTo>
                    <a:pt x="9" y="358"/>
                  </a:lnTo>
                  <a:lnTo>
                    <a:pt x="3" y="349"/>
                  </a:lnTo>
                  <a:lnTo>
                    <a:pt x="0" y="336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3" y="20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1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51" y="2"/>
                  </a:lnTo>
                  <a:lnTo>
                    <a:pt x="462" y="9"/>
                  </a:lnTo>
                  <a:lnTo>
                    <a:pt x="469" y="20"/>
                  </a:lnTo>
                  <a:lnTo>
                    <a:pt x="471" y="31"/>
                  </a:lnTo>
                  <a:lnTo>
                    <a:pt x="471" y="336"/>
                  </a:lnTo>
                  <a:lnTo>
                    <a:pt x="471" y="336"/>
                  </a:lnTo>
                  <a:lnTo>
                    <a:pt x="469" y="349"/>
                  </a:lnTo>
                  <a:lnTo>
                    <a:pt x="462" y="358"/>
                  </a:lnTo>
                  <a:lnTo>
                    <a:pt x="451" y="364"/>
                  </a:lnTo>
                  <a:lnTo>
                    <a:pt x="440" y="366"/>
                  </a:lnTo>
                  <a:lnTo>
                    <a:pt x="440" y="366"/>
                  </a:lnTo>
                  <a:close/>
                  <a:moveTo>
                    <a:pt x="31" y="26"/>
                  </a:moveTo>
                  <a:lnTo>
                    <a:pt x="31" y="26"/>
                  </a:lnTo>
                  <a:lnTo>
                    <a:pt x="27" y="28"/>
                  </a:lnTo>
                  <a:lnTo>
                    <a:pt x="27" y="31"/>
                  </a:lnTo>
                  <a:lnTo>
                    <a:pt x="27" y="336"/>
                  </a:lnTo>
                  <a:lnTo>
                    <a:pt x="27" y="336"/>
                  </a:lnTo>
                  <a:lnTo>
                    <a:pt x="27" y="340"/>
                  </a:lnTo>
                  <a:lnTo>
                    <a:pt x="31" y="340"/>
                  </a:lnTo>
                  <a:lnTo>
                    <a:pt x="440" y="340"/>
                  </a:lnTo>
                  <a:lnTo>
                    <a:pt x="440" y="340"/>
                  </a:lnTo>
                  <a:lnTo>
                    <a:pt x="443" y="340"/>
                  </a:lnTo>
                  <a:lnTo>
                    <a:pt x="445" y="336"/>
                  </a:lnTo>
                  <a:lnTo>
                    <a:pt x="445" y="31"/>
                  </a:lnTo>
                  <a:lnTo>
                    <a:pt x="445" y="31"/>
                  </a:lnTo>
                  <a:lnTo>
                    <a:pt x="443" y="28"/>
                  </a:lnTo>
                  <a:lnTo>
                    <a:pt x="440" y="26"/>
                  </a:lnTo>
                  <a:lnTo>
                    <a:pt x="31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48"/>
            <p:cNvSpPr>
              <a:spLocks noEditPoints="1"/>
            </p:cNvSpPr>
            <p:nvPr/>
          </p:nvSpPr>
          <p:spPr bwMode="auto">
            <a:xfrm>
              <a:off x="665163" y="544513"/>
              <a:ext cx="582613" cy="455612"/>
            </a:xfrm>
            <a:custGeom>
              <a:avLst/>
              <a:gdLst>
                <a:gd name="T0" fmla="*/ 0 w 367"/>
                <a:gd name="T1" fmla="*/ 287 h 287"/>
                <a:gd name="T2" fmla="*/ 0 w 367"/>
                <a:gd name="T3" fmla="*/ 183 h 287"/>
                <a:gd name="T4" fmla="*/ 5 w 367"/>
                <a:gd name="T5" fmla="*/ 146 h 287"/>
                <a:gd name="T6" fmla="*/ 16 w 367"/>
                <a:gd name="T7" fmla="*/ 113 h 287"/>
                <a:gd name="T8" fmla="*/ 33 w 367"/>
                <a:gd name="T9" fmla="*/ 80 h 287"/>
                <a:gd name="T10" fmla="*/ 56 w 367"/>
                <a:gd name="T11" fmla="*/ 53 h 287"/>
                <a:gd name="T12" fmla="*/ 82 w 367"/>
                <a:gd name="T13" fmla="*/ 31 h 287"/>
                <a:gd name="T14" fmla="*/ 113 w 367"/>
                <a:gd name="T15" fmla="*/ 13 h 287"/>
                <a:gd name="T16" fmla="*/ 148 w 367"/>
                <a:gd name="T17" fmla="*/ 4 h 287"/>
                <a:gd name="T18" fmla="*/ 184 w 367"/>
                <a:gd name="T19" fmla="*/ 0 h 287"/>
                <a:gd name="T20" fmla="*/ 204 w 367"/>
                <a:gd name="T21" fmla="*/ 0 h 287"/>
                <a:gd name="T22" fmla="*/ 239 w 367"/>
                <a:gd name="T23" fmla="*/ 9 h 287"/>
                <a:gd name="T24" fmla="*/ 272 w 367"/>
                <a:gd name="T25" fmla="*/ 22 h 287"/>
                <a:gd name="T26" fmla="*/ 301 w 367"/>
                <a:gd name="T27" fmla="*/ 42 h 287"/>
                <a:gd name="T28" fmla="*/ 325 w 367"/>
                <a:gd name="T29" fmla="*/ 66 h 287"/>
                <a:gd name="T30" fmla="*/ 345 w 367"/>
                <a:gd name="T31" fmla="*/ 95 h 287"/>
                <a:gd name="T32" fmla="*/ 358 w 367"/>
                <a:gd name="T33" fmla="*/ 128 h 287"/>
                <a:gd name="T34" fmla="*/ 367 w 367"/>
                <a:gd name="T35" fmla="*/ 164 h 287"/>
                <a:gd name="T36" fmla="*/ 367 w 367"/>
                <a:gd name="T37" fmla="*/ 287 h 287"/>
                <a:gd name="T38" fmla="*/ 341 w 367"/>
                <a:gd name="T39" fmla="*/ 261 h 287"/>
                <a:gd name="T40" fmla="*/ 341 w 367"/>
                <a:gd name="T41" fmla="*/ 183 h 287"/>
                <a:gd name="T42" fmla="*/ 339 w 367"/>
                <a:gd name="T43" fmla="*/ 150 h 287"/>
                <a:gd name="T44" fmla="*/ 330 w 367"/>
                <a:gd name="T45" fmla="*/ 122 h 287"/>
                <a:gd name="T46" fmla="*/ 314 w 367"/>
                <a:gd name="T47" fmla="*/ 95 h 287"/>
                <a:gd name="T48" fmla="*/ 297 w 367"/>
                <a:gd name="T49" fmla="*/ 73 h 287"/>
                <a:gd name="T50" fmla="*/ 272 w 367"/>
                <a:gd name="T51" fmla="*/ 53 h 287"/>
                <a:gd name="T52" fmla="*/ 246 w 367"/>
                <a:gd name="T53" fmla="*/ 38 h 287"/>
                <a:gd name="T54" fmla="*/ 217 w 367"/>
                <a:gd name="T55" fmla="*/ 29 h 287"/>
                <a:gd name="T56" fmla="*/ 184 w 367"/>
                <a:gd name="T57" fmla="*/ 27 h 287"/>
                <a:gd name="T58" fmla="*/ 168 w 367"/>
                <a:gd name="T59" fmla="*/ 27 h 287"/>
                <a:gd name="T60" fmla="*/ 137 w 367"/>
                <a:gd name="T61" fmla="*/ 33 h 287"/>
                <a:gd name="T62" fmla="*/ 109 w 367"/>
                <a:gd name="T63" fmla="*/ 44 h 287"/>
                <a:gd name="T64" fmla="*/ 84 w 367"/>
                <a:gd name="T65" fmla="*/ 62 h 287"/>
                <a:gd name="T66" fmla="*/ 62 w 367"/>
                <a:gd name="T67" fmla="*/ 84 h 287"/>
                <a:gd name="T68" fmla="*/ 47 w 367"/>
                <a:gd name="T69" fmla="*/ 108 h 287"/>
                <a:gd name="T70" fmla="*/ 33 w 367"/>
                <a:gd name="T71" fmla="*/ 137 h 287"/>
                <a:gd name="T72" fmla="*/ 29 w 367"/>
                <a:gd name="T73" fmla="*/ 168 h 287"/>
                <a:gd name="T74" fmla="*/ 27 w 367"/>
                <a:gd name="T75" fmla="*/ 26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7" h="287">
                  <a:moveTo>
                    <a:pt x="367" y="287"/>
                  </a:moveTo>
                  <a:lnTo>
                    <a:pt x="0" y="287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3" y="164"/>
                  </a:lnTo>
                  <a:lnTo>
                    <a:pt x="5" y="146"/>
                  </a:lnTo>
                  <a:lnTo>
                    <a:pt x="9" y="128"/>
                  </a:lnTo>
                  <a:lnTo>
                    <a:pt x="16" y="113"/>
                  </a:lnTo>
                  <a:lnTo>
                    <a:pt x="22" y="95"/>
                  </a:lnTo>
                  <a:lnTo>
                    <a:pt x="33" y="80"/>
                  </a:lnTo>
                  <a:lnTo>
                    <a:pt x="42" y="66"/>
                  </a:lnTo>
                  <a:lnTo>
                    <a:pt x="56" y="53"/>
                  </a:lnTo>
                  <a:lnTo>
                    <a:pt x="69" y="42"/>
                  </a:lnTo>
                  <a:lnTo>
                    <a:pt x="82" y="31"/>
                  </a:lnTo>
                  <a:lnTo>
                    <a:pt x="98" y="22"/>
                  </a:lnTo>
                  <a:lnTo>
                    <a:pt x="113" y="13"/>
                  </a:lnTo>
                  <a:lnTo>
                    <a:pt x="131" y="9"/>
                  </a:lnTo>
                  <a:lnTo>
                    <a:pt x="148" y="4"/>
                  </a:lnTo>
                  <a:lnTo>
                    <a:pt x="166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0"/>
                  </a:lnTo>
                  <a:lnTo>
                    <a:pt x="221" y="4"/>
                  </a:lnTo>
                  <a:lnTo>
                    <a:pt x="239" y="9"/>
                  </a:lnTo>
                  <a:lnTo>
                    <a:pt x="257" y="13"/>
                  </a:lnTo>
                  <a:lnTo>
                    <a:pt x="272" y="22"/>
                  </a:lnTo>
                  <a:lnTo>
                    <a:pt x="288" y="31"/>
                  </a:lnTo>
                  <a:lnTo>
                    <a:pt x="301" y="42"/>
                  </a:lnTo>
                  <a:lnTo>
                    <a:pt x="314" y="53"/>
                  </a:lnTo>
                  <a:lnTo>
                    <a:pt x="325" y="66"/>
                  </a:lnTo>
                  <a:lnTo>
                    <a:pt x="336" y="80"/>
                  </a:lnTo>
                  <a:lnTo>
                    <a:pt x="345" y="95"/>
                  </a:lnTo>
                  <a:lnTo>
                    <a:pt x="354" y="113"/>
                  </a:lnTo>
                  <a:lnTo>
                    <a:pt x="358" y="128"/>
                  </a:lnTo>
                  <a:lnTo>
                    <a:pt x="365" y="146"/>
                  </a:lnTo>
                  <a:lnTo>
                    <a:pt x="367" y="164"/>
                  </a:lnTo>
                  <a:lnTo>
                    <a:pt x="367" y="183"/>
                  </a:lnTo>
                  <a:lnTo>
                    <a:pt x="367" y="287"/>
                  </a:lnTo>
                  <a:close/>
                  <a:moveTo>
                    <a:pt x="27" y="261"/>
                  </a:moveTo>
                  <a:lnTo>
                    <a:pt x="341" y="261"/>
                  </a:lnTo>
                  <a:lnTo>
                    <a:pt x="341" y="183"/>
                  </a:lnTo>
                  <a:lnTo>
                    <a:pt x="341" y="183"/>
                  </a:lnTo>
                  <a:lnTo>
                    <a:pt x="341" y="168"/>
                  </a:lnTo>
                  <a:lnTo>
                    <a:pt x="339" y="150"/>
                  </a:lnTo>
                  <a:lnTo>
                    <a:pt x="334" y="137"/>
                  </a:lnTo>
                  <a:lnTo>
                    <a:pt x="330" y="122"/>
                  </a:lnTo>
                  <a:lnTo>
                    <a:pt x="323" y="108"/>
                  </a:lnTo>
                  <a:lnTo>
                    <a:pt x="314" y="95"/>
                  </a:lnTo>
                  <a:lnTo>
                    <a:pt x="305" y="84"/>
                  </a:lnTo>
                  <a:lnTo>
                    <a:pt x="297" y="73"/>
                  </a:lnTo>
                  <a:lnTo>
                    <a:pt x="283" y="62"/>
                  </a:lnTo>
                  <a:lnTo>
                    <a:pt x="272" y="53"/>
                  </a:lnTo>
                  <a:lnTo>
                    <a:pt x="259" y="44"/>
                  </a:lnTo>
                  <a:lnTo>
                    <a:pt x="246" y="38"/>
                  </a:lnTo>
                  <a:lnTo>
                    <a:pt x="230" y="33"/>
                  </a:lnTo>
                  <a:lnTo>
                    <a:pt x="217" y="29"/>
                  </a:lnTo>
                  <a:lnTo>
                    <a:pt x="201" y="27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68" y="27"/>
                  </a:lnTo>
                  <a:lnTo>
                    <a:pt x="153" y="29"/>
                  </a:lnTo>
                  <a:lnTo>
                    <a:pt x="137" y="33"/>
                  </a:lnTo>
                  <a:lnTo>
                    <a:pt x="124" y="38"/>
                  </a:lnTo>
                  <a:lnTo>
                    <a:pt x="109" y="44"/>
                  </a:lnTo>
                  <a:lnTo>
                    <a:pt x="98" y="53"/>
                  </a:lnTo>
                  <a:lnTo>
                    <a:pt x="84" y="62"/>
                  </a:lnTo>
                  <a:lnTo>
                    <a:pt x="73" y="73"/>
                  </a:lnTo>
                  <a:lnTo>
                    <a:pt x="62" y="84"/>
                  </a:lnTo>
                  <a:lnTo>
                    <a:pt x="53" y="95"/>
                  </a:lnTo>
                  <a:lnTo>
                    <a:pt x="47" y="108"/>
                  </a:lnTo>
                  <a:lnTo>
                    <a:pt x="40" y="122"/>
                  </a:lnTo>
                  <a:lnTo>
                    <a:pt x="33" y="137"/>
                  </a:lnTo>
                  <a:lnTo>
                    <a:pt x="31" y="150"/>
                  </a:lnTo>
                  <a:lnTo>
                    <a:pt x="29" y="168"/>
                  </a:lnTo>
                  <a:lnTo>
                    <a:pt x="27" y="183"/>
                  </a:lnTo>
                  <a:lnTo>
                    <a:pt x="27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749301" y="628650"/>
              <a:ext cx="417513" cy="371475"/>
            </a:xfrm>
            <a:custGeom>
              <a:avLst/>
              <a:gdLst>
                <a:gd name="T0" fmla="*/ 263 w 263"/>
                <a:gd name="T1" fmla="*/ 234 h 234"/>
                <a:gd name="T2" fmla="*/ 0 w 263"/>
                <a:gd name="T3" fmla="*/ 234 h 234"/>
                <a:gd name="T4" fmla="*/ 0 w 263"/>
                <a:gd name="T5" fmla="*/ 130 h 234"/>
                <a:gd name="T6" fmla="*/ 0 w 263"/>
                <a:gd name="T7" fmla="*/ 130 h 234"/>
                <a:gd name="T8" fmla="*/ 0 w 263"/>
                <a:gd name="T9" fmla="*/ 117 h 234"/>
                <a:gd name="T10" fmla="*/ 3 w 263"/>
                <a:gd name="T11" fmla="*/ 104 h 234"/>
                <a:gd name="T12" fmla="*/ 11 w 263"/>
                <a:gd name="T13" fmla="*/ 80 h 234"/>
                <a:gd name="T14" fmla="*/ 22 w 263"/>
                <a:gd name="T15" fmla="*/ 57 h 234"/>
                <a:gd name="T16" fmla="*/ 38 w 263"/>
                <a:gd name="T17" fmla="*/ 38 h 234"/>
                <a:gd name="T18" fmla="*/ 58 w 263"/>
                <a:gd name="T19" fmla="*/ 22 h 234"/>
                <a:gd name="T20" fmla="*/ 80 w 263"/>
                <a:gd name="T21" fmla="*/ 9 h 234"/>
                <a:gd name="T22" fmla="*/ 104 w 263"/>
                <a:gd name="T23" fmla="*/ 2 h 234"/>
                <a:gd name="T24" fmla="*/ 118 w 263"/>
                <a:gd name="T25" fmla="*/ 0 h 234"/>
                <a:gd name="T26" fmla="*/ 131 w 263"/>
                <a:gd name="T27" fmla="*/ 0 h 234"/>
                <a:gd name="T28" fmla="*/ 131 w 263"/>
                <a:gd name="T29" fmla="*/ 0 h 234"/>
                <a:gd name="T30" fmla="*/ 144 w 263"/>
                <a:gd name="T31" fmla="*/ 0 h 234"/>
                <a:gd name="T32" fmla="*/ 157 w 263"/>
                <a:gd name="T33" fmla="*/ 2 h 234"/>
                <a:gd name="T34" fmla="*/ 182 w 263"/>
                <a:gd name="T35" fmla="*/ 9 h 234"/>
                <a:gd name="T36" fmla="*/ 204 w 263"/>
                <a:gd name="T37" fmla="*/ 22 h 234"/>
                <a:gd name="T38" fmla="*/ 224 w 263"/>
                <a:gd name="T39" fmla="*/ 38 h 234"/>
                <a:gd name="T40" fmla="*/ 239 w 263"/>
                <a:gd name="T41" fmla="*/ 57 h 234"/>
                <a:gd name="T42" fmla="*/ 252 w 263"/>
                <a:gd name="T43" fmla="*/ 80 h 234"/>
                <a:gd name="T44" fmla="*/ 259 w 263"/>
                <a:gd name="T45" fmla="*/ 104 h 234"/>
                <a:gd name="T46" fmla="*/ 261 w 263"/>
                <a:gd name="T47" fmla="*/ 117 h 234"/>
                <a:gd name="T48" fmla="*/ 263 w 263"/>
                <a:gd name="T49" fmla="*/ 130 h 234"/>
                <a:gd name="T50" fmla="*/ 263 w 263"/>
                <a:gd name="T51" fmla="*/ 234 h 234"/>
                <a:gd name="T52" fmla="*/ 27 w 263"/>
                <a:gd name="T53" fmla="*/ 208 h 234"/>
                <a:gd name="T54" fmla="*/ 237 w 263"/>
                <a:gd name="T55" fmla="*/ 208 h 234"/>
                <a:gd name="T56" fmla="*/ 237 w 263"/>
                <a:gd name="T57" fmla="*/ 130 h 234"/>
                <a:gd name="T58" fmla="*/ 237 w 263"/>
                <a:gd name="T59" fmla="*/ 130 h 234"/>
                <a:gd name="T60" fmla="*/ 235 w 263"/>
                <a:gd name="T61" fmla="*/ 108 h 234"/>
                <a:gd name="T62" fmla="*/ 228 w 263"/>
                <a:gd name="T63" fmla="*/ 88 h 234"/>
                <a:gd name="T64" fmla="*/ 219 w 263"/>
                <a:gd name="T65" fmla="*/ 71 h 234"/>
                <a:gd name="T66" fmla="*/ 206 w 263"/>
                <a:gd name="T67" fmla="*/ 55 h 234"/>
                <a:gd name="T68" fmla="*/ 190 w 263"/>
                <a:gd name="T69" fmla="*/ 42 h 234"/>
                <a:gd name="T70" fmla="*/ 173 w 263"/>
                <a:gd name="T71" fmla="*/ 33 h 234"/>
                <a:gd name="T72" fmla="*/ 153 w 263"/>
                <a:gd name="T73" fmla="*/ 27 h 234"/>
                <a:gd name="T74" fmla="*/ 131 w 263"/>
                <a:gd name="T75" fmla="*/ 24 h 234"/>
                <a:gd name="T76" fmla="*/ 131 w 263"/>
                <a:gd name="T77" fmla="*/ 24 h 234"/>
                <a:gd name="T78" fmla="*/ 111 w 263"/>
                <a:gd name="T79" fmla="*/ 27 h 234"/>
                <a:gd name="T80" fmla="*/ 91 w 263"/>
                <a:gd name="T81" fmla="*/ 33 h 234"/>
                <a:gd name="T82" fmla="*/ 73 w 263"/>
                <a:gd name="T83" fmla="*/ 42 h 234"/>
                <a:gd name="T84" fmla="*/ 58 w 263"/>
                <a:gd name="T85" fmla="*/ 55 h 234"/>
                <a:gd name="T86" fmla="*/ 45 w 263"/>
                <a:gd name="T87" fmla="*/ 71 h 234"/>
                <a:gd name="T88" fmla="*/ 36 w 263"/>
                <a:gd name="T89" fmla="*/ 88 h 234"/>
                <a:gd name="T90" fmla="*/ 29 w 263"/>
                <a:gd name="T91" fmla="*/ 108 h 234"/>
                <a:gd name="T92" fmla="*/ 27 w 263"/>
                <a:gd name="T93" fmla="*/ 130 h 234"/>
                <a:gd name="T94" fmla="*/ 27 w 263"/>
                <a:gd name="T95" fmla="*/ 20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3" h="234">
                  <a:moveTo>
                    <a:pt x="263" y="234"/>
                  </a:moveTo>
                  <a:lnTo>
                    <a:pt x="0" y="23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7"/>
                  </a:lnTo>
                  <a:lnTo>
                    <a:pt x="3" y="104"/>
                  </a:lnTo>
                  <a:lnTo>
                    <a:pt x="11" y="80"/>
                  </a:lnTo>
                  <a:lnTo>
                    <a:pt x="22" y="57"/>
                  </a:lnTo>
                  <a:lnTo>
                    <a:pt x="38" y="38"/>
                  </a:lnTo>
                  <a:lnTo>
                    <a:pt x="58" y="22"/>
                  </a:lnTo>
                  <a:lnTo>
                    <a:pt x="80" y="9"/>
                  </a:lnTo>
                  <a:lnTo>
                    <a:pt x="104" y="2"/>
                  </a:lnTo>
                  <a:lnTo>
                    <a:pt x="118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44" y="0"/>
                  </a:lnTo>
                  <a:lnTo>
                    <a:pt x="157" y="2"/>
                  </a:lnTo>
                  <a:lnTo>
                    <a:pt x="182" y="9"/>
                  </a:lnTo>
                  <a:lnTo>
                    <a:pt x="204" y="22"/>
                  </a:lnTo>
                  <a:lnTo>
                    <a:pt x="224" y="38"/>
                  </a:lnTo>
                  <a:lnTo>
                    <a:pt x="239" y="57"/>
                  </a:lnTo>
                  <a:lnTo>
                    <a:pt x="252" y="80"/>
                  </a:lnTo>
                  <a:lnTo>
                    <a:pt x="259" y="104"/>
                  </a:lnTo>
                  <a:lnTo>
                    <a:pt x="261" y="117"/>
                  </a:lnTo>
                  <a:lnTo>
                    <a:pt x="263" y="130"/>
                  </a:lnTo>
                  <a:lnTo>
                    <a:pt x="263" y="234"/>
                  </a:lnTo>
                  <a:close/>
                  <a:moveTo>
                    <a:pt x="27" y="208"/>
                  </a:moveTo>
                  <a:lnTo>
                    <a:pt x="237" y="208"/>
                  </a:lnTo>
                  <a:lnTo>
                    <a:pt x="237" y="130"/>
                  </a:lnTo>
                  <a:lnTo>
                    <a:pt x="237" y="130"/>
                  </a:lnTo>
                  <a:lnTo>
                    <a:pt x="235" y="108"/>
                  </a:lnTo>
                  <a:lnTo>
                    <a:pt x="228" y="88"/>
                  </a:lnTo>
                  <a:lnTo>
                    <a:pt x="219" y="71"/>
                  </a:lnTo>
                  <a:lnTo>
                    <a:pt x="206" y="55"/>
                  </a:lnTo>
                  <a:lnTo>
                    <a:pt x="190" y="42"/>
                  </a:lnTo>
                  <a:lnTo>
                    <a:pt x="173" y="33"/>
                  </a:lnTo>
                  <a:lnTo>
                    <a:pt x="153" y="27"/>
                  </a:lnTo>
                  <a:lnTo>
                    <a:pt x="131" y="24"/>
                  </a:lnTo>
                  <a:lnTo>
                    <a:pt x="131" y="24"/>
                  </a:lnTo>
                  <a:lnTo>
                    <a:pt x="111" y="27"/>
                  </a:lnTo>
                  <a:lnTo>
                    <a:pt x="91" y="33"/>
                  </a:lnTo>
                  <a:lnTo>
                    <a:pt x="73" y="42"/>
                  </a:lnTo>
                  <a:lnTo>
                    <a:pt x="58" y="55"/>
                  </a:lnTo>
                  <a:lnTo>
                    <a:pt x="45" y="71"/>
                  </a:lnTo>
                  <a:lnTo>
                    <a:pt x="36" y="88"/>
                  </a:lnTo>
                  <a:lnTo>
                    <a:pt x="29" y="108"/>
                  </a:lnTo>
                  <a:lnTo>
                    <a:pt x="27" y="130"/>
                  </a:lnTo>
                  <a:lnTo>
                    <a:pt x="27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855663" y="1084263"/>
              <a:ext cx="206375" cy="333375"/>
            </a:xfrm>
            <a:custGeom>
              <a:avLst/>
              <a:gdLst>
                <a:gd name="T0" fmla="*/ 26 w 130"/>
                <a:gd name="T1" fmla="*/ 210 h 210"/>
                <a:gd name="T2" fmla="*/ 26 w 130"/>
                <a:gd name="T3" fmla="*/ 117 h 210"/>
                <a:gd name="T4" fmla="*/ 6 w 130"/>
                <a:gd name="T5" fmla="*/ 95 h 210"/>
                <a:gd name="T6" fmla="*/ 0 w 130"/>
                <a:gd name="T7" fmla="*/ 64 h 210"/>
                <a:gd name="T8" fmla="*/ 0 w 130"/>
                <a:gd name="T9" fmla="*/ 51 h 210"/>
                <a:gd name="T10" fmla="*/ 11 w 130"/>
                <a:gd name="T11" fmla="*/ 29 h 210"/>
                <a:gd name="T12" fmla="*/ 28 w 130"/>
                <a:gd name="T13" fmla="*/ 11 h 210"/>
                <a:gd name="T14" fmla="*/ 51 w 130"/>
                <a:gd name="T15" fmla="*/ 0 h 210"/>
                <a:gd name="T16" fmla="*/ 64 w 130"/>
                <a:gd name="T17" fmla="*/ 0 h 210"/>
                <a:gd name="T18" fmla="*/ 90 w 130"/>
                <a:gd name="T19" fmla="*/ 5 h 210"/>
                <a:gd name="T20" fmla="*/ 110 w 130"/>
                <a:gd name="T21" fmla="*/ 20 h 210"/>
                <a:gd name="T22" fmla="*/ 126 w 130"/>
                <a:gd name="T23" fmla="*/ 40 h 210"/>
                <a:gd name="T24" fmla="*/ 130 w 130"/>
                <a:gd name="T25" fmla="*/ 64 h 210"/>
                <a:gd name="T26" fmla="*/ 128 w 130"/>
                <a:gd name="T27" fmla="*/ 80 h 210"/>
                <a:gd name="T28" fmla="*/ 115 w 130"/>
                <a:gd name="T29" fmla="*/ 106 h 210"/>
                <a:gd name="T30" fmla="*/ 104 w 130"/>
                <a:gd name="T31" fmla="*/ 210 h 210"/>
                <a:gd name="T32" fmla="*/ 77 w 130"/>
                <a:gd name="T33" fmla="*/ 184 h 210"/>
                <a:gd name="T34" fmla="*/ 84 w 130"/>
                <a:gd name="T35" fmla="*/ 100 h 210"/>
                <a:gd name="T36" fmla="*/ 93 w 130"/>
                <a:gd name="T37" fmla="*/ 93 h 210"/>
                <a:gd name="T38" fmla="*/ 101 w 130"/>
                <a:gd name="T39" fmla="*/ 75 h 210"/>
                <a:gd name="T40" fmla="*/ 104 w 130"/>
                <a:gd name="T41" fmla="*/ 64 h 210"/>
                <a:gd name="T42" fmla="*/ 101 w 130"/>
                <a:gd name="T43" fmla="*/ 51 h 210"/>
                <a:gd name="T44" fmla="*/ 93 w 130"/>
                <a:gd name="T45" fmla="*/ 38 h 210"/>
                <a:gd name="T46" fmla="*/ 79 w 130"/>
                <a:gd name="T47" fmla="*/ 29 h 210"/>
                <a:gd name="T48" fmla="*/ 64 w 130"/>
                <a:gd name="T49" fmla="*/ 27 h 210"/>
                <a:gd name="T50" fmla="*/ 57 w 130"/>
                <a:gd name="T51" fmla="*/ 27 h 210"/>
                <a:gd name="T52" fmla="*/ 42 w 130"/>
                <a:gd name="T53" fmla="*/ 33 h 210"/>
                <a:gd name="T54" fmla="*/ 33 w 130"/>
                <a:gd name="T55" fmla="*/ 44 h 210"/>
                <a:gd name="T56" fmla="*/ 26 w 130"/>
                <a:gd name="T57" fmla="*/ 58 h 210"/>
                <a:gd name="T58" fmla="*/ 26 w 130"/>
                <a:gd name="T59" fmla="*/ 64 h 210"/>
                <a:gd name="T60" fmla="*/ 31 w 130"/>
                <a:gd name="T61" fmla="*/ 84 h 210"/>
                <a:gd name="T62" fmla="*/ 44 w 130"/>
                <a:gd name="T63" fmla="*/ 100 h 210"/>
                <a:gd name="T64" fmla="*/ 51 w 130"/>
                <a:gd name="T65" fmla="*/ 18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10">
                  <a:moveTo>
                    <a:pt x="104" y="210"/>
                  </a:moveTo>
                  <a:lnTo>
                    <a:pt x="26" y="210"/>
                  </a:lnTo>
                  <a:lnTo>
                    <a:pt x="26" y="117"/>
                  </a:lnTo>
                  <a:lnTo>
                    <a:pt x="26" y="117"/>
                  </a:lnTo>
                  <a:lnTo>
                    <a:pt x="15" y="106"/>
                  </a:lnTo>
                  <a:lnTo>
                    <a:pt x="6" y="95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51"/>
                  </a:lnTo>
                  <a:lnTo>
                    <a:pt x="4" y="40"/>
                  </a:lnTo>
                  <a:lnTo>
                    <a:pt x="11" y="29"/>
                  </a:lnTo>
                  <a:lnTo>
                    <a:pt x="17" y="20"/>
                  </a:lnTo>
                  <a:lnTo>
                    <a:pt x="28" y="11"/>
                  </a:lnTo>
                  <a:lnTo>
                    <a:pt x="39" y="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7" y="0"/>
                  </a:lnTo>
                  <a:lnTo>
                    <a:pt x="90" y="5"/>
                  </a:lnTo>
                  <a:lnTo>
                    <a:pt x="101" y="11"/>
                  </a:lnTo>
                  <a:lnTo>
                    <a:pt x="110" y="20"/>
                  </a:lnTo>
                  <a:lnTo>
                    <a:pt x="119" y="29"/>
                  </a:lnTo>
                  <a:lnTo>
                    <a:pt x="126" y="40"/>
                  </a:lnTo>
                  <a:lnTo>
                    <a:pt x="128" y="51"/>
                  </a:lnTo>
                  <a:lnTo>
                    <a:pt x="130" y="64"/>
                  </a:lnTo>
                  <a:lnTo>
                    <a:pt x="130" y="64"/>
                  </a:lnTo>
                  <a:lnTo>
                    <a:pt x="128" y="80"/>
                  </a:lnTo>
                  <a:lnTo>
                    <a:pt x="123" y="95"/>
                  </a:lnTo>
                  <a:lnTo>
                    <a:pt x="115" y="106"/>
                  </a:lnTo>
                  <a:lnTo>
                    <a:pt x="104" y="117"/>
                  </a:lnTo>
                  <a:lnTo>
                    <a:pt x="104" y="210"/>
                  </a:lnTo>
                  <a:close/>
                  <a:moveTo>
                    <a:pt x="51" y="184"/>
                  </a:moveTo>
                  <a:lnTo>
                    <a:pt x="77" y="184"/>
                  </a:lnTo>
                  <a:lnTo>
                    <a:pt x="77" y="102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93" y="93"/>
                  </a:lnTo>
                  <a:lnTo>
                    <a:pt x="99" y="84"/>
                  </a:lnTo>
                  <a:lnTo>
                    <a:pt x="101" y="75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1" y="51"/>
                  </a:lnTo>
                  <a:lnTo>
                    <a:pt x="97" y="44"/>
                  </a:lnTo>
                  <a:lnTo>
                    <a:pt x="93" y="38"/>
                  </a:lnTo>
                  <a:lnTo>
                    <a:pt x="86" y="33"/>
                  </a:lnTo>
                  <a:lnTo>
                    <a:pt x="79" y="29"/>
                  </a:lnTo>
                  <a:lnTo>
                    <a:pt x="73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57" y="27"/>
                  </a:lnTo>
                  <a:lnTo>
                    <a:pt x="48" y="29"/>
                  </a:lnTo>
                  <a:lnTo>
                    <a:pt x="42" y="33"/>
                  </a:lnTo>
                  <a:lnTo>
                    <a:pt x="37" y="38"/>
                  </a:lnTo>
                  <a:lnTo>
                    <a:pt x="33" y="44"/>
                  </a:lnTo>
                  <a:lnTo>
                    <a:pt x="28" y="51"/>
                  </a:lnTo>
                  <a:lnTo>
                    <a:pt x="26" y="58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6" y="75"/>
                  </a:lnTo>
                  <a:lnTo>
                    <a:pt x="31" y="84"/>
                  </a:lnTo>
                  <a:lnTo>
                    <a:pt x="37" y="93"/>
                  </a:lnTo>
                  <a:lnTo>
                    <a:pt x="44" y="100"/>
                  </a:lnTo>
                  <a:lnTo>
                    <a:pt x="51" y="102"/>
                  </a:lnTo>
                  <a:lnTo>
                    <a:pt x="51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487252" y="1928557"/>
            <a:ext cx="2288679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b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(Academia)</a:t>
            </a:r>
          </a:p>
          <a:p>
            <a:pPr defTabSz="914377"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Genetics of diabetes and heritable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diseases</a:t>
            </a:r>
            <a:b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(14-year experience)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7252" y="3646913"/>
            <a:ext cx="228867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Skills</a:t>
            </a:r>
            <a:endParaRPr lang="en-US" sz="1600" b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lnSpc>
                <a:spcPts val="1600"/>
              </a:lnSpc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design and genomic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defTabSz="914377">
              <a:lnSpc>
                <a:spcPts val="1600"/>
              </a:lnSpc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(14-year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9988" y="1928557"/>
            <a:ext cx="2288679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defTabSz="91437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 in </a:t>
            </a:r>
          </a:p>
          <a:p>
            <a:pPr defTabSz="914377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biology/genomics</a:t>
            </a:r>
            <a:b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9988" y="3646912"/>
            <a:ext cx="2288679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867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</a:p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Genomics 2020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FEBS Lett. 2019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377">
              <a:defRPr/>
            </a:pPr>
            <a:endParaRPr lang="en-US" sz="1600" b="1" dirty="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64936" y="2176941"/>
            <a:ext cx="460741" cy="505359"/>
            <a:chOff x="1914526" y="628650"/>
            <a:chExt cx="754063" cy="827087"/>
          </a:xfrm>
          <a:solidFill>
            <a:schemeClr val="bg1"/>
          </a:solidFill>
        </p:grpSpPr>
        <p:sp>
          <p:nvSpPr>
            <p:cNvPr id="16" name="Freeform 51"/>
            <p:cNvSpPr>
              <a:spLocks/>
            </p:cNvSpPr>
            <p:nvPr/>
          </p:nvSpPr>
          <p:spPr bwMode="auto">
            <a:xfrm>
              <a:off x="1914526" y="628650"/>
              <a:ext cx="754063" cy="827087"/>
            </a:xfrm>
            <a:custGeom>
              <a:avLst/>
              <a:gdLst>
                <a:gd name="T0" fmla="*/ 237 w 475"/>
                <a:gd name="T1" fmla="*/ 521 h 521"/>
                <a:gd name="T2" fmla="*/ 232 w 475"/>
                <a:gd name="T3" fmla="*/ 521 h 521"/>
                <a:gd name="T4" fmla="*/ 177 w 475"/>
                <a:gd name="T5" fmla="*/ 497 h 521"/>
                <a:gd name="T6" fmla="*/ 133 w 475"/>
                <a:gd name="T7" fmla="*/ 468 h 521"/>
                <a:gd name="T8" fmla="*/ 95 w 475"/>
                <a:gd name="T9" fmla="*/ 435 h 521"/>
                <a:gd name="T10" fmla="*/ 64 w 475"/>
                <a:gd name="T11" fmla="*/ 402 h 521"/>
                <a:gd name="T12" fmla="*/ 42 w 475"/>
                <a:gd name="T13" fmla="*/ 369 h 521"/>
                <a:gd name="T14" fmla="*/ 11 w 475"/>
                <a:gd name="T15" fmla="*/ 298 h 521"/>
                <a:gd name="T16" fmla="*/ 0 w 475"/>
                <a:gd name="T17" fmla="*/ 232 h 521"/>
                <a:gd name="T18" fmla="*/ 2 w 475"/>
                <a:gd name="T19" fmla="*/ 172 h 521"/>
                <a:gd name="T20" fmla="*/ 11 w 475"/>
                <a:gd name="T21" fmla="*/ 113 h 521"/>
                <a:gd name="T22" fmla="*/ 16 w 475"/>
                <a:gd name="T23" fmla="*/ 99 h 521"/>
                <a:gd name="T24" fmla="*/ 25 w 475"/>
                <a:gd name="T25" fmla="*/ 91 h 521"/>
                <a:gd name="T26" fmla="*/ 78 w 475"/>
                <a:gd name="T27" fmla="*/ 80 h 521"/>
                <a:gd name="T28" fmla="*/ 155 w 475"/>
                <a:gd name="T29" fmla="*/ 53 h 521"/>
                <a:gd name="T30" fmla="*/ 201 w 475"/>
                <a:gd name="T31" fmla="*/ 24 h 521"/>
                <a:gd name="T32" fmla="*/ 228 w 475"/>
                <a:gd name="T33" fmla="*/ 4 h 521"/>
                <a:gd name="T34" fmla="*/ 232 w 475"/>
                <a:gd name="T35" fmla="*/ 0 h 521"/>
                <a:gd name="T36" fmla="*/ 237 w 475"/>
                <a:gd name="T37" fmla="*/ 0 h 521"/>
                <a:gd name="T38" fmla="*/ 248 w 475"/>
                <a:gd name="T39" fmla="*/ 4 h 521"/>
                <a:gd name="T40" fmla="*/ 259 w 475"/>
                <a:gd name="T41" fmla="*/ 15 h 521"/>
                <a:gd name="T42" fmla="*/ 292 w 475"/>
                <a:gd name="T43" fmla="*/ 40 h 521"/>
                <a:gd name="T44" fmla="*/ 354 w 475"/>
                <a:gd name="T45" fmla="*/ 66 h 521"/>
                <a:gd name="T46" fmla="*/ 449 w 475"/>
                <a:gd name="T47" fmla="*/ 91 h 521"/>
                <a:gd name="T48" fmla="*/ 456 w 475"/>
                <a:gd name="T49" fmla="*/ 93 h 521"/>
                <a:gd name="T50" fmla="*/ 460 w 475"/>
                <a:gd name="T51" fmla="*/ 99 h 521"/>
                <a:gd name="T52" fmla="*/ 469 w 475"/>
                <a:gd name="T53" fmla="*/ 135 h 521"/>
                <a:gd name="T54" fmla="*/ 475 w 475"/>
                <a:gd name="T55" fmla="*/ 186 h 521"/>
                <a:gd name="T56" fmla="*/ 471 w 475"/>
                <a:gd name="T57" fmla="*/ 254 h 521"/>
                <a:gd name="T58" fmla="*/ 464 w 475"/>
                <a:gd name="T59" fmla="*/ 289 h 521"/>
                <a:gd name="T60" fmla="*/ 460 w 475"/>
                <a:gd name="T61" fmla="*/ 298 h 521"/>
                <a:gd name="T62" fmla="*/ 449 w 475"/>
                <a:gd name="T63" fmla="*/ 301 h 521"/>
                <a:gd name="T64" fmla="*/ 445 w 475"/>
                <a:gd name="T65" fmla="*/ 298 h 521"/>
                <a:gd name="T66" fmla="*/ 440 w 475"/>
                <a:gd name="T67" fmla="*/ 289 h 521"/>
                <a:gd name="T68" fmla="*/ 440 w 475"/>
                <a:gd name="T69" fmla="*/ 283 h 521"/>
                <a:gd name="T70" fmla="*/ 449 w 475"/>
                <a:gd name="T71" fmla="*/ 228 h 521"/>
                <a:gd name="T72" fmla="*/ 447 w 475"/>
                <a:gd name="T73" fmla="*/ 179 h 521"/>
                <a:gd name="T74" fmla="*/ 436 w 475"/>
                <a:gd name="T75" fmla="*/ 115 h 521"/>
                <a:gd name="T76" fmla="*/ 394 w 475"/>
                <a:gd name="T77" fmla="*/ 106 h 521"/>
                <a:gd name="T78" fmla="*/ 327 w 475"/>
                <a:gd name="T79" fmla="*/ 84 h 521"/>
                <a:gd name="T80" fmla="*/ 279 w 475"/>
                <a:gd name="T81" fmla="*/ 62 h 521"/>
                <a:gd name="T82" fmla="*/ 237 w 475"/>
                <a:gd name="T83" fmla="*/ 31 h 521"/>
                <a:gd name="T84" fmla="*/ 212 w 475"/>
                <a:gd name="T85" fmla="*/ 49 h 521"/>
                <a:gd name="T86" fmla="*/ 173 w 475"/>
                <a:gd name="T87" fmla="*/ 73 h 521"/>
                <a:gd name="T88" fmla="*/ 115 w 475"/>
                <a:gd name="T89" fmla="*/ 95 h 521"/>
                <a:gd name="T90" fmla="*/ 38 w 475"/>
                <a:gd name="T91" fmla="*/ 115 h 521"/>
                <a:gd name="T92" fmla="*/ 31 w 475"/>
                <a:gd name="T93" fmla="*/ 139 h 521"/>
                <a:gd name="T94" fmla="*/ 25 w 475"/>
                <a:gd name="T95" fmla="*/ 201 h 521"/>
                <a:gd name="T96" fmla="*/ 29 w 475"/>
                <a:gd name="T97" fmla="*/ 254 h 521"/>
                <a:gd name="T98" fmla="*/ 42 w 475"/>
                <a:gd name="T99" fmla="*/ 309 h 521"/>
                <a:gd name="T100" fmla="*/ 71 w 475"/>
                <a:gd name="T101" fmla="*/ 369 h 521"/>
                <a:gd name="T102" fmla="*/ 120 w 475"/>
                <a:gd name="T103" fmla="*/ 424 h 521"/>
                <a:gd name="T104" fmla="*/ 170 w 475"/>
                <a:gd name="T105" fmla="*/ 462 h 521"/>
                <a:gd name="T106" fmla="*/ 212 w 475"/>
                <a:gd name="T107" fmla="*/ 484 h 521"/>
                <a:gd name="T108" fmla="*/ 237 w 475"/>
                <a:gd name="T109" fmla="*/ 495 h 521"/>
                <a:gd name="T110" fmla="*/ 270 w 475"/>
                <a:gd name="T111" fmla="*/ 479 h 521"/>
                <a:gd name="T112" fmla="*/ 281 w 475"/>
                <a:gd name="T113" fmla="*/ 479 h 521"/>
                <a:gd name="T114" fmla="*/ 288 w 475"/>
                <a:gd name="T115" fmla="*/ 486 h 521"/>
                <a:gd name="T116" fmla="*/ 290 w 475"/>
                <a:gd name="T117" fmla="*/ 491 h 521"/>
                <a:gd name="T118" fmla="*/ 288 w 475"/>
                <a:gd name="T119" fmla="*/ 499 h 521"/>
                <a:gd name="T120" fmla="*/ 283 w 475"/>
                <a:gd name="T121" fmla="*/ 504 h 521"/>
                <a:gd name="T122" fmla="*/ 241 w 475"/>
                <a:gd name="T123" fmla="*/ 521 h 521"/>
                <a:gd name="T124" fmla="*/ 237 w 475"/>
                <a:gd name="T125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5" h="521">
                  <a:moveTo>
                    <a:pt x="237" y="521"/>
                  </a:moveTo>
                  <a:lnTo>
                    <a:pt x="237" y="521"/>
                  </a:lnTo>
                  <a:lnTo>
                    <a:pt x="232" y="521"/>
                  </a:lnTo>
                  <a:lnTo>
                    <a:pt x="232" y="521"/>
                  </a:lnTo>
                  <a:lnTo>
                    <a:pt x="204" y="508"/>
                  </a:lnTo>
                  <a:lnTo>
                    <a:pt x="177" y="497"/>
                  </a:lnTo>
                  <a:lnTo>
                    <a:pt x="155" y="482"/>
                  </a:lnTo>
                  <a:lnTo>
                    <a:pt x="133" y="468"/>
                  </a:lnTo>
                  <a:lnTo>
                    <a:pt x="113" y="453"/>
                  </a:lnTo>
                  <a:lnTo>
                    <a:pt x="95" y="435"/>
                  </a:lnTo>
                  <a:lnTo>
                    <a:pt x="80" y="420"/>
                  </a:lnTo>
                  <a:lnTo>
                    <a:pt x="64" y="402"/>
                  </a:lnTo>
                  <a:lnTo>
                    <a:pt x="53" y="387"/>
                  </a:lnTo>
                  <a:lnTo>
                    <a:pt x="42" y="369"/>
                  </a:lnTo>
                  <a:lnTo>
                    <a:pt x="25" y="334"/>
                  </a:lnTo>
                  <a:lnTo>
                    <a:pt x="11" y="298"/>
                  </a:lnTo>
                  <a:lnTo>
                    <a:pt x="5" y="265"/>
                  </a:lnTo>
                  <a:lnTo>
                    <a:pt x="0" y="232"/>
                  </a:lnTo>
                  <a:lnTo>
                    <a:pt x="0" y="201"/>
                  </a:lnTo>
                  <a:lnTo>
                    <a:pt x="2" y="172"/>
                  </a:lnTo>
                  <a:lnTo>
                    <a:pt x="5" y="148"/>
                  </a:lnTo>
                  <a:lnTo>
                    <a:pt x="11" y="113"/>
                  </a:lnTo>
                  <a:lnTo>
                    <a:pt x="16" y="99"/>
                  </a:lnTo>
                  <a:lnTo>
                    <a:pt x="16" y="99"/>
                  </a:lnTo>
                  <a:lnTo>
                    <a:pt x="20" y="93"/>
                  </a:lnTo>
                  <a:lnTo>
                    <a:pt x="25" y="91"/>
                  </a:lnTo>
                  <a:lnTo>
                    <a:pt x="25" y="91"/>
                  </a:lnTo>
                  <a:lnTo>
                    <a:pt x="78" y="80"/>
                  </a:lnTo>
                  <a:lnTo>
                    <a:pt x="120" y="66"/>
                  </a:lnTo>
                  <a:lnTo>
                    <a:pt x="155" y="53"/>
                  </a:lnTo>
                  <a:lnTo>
                    <a:pt x="182" y="38"/>
                  </a:lnTo>
                  <a:lnTo>
                    <a:pt x="201" y="24"/>
                  </a:lnTo>
                  <a:lnTo>
                    <a:pt x="217" y="13"/>
                  </a:lnTo>
                  <a:lnTo>
                    <a:pt x="228" y="4"/>
                  </a:lnTo>
                  <a:lnTo>
                    <a:pt x="228" y="4"/>
                  </a:lnTo>
                  <a:lnTo>
                    <a:pt x="232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43" y="0"/>
                  </a:lnTo>
                  <a:lnTo>
                    <a:pt x="248" y="4"/>
                  </a:lnTo>
                  <a:lnTo>
                    <a:pt x="248" y="4"/>
                  </a:lnTo>
                  <a:lnTo>
                    <a:pt x="259" y="15"/>
                  </a:lnTo>
                  <a:lnTo>
                    <a:pt x="272" y="27"/>
                  </a:lnTo>
                  <a:lnTo>
                    <a:pt x="292" y="40"/>
                  </a:lnTo>
                  <a:lnTo>
                    <a:pt x="319" y="53"/>
                  </a:lnTo>
                  <a:lnTo>
                    <a:pt x="354" y="66"/>
                  </a:lnTo>
                  <a:lnTo>
                    <a:pt x="396" y="80"/>
                  </a:lnTo>
                  <a:lnTo>
                    <a:pt x="449" y="91"/>
                  </a:lnTo>
                  <a:lnTo>
                    <a:pt x="449" y="91"/>
                  </a:lnTo>
                  <a:lnTo>
                    <a:pt x="456" y="93"/>
                  </a:lnTo>
                  <a:lnTo>
                    <a:pt x="460" y="99"/>
                  </a:lnTo>
                  <a:lnTo>
                    <a:pt x="460" y="99"/>
                  </a:lnTo>
                  <a:lnTo>
                    <a:pt x="464" y="117"/>
                  </a:lnTo>
                  <a:lnTo>
                    <a:pt x="469" y="135"/>
                  </a:lnTo>
                  <a:lnTo>
                    <a:pt x="471" y="159"/>
                  </a:lnTo>
                  <a:lnTo>
                    <a:pt x="475" y="186"/>
                  </a:lnTo>
                  <a:lnTo>
                    <a:pt x="475" y="219"/>
                  </a:lnTo>
                  <a:lnTo>
                    <a:pt x="471" y="254"/>
                  </a:lnTo>
                  <a:lnTo>
                    <a:pt x="464" y="289"/>
                  </a:lnTo>
                  <a:lnTo>
                    <a:pt x="464" y="289"/>
                  </a:lnTo>
                  <a:lnTo>
                    <a:pt x="462" y="294"/>
                  </a:lnTo>
                  <a:lnTo>
                    <a:pt x="460" y="298"/>
                  </a:lnTo>
                  <a:lnTo>
                    <a:pt x="453" y="301"/>
                  </a:lnTo>
                  <a:lnTo>
                    <a:pt x="449" y="301"/>
                  </a:lnTo>
                  <a:lnTo>
                    <a:pt x="449" y="301"/>
                  </a:lnTo>
                  <a:lnTo>
                    <a:pt x="445" y="298"/>
                  </a:lnTo>
                  <a:lnTo>
                    <a:pt x="442" y="294"/>
                  </a:lnTo>
                  <a:lnTo>
                    <a:pt x="440" y="289"/>
                  </a:lnTo>
                  <a:lnTo>
                    <a:pt x="440" y="283"/>
                  </a:lnTo>
                  <a:lnTo>
                    <a:pt x="440" y="283"/>
                  </a:lnTo>
                  <a:lnTo>
                    <a:pt x="445" y="256"/>
                  </a:lnTo>
                  <a:lnTo>
                    <a:pt x="449" y="228"/>
                  </a:lnTo>
                  <a:lnTo>
                    <a:pt x="449" y="203"/>
                  </a:lnTo>
                  <a:lnTo>
                    <a:pt x="447" y="179"/>
                  </a:lnTo>
                  <a:lnTo>
                    <a:pt x="442" y="139"/>
                  </a:lnTo>
                  <a:lnTo>
                    <a:pt x="436" y="115"/>
                  </a:lnTo>
                  <a:lnTo>
                    <a:pt x="436" y="115"/>
                  </a:lnTo>
                  <a:lnTo>
                    <a:pt x="394" y="106"/>
                  </a:lnTo>
                  <a:lnTo>
                    <a:pt x="358" y="97"/>
                  </a:lnTo>
                  <a:lnTo>
                    <a:pt x="327" y="84"/>
                  </a:lnTo>
                  <a:lnTo>
                    <a:pt x="301" y="73"/>
                  </a:lnTo>
                  <a:lnTo>
                    <a:pt x="279" y="62"/>
                  </a:lnTo>
                  <a:lnTo>
                    <a:pt x="261" y="51"/>
                  </a:lnTo>
                  <a:lnTo>
                    <a:pt x="237" y="31"/>
                  </a:lnTo>
                  <a:lnTo>
                    <a:pt x="237" y="31"/>
                  </a:lnTo>
                  <a:lnTo>
                    <a:pt x="212" y="49"/>
                  </a:lnTo>
                  <a:lnTo>
                    <a:pt x="195" y="60"/>
                  </a:lnTo>
                  <a:lnTo>
                    <a:pt x="173" y="73"/>
                  </a:lnTo>
                  <a:lnTo>
                    <a:pt x="146" y="84"/>
                  </a:lnTo>
                  <a:lnTo>
                    <a:pt x="115" y="95"/>
                  </a:lnTo>
                  <a:lnTo>
                    <a:pt x="80" y="106"/>
                  </a:lnTo>
                  <a:lnTo>
                    <a:pt x="38" y="115"/>
                  </a:lnTo>
                  <a:lnTo>
                    <a:pt x="38" y="115"/>
                  </a:lnTo>
                  <a:lnTo>
                    <a:pt x="31" y="139"/>
                  </a:lnTo>
                  <a:lnTo>
                    <a:pt x="27" y="179"/>
                  </a:lnTo>
                  <a:lnTo>
                    <a:pt x="25" y="201"/>
                  </a:lnTo>
                  <a:lnTo>
                    <a:pt x="25" y="228"/>
                  </a:lnTo>
                  <a:lnTo>
                    <a:pt x="29" y="254"/>
                  </a:lnTo>
                  <a:lnTo>
                    <a:pt x="33" y="281"/>
                  </a:lnTo>
                  <a:lnTo>
                    <a:pt x="42" y="309"/>
                  </a:lnTo>
                  <a:lnTo>
                    <a:pt x="56" y="340"/>
                  </a:lnTo>
                  <a:lnTo>
                    <a:pt x="71" y="369"/>
                  </a:lnTo>
                  <a:lnTo>
                    <a:pt x="93" y="398"/>
                  </a:lnTo>
                  <a:lnTo>
                    <a:pt x="120" y="424"/>
                  </a:lnTo>
                  <a:lnTo>
                    <a:pt x="153" y="451"/>
                  </a:lnTo>
                  <a:lnTo>
                    <a:pt x="170" y="462"/>
                  </a:lnTo>
                  <a:lnTo>
                    <a:pt x="190" y="473"/>
                  </a:lnTo>
                  <a:lnTo>
                    <a:pt x="212" y="484"/>
                  </a:lnTo>
                  <a:lnTo>
                    <a:pt x="237" y="495"/>
                  </a:lnTo>
                  <a:lnTo>
                    <a:pt x="237" y="495"/>
                  </a:lnTo>
                  <a:lnTo>
                    <a:pt x="270" y="479"/>
                  </a:lnTo>
                  <a:lnTo>
                    <a:pt x="270" y="479"/>
                  </a:lnTo>
                  <a:lnTo>
                    <a:pt x="277" y="479"/>
                  </a:lnTo>
                  <a:lnTo>
                    <a:pt x="281" y="479"/>
                  </a:lnTo>
                  <a:lnTo>
                    <a:pt x="285" y="482"/>
                  </a:lnTo>
                  <a:lnTo>
                    <a:pt x="288" y="486"/>
                  </a:lnTo>
                  <a:lnTo>
                    <a:pt x="288" y="486"/>
                  </a:lnTo>
                  <a:lnTo>
                    <a:pt x="290" y="491"/>
                  </a:lnTo>
                  <a:lnTo>
                    <a:pt x="290" y="495"/>
                  </a:lnTo>
                  <a:lnTo>
                    <a:pt x="288" y="499"/>
                  </a:lnTo>
                  <a:lnTo>
                    <a:pt x="283" y="504"/>
                  </a:lnTo>
                  <a:lnTo>
                    <a:pt x="283" y="504"/>
                  </a:lnTo>
                  <a:lnTo>
                    <a:pt x="241" y="521"/>
                  </a:lnTo>
                  <a:lnTo>
                    <a:pt x="241" y="521"/>
                  </a:lnTo>
                  <a:lnTo>
                    <a:pt x="237" y="521"/>
                  </a:lnTo>
                  <a:lnTo>
                    <a:pt x="237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2270126" y="628650"/>
              <a:ext cx="41275" cy="827087"/>
            </a:xfrm>
            <a:custGeom>
              <a:avLst/>
              <a:gdLst>
                <a:gd name="T0" fmla="*/ 13 w 26"/>
                <a:gd name="T1" fmla="*/ 521 h 521"/>
                <a:gd name="T2" fmla="*/ 13 w 26"/>
                <a:gd name="T3" fmla="*/ 521 h 521"/>
                <a:gd name="T4" fmla="*/ 8 w 26"/>
                <a:gd name="T5" fmla="*/ 521 h 521"/>
                <a:gd name="T6" fmla="*/ 4 w 26"/>
                <a:gd name="T7" fmla="*/ 519 h 521"/>
                <a:gd name="T8" fmla="*/ 2 w 26"/>
                <a:gd name="T9" fmla="*/ 515 h 521"/>
                <a:gd name="T10" fmla="*/ 0 w 26"/>
                <a:gd name="T11" fmla="*/ 508 h 521"/>
                <a:gd name="T12" fmla="*/ 0 w 26"/>
                <a:gd name="T13" fmla="*/ 11 h 521"/>
                <a:gd name="T14" fmla="*/ 0 w 26"/>
                <a:gd name="T15" fmla="*/ 11 h 521"/>
                <a:gd name="T16" fmla="*/ 2 w 26"/>
                <a:gd name="T17" fmla="*/ 7 h 521"/>
                <a:gd name="T18" fmla="*/ 4 w 26"/>
                <a:gd name="T19" fmla="*/ 2 h 521"/>
                <a:gd name="T20" fmla="*/ 8 w 26"/>
                <a:gd name="T21" fmla="*/ 0 h 521"/>
                <a:gd name="T22" fmla="*/ 13 w 26"/>
                <a:gd name="T23" fmla="*/ 0 h 521"/>
                <a:gd name="T24" fmla="*/ 13 w 26"/>
                <a:gd name="T25" fmla="*/ 0 h 521"/>
                <a:gd name="T26" fmla="*/ 19 w 26"/>
                <a:gd name="T27" fmla="*/ 0 h 521"/>
                <a:gd name="T28" fmla="*/ 22 w 26"/>
                <a:gd name="T29" fmla="*/ 2 h 521"/>
                <a:gd name="T30" fmla="*/ 26 w 26"/>
                <a:gd name="T31" fmla="*/ 7 h 521"/>
                <a:gd name="T32" fmla="*/ 26 w 26"/>
                <a:gd name="T33" fmla="*/ 11 h 521"/>
                <a:gd name="T34" fmla="*/ 26 w 26"/>
                <a:gd name="T35" fmla="*/ 508 h 521"/>
                <a:gd name="T36" fmla="*/ 26 w 26"/>
                <a:gd name="T37" fmla="*/ 508 h 521"/>
                <a:gd name="T38" fmla="*/ 26 w 26"/>
                <a:gd name="T39" fmla="*/ 515 h 521"/>
                <a:gd name="T40" fmla="*/ 22 w 26"/>
                <a:gd name="T41" fmla="*/ 519 h 521"/>
                <a:gd name="T42" fmla="*/ 19 w 26"/>
                <a:gd name="T43" fmla="*/ 521 h 521"/>
                <a:gd name="T44" fmla="*/ 13 w 26"/>
                <a:gd name="T45" fmla="*/ 521 h 521"/>
                <a:gd name="T46" fmla="*/ 13 w 26"/>
                <a:gd name="T4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521">
                  <a:moveTo>
                    <a:pt x="13" y="521"/>
                  </a:moveTo>
                  <a:lnTo>
                    <a:pt x="13" y="521"/>
                  </a:lnTo>
                  <a:lnTo>
                    <a:pt x="8" y="521"/>
                  </a:lnTo>
                  <a:lnTo>
                    <a:pt x="4" y="519"/>
                  </a:lnTo>
                  <a:lnTo>
                    <a:pt x="2" y="515"/>
                  </a:lnTo>
                  <a:lnTo>
                    <a:pt x="0" y="50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6" y="7"/>
                  </a:lnTo>
                  <a:lnTo>
                    <a:pt x="26" y="11"/>
                  </a:lnTo>
                  <a:lnTo>
                    <a:pt x="26" y="508"/>
                  </a:lnTo>
                  <a:lnTo>
                    <a:pt x="26" y="508"/>
                  </a:lnTo>
                  <a:lnTo>
                    <a:pt x="26" y="515"/>
                  </a:lnTo>
                  <a:lnTo>
                    <a:pt x="22" y="519"/>
                  </a:lnTo>
                  <a:lnTo>
                    <a:pt x="19" y="521"/>
                  </a:lnTo>
                  <a:lnTo>
                    <a:pt x="13" y="521"/>
                  </a:lnTo>
                  <a:lnTo>
                    <a:pt x="13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53"/>
            <p:cNvSpPr>
              <a:spLocks noEditPoints="1"/>
            </p:cNvSpPr>
            <p:nvPr/>
          </p:nvSpPr>
          <p:spPr bwMode="auto">
            <a:xfrm>
              <a:off x="2416176" y="1228725"/>
              <a:ext cx="249238" cy="206375"/>
            </a:xfrm>
            <a:custGeom>
              <a:avLst/>
              <a:gdLst>
                <a:gd name="T0" fmla="*/ 144 w 157"/>
                <a:gd name="T1" fmla="*/ 130 h 130"/>
                <a:gd name="T2" fmla="*/ 14 w 157"/>
                <a:gd name="T3" fmla="*/ 130 h 130"/>
                <a:gd name="T4" fmla="*/ 14 w 157"/>
                <a:gd name="T5" fmla="*/ 130 h 130"/>
                <a:gd name="T6" fmla="*/ 7 w 157"/>
                <a:gd name="T7" fmla="*/ 130 h 130"/>
                <a:gd name="T8" fmla="*/ 5 w 157"/>
                <a:gd name="T9" fmla="*/ 128 h 130"/>
                <a:gd name="T10" fmla="*/ 0 w 157"/>
                <a:gd name="T11" fmla="*/ 124 h 130"/>
                <a:gd name="T12" fmla="*/ 0 w 157"/>
                <a:gd name="T13" fmla="*/ 119 h 130"/>
                <a:gd name="T14" fmla="*/ 0 w 157"/>
                <a:gd name="T15" fmla="*/ 13 h 130"/>
                <a:gd name="T16" fmla="*/ 0 w 157"/>
                <a:gd name="T17" fmla="*/ 13 h 130"/>
                <a:gd name="T18" fmla="*/ 0 w 157"/>
                <a:gd name="T19" fmla="*/ 9 h 130"/>
                <a:gd name="T20" fmla="*/ 5 w 157"/>
                <a:gd name="T21" fmla="*/ 4 h 130"/>
                <a:gd name="T22" fmla="*/ 7 w 157"/>
                <a:gd name="T23" fmla="*/ 2 h 130"/>
                <a:gd name="T24" fmla="*/ 14 w 157"/>
                <a:gd name="T25" fmla="*/ 0 h 130"/>
                <a:gd name="T26" fmla="*/ 144 w 157"/>
                <a:gd name="T27" fmla="*/ 0 h 130"/>
                <a:gd name="T28" fmla="*/ 144 w 157"/>
                <a:gd name="T29" fmla="*/ 0 h 130"/>
                <a:gd name="T30" fmla="*/ 148 w 157"/>
                <a:gd name="T31" fmla="*/ 2 h 130"/>
                <a:gd name="T32" fmla="*/ 153 w 157"/>
                <a:gd name="T33" fmla="*/ 4 h 130"/>
                <a:gd name="T34" fmla="*/ 155 w 157"/>
                <a:gd name="T35" fmla="*/ 9 h 130"/>
                <a:gd name="T36" fmla="*/ 157 w 157"/>
                <a:gd name="T37" fmla="*/ 13 h 130"/>
                <a:gd name="T38" fmla="*/ 157 w 157"/>
                <a:gd name="T39" fmla="*/ 119 h 130"/>
                <a:gd name="T40" fmla="*/ 157 w 157"/>
                <a:gd name="T41" fmla="*/ 119 h 130"/>
                <a:gd name="T42" fmla="*/ 155 w 157"/>
                <a:gd name="T43" fmla="*/ 124 h 130"/>
                <a:gd name="T44" fmla="*/ 153 w 157"/>
                <a:gd name="T45" fmla="*/ 128 h 130"/>
                <a:gd name="T46" fmla="*/ 148 w 157"/>
                <a:gd name="T47" fmla="*/ 130 h 130"/>
                <a:gd name="T48" fmla="*/ 144 w 157"/>
                <a:gd name="T49" fmla="*/ 130 h 130"/>
                <a:gd name="T50" fmla="*/ 144 w 157"/>
                <a:gd name="T51" fmla="*/ 130 h 130"/>
                <a:gd name="T52" fmla="*/ 27 w 157"/>
                <a:gd name="T53" fmla="*/ 106 h 130"/>
                <a:gd name="T54" fmla="*/ 131 w 157"/>
                <a:gd name="T55" fmla="*/ 106 h 130"/>
                <a:gd name="T56" fmla="*/ 131 w 157"/>
                <a:gd name="T57" fmla="*/ 26 h 130"/>
                <a:gd name="T58" fmla="*/ 27 w 157"/>
                <a:gd name="T59" fmla="*/ 26 h 130"/>
                <a:gd name="T60" fmla="*/ 27 w 157"/>
                <a:gd name="T61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7" h="130">
                  <a:moveTo>
                    <a:pt x="144" y="130"/>
                  </a:moveTo>
                  <a:lnTo>
                    <a:pt x="14" y="130"/>
                  </a:lnTo>
                  <a:lnTo>
                    <a:pt x="14" y="130"/>
                  </a:lnTo>
                  <a:lnTo>
                    <a:pt x="7" y="130"/>
                  </a:lnTo>
                  <a:lnTo>
                    <a:pt x="5" y="128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4"/>
                  </a:lnTo>
                  <a:lnTo>
                    <a:pt x="7" y="2"/>
                  </a:lnTo>
                  <a:lnTo>
                    <a:pt x="1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8" y="2"/>
                  </a:lnTo>
                  <a:lnTo>
                    <a:pt x="153" y="4"/>
                  </a:lnTo>
                  <a:lnTo>
                    <a:pt x="155" y="9"/>
                  </a:lnTo>
                  <a:lnTo>
                    <a:pt x="157" y="13"/>
                  </a:lnTo>
                  <a:lnTo>
                    <a:pt x="157" y="119"/>
                  </a:lnTo>
                  <a:lnTo>
                    <a:pt x="157" y="119"/>
                  </a:lnTo>
                  <a:lnTo>
                    <a:pt x="155" y="124"/>
                  </a:lnTo>
                  <a:lnTo>
                    <a:pt x="153" y="128"/>
                  </a:lnTo>
                  <a:lnTo>
                    <a:pt x="148" y="130"/>
                  </a:lnTo>
                  <a:lnTo>
                    <a:pt x="144" y="130"/>
                  </a:lnTo>
                  <a:lnTo>
                    <a:pt x="144" y="130"/>
                  </a:lnTo>
                  <a:close/>
                  <a:moveTo>
                    <a:pt x="27" y="106"/>
                  </a:moveTo>
                  <a:lnTo>
                    <a:pt x="131" y="106"/>
                  </a:lnTo>
                  <a:lnTo>
                    <a:pt x="131" y="26"/>
                  </a:lnTo>
                  <a:lnTo>
                    <a:pt x="27" y="26"/>
                  </a:lnTo>
                  <a:lnTo>
                    <a:pt x="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54"/>
            <p:cNvSpPr>
              <a:spLocks noEditPoints="1"/>
            </p:cNvSpPr>
            <p:nvPr/>
          </p:nvSpPr>
          <p:spPr bwMode="auto">
            <a:xfrm>
              <a:off x="2438401" y="1106488"/>
              <a:ext cx="206375" cy="163512"/>
            </a:xfrm>
            <a:custGeom>
              <a:avLst/>
              <a:gdLst>
                <a:gd name="T0" fmla="*/ 117 w 130"/>
                <a:gd name="T1" fmla="*/ 103 h 103"/>
                <a:gd name="T2" fmla="*/ 13 w 130"/>
                <a:gd name="T3" fmla="*/ 103 h 103"/>
                <a:gd name="T4" fmla="*/ 13 w 130"/>
                <a:gd name="T5" fmla="*/ 103 h 103"/>
                <a:gd name="T6" fmla="*/ 6 w 130"/>
                <a:gd name="T7" fmla="*/ 103 h 103"/>
                <a:gd name="T8" fmla="*/ 2 w 130"/>
                <a:gd name="T9" fmla="*/ 99 h 103"/>
                <a:gd name="T10" fmla="*/ 0 w 130"/>
                <a:gd name="T11" fmla="*/ 97 h 103"/>
                <a:gd name="T12" fmla="*/ 0 w 130"/>
                <a:gd name="T13" fmla="*/ 90 h 103"/>
                <a:gd name="T14" fmla="*/ 0 w 130"/>
                <a:gd name="T15" fmla="*/ 64 h 103"/>
                <a:gd name="T16" fmla="*/ 0 w 130"/>
                <a:gd name="T17" fmla="*/ 64 h 103"/>
                <a:gd name="T18" fmla="*/ 0 w 130"/>
                <a:gd name="T19" fmla="*/ 50 h 103"/>
                <a:gd name="T20" fmla="*/ 4 w 130"/>
                <a:gd name="T21" fmla="*/ 39 h 103"/>
                <a:gd name="T22" fmla="*/ 11 w 130"/>
                <a:gd name="T23" fmla="*/ 28 h 103"/>
                <a:gd name="T24" fmla="*/ 17 w 130"/>
                <a:gd name="T25" fmla="*/ 17 h 103"/>
                <a:gd name="T26" fmla="*/ 28 w 130"/>
                <a:gd name="T27" fmla="*/ 11 h 103"/>
                <a:gd name="T28" fmla="*/ 39 w 130"/>
                <a:gd name="T29" fmla="*/ 4 h 103"/>
                <a:gd name="T30" fmla="*/ 50 w 130"/>
                <a:gd name="T31" fmla="*/ 0 h 103"/>
                <a:gd name="T32" fmla="*/ 64 w 130"/>
                <a:gd name="T33" fmla="*/ 0 h 103"/>
                <a:gd name="T34" fmla="*/ 64 w 130"/>
                <a:gd name="T35" fmla="*/ 0 h 103"/>
                <a:gd name="T36" fmla="*/ 77 w 130"/>
                <a:gd name="T37" fmla="*/ 0 h 103"/>
                <a:gd name="T38" fmla="*/ 90 w 130"/>
                <a:gd name="T39" fmla="*/ 4 h 103"/>
                <a:gd name="T40" fmla="*/ 101 w 130"/>
                <a:gd name="T41" fmla="*/ 11 h 103"/>
                <a:gd name="T42" fmla="*/ 110 w 130"/>
                <a:gd name="T43" fmla="*/ 17 h 103"/>
                <a:gd name="T44" fmla="*/ 119 w 130"/>
                <a:gd name="T45" fmla="*/ 28 h 103"/>
                <a:gd name="T46" fmla="*/ 126 w 130"/>
                <a:gd name="T47" fmla="*/ 39 h 103"/>
                <a:gd name="T48" fmla="*/ 128 w 130"/>
                <a:gd name="T49" fmla="*/ 50 h 103"/>
                <a:gd name="T50" fmla="*/ 130 w 130"/>
                <a:gd name="T51" fmla="*/ 64 h 103"/>
                <a:gd name="T52" fmla="*/ 130 w 130"/>
                <a:gd name="T53" fmla="*/ 90 h 103"/>
                <a:gd name="T54" fmla="*/ 130 w 130"/>
                <a:gd name="T55" fmla="*/ 90 h 103"/>
                <a:gd name="T56" fmla="*/ 128 w 130"/>
                <a:gd name="T57" fmla="*/ 97 h 103"/>
                <a:gd name="T58" fmla="*/ 126 w 130"/>
                <a:gd name="T59" fmla="*/ 99 h 103"/>
                <a:gd name="T60" fmla="*/ 121 w 130"/>
                <a:gd name="T61" fmla="*/ 103 h 103"/>
                <a:gd name="T62" fmla="*/ 117 w 130"/>
                <a:gd name="T63" fmla="*/ 103 h 103"/>
                <a:gd name="T64" fmla="*/ 117 w 130"/>
                <a:gd name="T65" fmla="*/ 103 h 103"/>
                <a:gd name="T66" fmla="*/ 26 w 130"/>
                <a:gd name="T67" fmla="*/ 77 h 103"/>
                <a:gd name="T68" fmla="*/ 103 w 130"/>
                <a:gd name="T69" fmla="*/ 77 h 103"/>
                <a:gd name="T70" fmla="*/ 103 w 130"/>
                <a:gd name="T71" fmla="*/ 64 h 103"/>
                <a:gd name="T72" fmla="*/ 103 w 130"/>
                <a:gd name="T73" fmla="*/ 64 h 103"/>
                <a:gd name="T74" fmla="*/ 103 w 130"/>
                <a:gd name="T75" fmla="*/ 57 h 103"/>
                <a:gd name="T76" fmla="*/ 101 w 130"/>
                <a:gd name="T77" fmla="*/ 48 h 103"/>
                <a:gd name="T78" fmla="*/ 97 w 130"/>
                <a:gd name="T79" fmla="*/ 41 h 103"/>
                <a:gd name="T80" fmla="*/ 92 w 130"/>
                <a:gd name="T81" fmla="*/ 37 h 103"/>
                <a:gd name="T82" fmla="*/ 86 w 130"/>
                <a:gd name="T83" fmla="*/ 33 h 103"/>
                <a:gd name="T84" fmla="*/ 79 w 130"/>
                <a:gd name="T85" fmla="*/ 28 h 103"/>
                <a:gd name="T86" fmla="*/ 73 w 130"/>
                <a:gd name="T87" fmla="*/ 26 h 103"/>
                <a:gd name="T88" fmla="*/ 64 w 130"/>
                <a:gd name="T89" fmla="*/ 26 h 103"/>
                <a:gd name="T90" fmla="*/ 64 w 130"/>
                <a:gd name="T91" fmla="*/ 26 h 103"/>
                <a:gd name="T92" fmla="*/ 57 w 130"/>
                <a:gd name="T93" fmla="*/ 26 h 103"/>
                <a:gd name="T94" fmla="*/ 48 w 130"/>
                <a:gd name="T95" fmla="*/ 28 h 103"/>
                <a:gd name="T96" fmla="*/ 42 w 130"/>
                <a:gd name="T97" fmla="*/ 33 h 103"/>
                <a:gd name="T98" fmla="*/ 37 w 130"/>
                <a:gd name="T99" fmla="*/ 37 h 103"/>
                <a:gd name="T100" fmla="*/ 33 w 130"/>
                <a:gd name="T101" fmla="*/ 41 h 103"/>
                <a:gd name="T102" fmla="*/ 28 w 130"/>
                <a:gd name="T103" fmla="*/ 48 h 103"/>
                <a:gd name="T104" fmla="*/ 26 w 130"/>
                <a:gd name="T105" fmla="*/ 57 h 103"/>
                <a:gd name="T106" fmla="*/ 26 w 130"/>
                <a:gd name="T107" fmla="*/ 64 h 103"/>
                <a:gd name="T108" fmla="*/ 26 w 130"/>
                <a:gd name="T109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" h="103">
                  <a:moveTo>
                    <a:pt x="117" y="103"/>
                  </a:moveTo>
                  <a:lnTo>
                    <a:pt x="13" y="103"/>
                  </a:lnTo>
                  <a:lnTo>
                    <a:pt x="13" y="103"/>
                  </a:lnTo>
                  <a:lnTo>
                    <a:pt x="6" y="103"/>
                  </a:lnTo>
                  <a:lnTo>
                    <a:pt x="2" y="99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50"/>
                  </a:lnTo>
                  <a:lnTo>
                    <a:pt x="4" y="39"/>
                  </a:lnTo>
                  <a:lnTo>
                    <a:pt x="11" y="28"/>
                  </a:lnTo>
                  <a:lnTo>
                    <a:pt x="17" y="17"/>
                  </a:lnTo>
                  <a:lnTo>
                    <a:pt x="28" y="11"/>
                  </a:lnTo>
                  <a:lnTo>
                    <a:pt x="39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7" y="0"/>
                  </a:lnTo>
                  <a:lnTo>
                    <a:pt x="90" y="4"/>
                  </a:lnTo>
                  <a:lnTo>
                    <a:pt x="101" y="11"/>
                  </a:lnTo>
                  <a:lnTo>
                    <a:pt x="110" y="17"/>
                  </a:lnTo>
                  <a:lnTo>
                    <a:pt x="119" y="28"/>
                  </a:lnTo>
                  <a:lnTo>
                    <a:pt x="126" y="39"/>
                  </a:lnTo>
                  <a:lnTo>
                    <a:pt x="128" y="50"/>
                  </a:lnTo>
                  <a:lnTo>
                    <a:pt x="130" y="64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28" y="97"/>
                  </a:lnTo>
                  <a:lnTo>
                    <a:pt x="126" y="99"/>
                  </a:lnTo>
                  <a:lnTo>
                    <a:pt x="121" y="103"/>
                  </a:lnTo>
                  <a:lnTo>
                    <a:pt x="117" y="103"/>
                  </a:lnTo>
                  <a:lnTo>
                    <a:pt x="117" y="103"/>
                  </a:lnTo>
                  <a:close/>
                  <a:moveTo>
                    <a:pt x="26" y="77"/>
                  </a:moveTo>
                  <a:lnTo>
                    <a:pt x="103" y="77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57"/>
                  </a:lnTo>
                  <a:lnTo>
                    <a:pt x="101" y="48"/>
                  </a:lnTo>
                  <a:lnTo>
                    <a:pt x="97" y="41"/>
                  </a:lnTo>
                  <a:lnTo>
                    <a:pt x="92" y="37"/>
                  </a:lnTo>
                  <a:lnTo>
                    <a:pt x="86" y="33"/>
                  </a:lnTo>
                  <a:lnTo>
                    <a:pt x="79" y="28"/>
                  </a:lnTo>
                  <a:lnTo>
                    <a:pt x="73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7" y="26"/>
                  </a:lnTo>
                  <a:lnTo>
                    <a:pt x="48" y="28"/>
                  </a:lnTo>
                  <a:lnTo>
                    <a:pt x="42" y="33"/>
                  </a:lnTo>
                  <a:lnTo>
                    <a:pt x="37" y="37"/>
                  </a:lnTo>
                  <a:lnTo>
                    <a:pt x="33" y="41"/>
                  </a:lnTo>
                  <a:lnTo>
                    <a:pt x="28" y="48"/>
                  </a:lnTo>
                  <a:lnTo>
                    <a:pt x="26" y="57"/>
                  </a:lnTo>
                  <a:lnTo>
                    <a:pt x="26" y="64"/>
                  </a:lnTo>
                  <a:lnTo>
                    <a:pt x="2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2517776" y="1312863"/>
              <a:ext cx="428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185938" y="3813740"/>
            <a:ext cx="354043" cy="608177"/>
            <a:chOff x="3251201" y="544513"/>
            <a:chExt cx="579438" cy="995362"/>
          </a:xfrm>
          <a:solidFill>
            <a:schemeClr val="bg1"/>
          </a:solidFill>
        </p:grpSpPr>
        <p:sp>
          <p:nvSpPr>
            <p:cNvPr id="22" name="Freeform 42"/>
            <p:cNvSpPr>
              <a:spLocks noEditPoints="1"/>
            </p:cNvSpPr>
            <p:nvPr/>
          </p:nvSpPr>
          <p:spPr bwMode="auto">
            <a:xfrm>
              <a:off x="3375026" y="857250"/>
              <a:ext cx="333375" cy="374650"/>
            </a:xfrm>
            <a:custGeom>
              <a:avLst/>
              <a:gdLst>
                <a:gd name="T0" fmla="*/ 106 w 210"/>
                <a:gd name="T1" fmla="*/ 236 h 236"/>
                <a:gd name="T2" fmla="*/ 99 w 210"/>
                <a:gd name="T3" fmla="*/ 234 h 236"/>
                <a:gd name="T4" fmla="*/ 57 w 210"/>
                <a:gd name="T5" fmla="*/ 212 h 236"/>
                <a:gd name="T6" fmla="*/ 29 w 210"/>
                <a:gd name="T7" fmla="*/ 183 h 236"/>
                <a:gd name="T8" fmla="*/ 11 w 210"/>
                <a:gd name="T9" fmla="*/ 152 h 236"/>
                <a:gd name="T10" fmla="*/ 2 w 210"/>
                <a:gd name="T11" fmla="*/ 121 h 236"/>
                <a:gd name="T12" fmla="*/ 2 w 210"/>
                <a:gd name="T13" fmla="*/ 70 h 236"/>
                <a:gd name="T14" fmla="*/ 6 w 210"/>
                <a:gd name="T15" fmla="*/ 48 h 236"/>
                <a:gd name="T16" fmla="*/ 11 w 210"/>
                <a:gd name="T17" fmla="*/ 42 h 236"/>
                <a:gd name="T18" fmla="*/ 17 w 210"/>
                <a:gd name="T19" fmla="*/ 39 h 236"/>
                <a:gd name="T20" fmla="*/ 53 w 210"/>
                <a:gd name="T21" fmla="*/ 31 h 236"/>
                <a:gd name="T22" fmla="*/ 77 w 210"/>
                <a:gd name="T23" fmla="*/ 20 h 236"/>
                <a:gd name="T24" fmla="*/ 95 w 210"/>
                <a:gd name="T25" fmla="*/ 4 h 236"/>
                <a:gd name="T26" fmla="*/ 99 w 210"/>
                <a:gd name="T27" fmla="*/ 2 h 236"/>
                <a:gd name="T28" fmla="*/ 106 w 210"/>
                <a:gd name="T29" fmla="*/ 0 h 236"/>
                <a:gd name="T30" fmla="*/ 115 w 210"/>
                <a:gd name="T31" fmla="*/ 6 h 236"/>
                <a:gd name="T32" fmla="*/ 119 w 210"/>
                <a:gd name="T33" fmla="*/ 11 h 236"/>
                <a:gd name="T34" fmla="*/ 143 w 210"/>
                <a:gd name="T35" fmla="*/ 24 h 236"/>
                <a:gd name="T36" fmla="*/ 172 w 210"/>
                <a:gd name="T37" fmla="*/ 35 h 236"/>
                <a:gd name="T38" fmla="*/ 192 w 210"/>
                <a:gd name="T39" fmla="*/ 39 h 236"/>
                <a:gd name="T40" fmla="*/ 203 w 210"/>
                <a:gd name="T41" fmla="*/ 48 h 236"/>
                <a:gd name="T42" fmla="*/ 205 w 210"/>
                <a:gd name="T43" fmla="*/ 55 h 236"/>
                <a:gd name="T44" fmla="*/ 210 w 210"/>
                <a:gd name="T45" fmla="*/ 92 h 236"/>
                <a:gd name="T46" fmla="*/ 203 w 210"/>
                <a:gd name="T47" fmla="*/ 137 h 236"/>
                <a:gd name="T48" fmla="*/ 192 w 210"/>
                <a:gd name="T49" fmla="*/ 168 h 236"/>
                <a:gd name="T50" fmla="*/ 168 w 210"/>
                <a:gd name="T51" fmla="*/ 196 h 236"/>
                <a:gd name="T52" fmla="*/ 132 w 210"/>
                <a:gd name="T53" fmla="*/ 223 h 236"/>
                <a:gd name="T54" fmla="*/ 110 w 210"/>
                <a:gd name="T55" fmla="*/ 234 h 236"/>
                <a:gd name="T56" fmla="*/ 106 w 210"/>
                <a:gd name="T57" fmla="*/ 236 h 236"/>
                <a:gd name="T58" fmla="*/ 31 w 210"/>
                <a:gd name="T59" fmla="*/ 64 h 236"/>
                <a:gd name="T60" fmla="*/ 26 w 210"/>
                <a:gd name="T61" fmla="*/ 90 h 236"/>
                <a:gd name="T62" fmla="*/ 31 w 210"/>
                <a:gd name="T63" fmla="*/ 130 h 236"/>
                <a:gd name="T64" fmla="*/ 46 w 210"/>
                <a:gd name="T65" fmla="*/ 161 h 236"/>
                <a:gd name="T66" fmla="*/ 64 w 210"/>
                <a:gd name="T67" fmla="*/ 183 h 236"/>
                <a:gd name="T68" fmla="*/ 88 w 210"/>
                <a:gd name="T69" fmla="*/ 201 h 236"/>
                <a:gd name="T70" fmla="*/ 106 w 210"/>
                <a:gd name="T71" fmla="*/ 210 h 236"/>
                <a:gd name="T72" fmla="*/ 135 w 210"/>
                <a:gd name="T73" fmla="*/ 192 h 236"/>
                <a:gd name="T74" fmla="*/ 157 w 210"/>
                <a:gd name="T75" fmla="*/ 172 h 236"/>
                <a:gd name="T76" fmla="*/ 170 w 210"/>
                <a:gd name="T77" fmla="*/ 152 h 236"/>
                <a:gd name="T78" fmla="*/ 183 w 210"/>
                <a:gd name="T79" fmla="*/ 110 h 236"/>
                <a:gd name="T80" fmla="*/ 181 w 210"/>
                <a:gd name="T81" fmla="*/ 75 h 236"/>
                <a:gd name="T82" fmla="*/ 179 w 210"/>
                <a:gd name="T83" fmla="*/ 64 h 236"/>
                <a:gd name="T84" fmla="*/ 132 w 210"/>
                <a:gd name="T85" fmla="*/ 48 h 236"/>
                <a:gd name="T86" fmla="*/ 104 w 210"/>
                <a:gd name="T87" fmla="*/ 31 h 236"/>
                <a:gd name="T88" fmla="*/ 93 w 210"/>
                <a:gd name="T89" fmla="*/ 39 h 236"/>
                <a:gd name="T90" fmla="*/ 57 w 210"/>
                <a:gd name="T91" fmla="*/ 57 h 236"/>
                <a:gd name="T92" fmla="*/ 31 w 210"/>
                <a:gd name="T93" fmla="*/ 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0" h="236">
                  <a:moveTo>
                    <a:pt x="106" y="236"/>
                  </a:moveTo>
                  <a:lnTo>
                    <a:pt x="106" y="236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77" y="223"/>
                  </a:lnTo>
                  <a:lnTo>
                    <a:pt x="57" y="212"/>
                  </a:lnTo>
                  <a:lnTo>
                    <a:pt x="42" y="196"/>
                  </a:lnTo>
                  <a:lnTo>
                    <a:pt x="29" y="183"/>
                  </a:lnTo>
                  <a:lnTo>
                    <a:pt x="17" y="168"/>
                  </a:lnTo>
                  <a:lnTo>
                    <a:pt x="11" y="152"/>
                  </a:lnTo>
                  <a:lnTo>
                    <a:pt x="6" y="137"/>
                  </a:lnTo>
                  <a:lnTo>
                    <a:pt x="2" y="121"/>
                  </a:lnTo>
                  <a:lnTo>
                    <a:pt x="0" y="92"/>
                  </a:lnTo>
                  <a:lnTo>
                    <a:pt x="2" y="70"/>
                  </a:lnTo>
                  <a:lnTo>
                    <a:pt x="4" y="55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1" y="42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37" y="35"/>
                  </a:lnTo>
                  <a:lnTo>
                    <a:pt x="53" y="31"/>
                  </a:lnTo>
                  <a:lnTo>
                    <a:pt x="66" y="24"/>
                  </a:lnTo>
                  <a:lnTo>
                    <a:pt x="77" y="20"/>
                  </a:lnTo>
                  <a:lnTo>
                    <a:pt x="90" y="8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9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5" y="6"/>
                  </a:lnTo>
                  <a:lnTo>
                    <a:pt x="115" y="6"/>
                  </a:lnTo>
                  <a:lnTo>
                    <a:pt x="119" y="11"/>
                  </a:lnTo>
                  <a:lnTo>
                    <a:pt x="132" y="20"/>
                  </a:lnTo>
                  <a:lnTo>
                    <a:pt x="143" y="24"/>
                  </a:lnTo>
                  <a:lnTo>
                    <a:pt x="157" y="31"/>
                  </a:lnTo>
                  <a:lnTo>
                    <a:pt x="172" y="35"/>
                  </a:lnTo>
                  <a:lnTo>
                    <a:pt x="192" y="39"/>
                  </a:lnTo>
                  <a:lnTo>
                    <a:pt x="192" y="39"/>
                  </a:lnTo>
                  <a:lnTo>
                    <a:pt x="199" y="42"/>
                  </a:lnTo>
                  <a:lnTo>
                    <a:pt x="203" y="48"/>
                  </a:lnTo>
                  <a:lnTo>
                    <a:pt x="203" y="48"/>
                  </a:lnTo>
                  <a:lnTo>
                    <a:pt x="205" y="55"/>
                  </a:lnTo>
                  <a:lnTo>
                    <a:pt x="208" y="70"/>
                  </a:lnTo>
                  <a:lnTo>
                    <a:pt x="210" y="92"/>
                  </a:lnTo>
                  <a:lnTo>
                    <a:pt x="208" y="121"/>
                  </a:lnTo>
                  <a:lnTo>
                    <a:pt x="203" y="137"/>
                  </a:lnTo>
                  <a:lnTo>
                    <a:pt x="199" y="152"/>
                  </a:lnTo>
                  <a:lnTo>
                    <a:pt x="192" y="168"/>
                  </a:lnTo>
                  <a:lnTo>
                    <a:pt x="181" y="183"/>
                  </a:lnTo>
                  <a:lnTo>
                    <a:pt x="168" y="196"/>
                  </a:lnTo>
                  <a:lnTo>
                    <a:pt x="152" y="212"/>
                  </a:lnTo>
                  <a:lnTo>
                    <a:pt x="132" y="223"/>
                  </a:lnTo>
                  <a:lnTo>
                    <a:pt x="110" y="234"/>
                  </a:lnTo>
                  <a:lnTo>
                    <a:pt x="110" y="234"/>
                  </a:lnTo>
                  <a:lnTo>
                    <a:pt x="106" y="236"/>
                  </a:lnTo>
                  <a:lnTo>
                    <a:pt x="106" y="236"/>
                  </a:lnTo>
                  <a:close/>
                  <a:moveTo>
                    <a:pt x="31" y="64"/>
                  </a:moveTo>
                  <a:lnTo>
                    <a:pt x="31" y="64"/>
                  </a:lnTo>
                  <a:lnTo>
                    <a:pt x="29" y="75"/>
                  </a:lnTo>
                  <a:lnTo>
                    <a:pt x="26" y="90"/>
                  </a:lnTo>
                  <a:lnTo>
                    <a:pt x="26" y="110"/>
                  </a:lnTo>
                  <a:lnTo>
                    <a:pt x="31" y="130"/>
                  </a:lnTo>
                  <a:lnTo>
                    <a:pt x="40" y="152"/>
                  </a:lnTo>
                  <a:lnTo>
                    <a:pt x="46" y="161"/>
                  </a:lnTo>
                  <a:lnTo>
                    <a:pt x="53" y="172"/>
                  </a:lnTo>
                  <a:lnTo>
                    <a:pt x="64" y="183"/>
                  </a:lnTo>
                  <a:lnTo>
                    <a:pt x="75" y="192"/>
                  </a:lnTo>
                  <a:lnTo>
                    <a:pt x="88" y="201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121" y="201"/>
                  </a:lnTo>
                  <a:lnTo>
                    <a:pt x="135" y="192"/>
                  </a:lnTo>
                  <a:lnTo>
                    <a:pt x="146" y="183"/>
                  </a:lnTo>
                  <a:lnTo>
                    <a:pt x="157" y="172"/>
                  </a:lnTo>
                  <a:lnTo>
                    <a:pt x="163" y="161"/>
                  </a:lnTo>
                  <a:lnTo>
                    <a:pt x="170" y="152"/>
                  </a:lnTo>
                  <a:lnTo>
                    <a:pt x="179" y="130"/>
                  </a:lnTo>
                  <a:lnTo>
                    <a:pt x="183" y="110"/>
                  </a:lnTo>
                  <a:lnTo>
                    <a:pt x="183" y="90"/>
                  </a:lnTo>
                  <a:lnTo>
                    <a:pt x="181" y="75"/>
                  </a:lnTo>
                  <a:lnTo>
                    <a:pt x="179" y="64"/>
                  </a:lnTo>
                  <a:lnTo>
                    <a:pt x="179" y="64"/>
                  </a:lnTo>
                  <a:lnTo>
                    <a:pt x="152" y="57"/>
                  </a:lnTo>
                  <a:lnTo>
                    <a:pt x="132" y="48"/>
                  </a:lnTo>
                  <a:lnTo>
                    <a:pt x="115" y="39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93" y="39"/>
                  </a:lnTo>
                  <a:lnTo>
                    <a:pt x="77" y="48"/>
                  </a:lnTo>
                  <a:lnTo>
                    <a:pt x="57" y="57"/>
                  </a:lnTo>
                  <a:lnTo>
                    <a:pt x="31" y="64"/>
                  </a:lnTo>
                  <a:lnTo>
                    <a:pt x="31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3451226" y="1025525"/>
              <a:ext cx="84138" cy="84137"/>
            </a:xfrm>
            <a:custGeom>
              <a:avLst/>
              <a:gdLst>
                <a:gd name="T0" fmla="*/ 40 w 53"/>
                <a:gd name="T1" fmla="*/ 53 h 53"/>
                <a:gd name="T2" fmla="*/ 40 w 53"/>
                <a:gd name="T3" fmla="*/ 53 h 53"/>
                <a:gd name="T4" fmla="*/ 36 w 53"/>
                <a:gd name="T5" fmla="*/ 53 h 53"/>
                <a:gd name="T6" fmla="*/ 31 w 53"/>
                <a:gd name="T7" fmla="*/ 48 h 53"/>
                <a:gd name="T8" fmla="*/ 5 w 53"/>
                <a:gd name="T9" fmla="*/ 22 h 53"/>
                <a:gd name="T10" fmla="*/ 5 w 53"/>
                <a:gd name="T11" fmla="*/ 22 h 53"/>
                <a:gd name="T12" fmla="*/ 0 w 53"/>
                <a:gd name="T13" fmla="*/ 17 h 53"/>
                <a:gd name="T14" fmla="*/ 0 w 53"/>
                <a:gd name="T15" fmla="*/ 13 h 53"/>
                <a:gd name="T16" fmla="*/ 0 w 53"/>
                <a:gd name="T17" fmla="*/ 6 h 53"/>
                <a:gd name="T18" fmla="*/ 5 w 53"/>
                <a:gd name="T19" fmla="*/ 2 h 53"/>
                <a:gd name="T20" fmla="*/ 5 w 53"/>
                <a:gd name="T21" fmla="*/ 2 h 53"/>
                <a:gd name="T22" fmla="*/ 9 w 53"/>
                <a:gd name="T23" fmla="*/ 0 h 53"/>
                <a:gd name="T24" fmla="*/ 14 w 53"/>
                <a:gd name="T25" fmla="*/ 0 h 53"/>
                <a:gd name="T26" fmla="*/ 18 w 53"/>
                <a:gd name="T27" fmla="*/ 0 h 53"/>
                <a:gd name="T28" fmla="*/ 23 w 53"/>
                <a:gd name="T29" fmla="*/ 4 h 53"/>
                <a:gd name="T30" fmla="*/ 49 w 53"/>
                <a:gd name="T31" fmla="*/ 31 h 53"/>
                <a:gd name="T32" fmla="*/ 49 w 53"/>
                <a:gd name="T33" fmla="*/ 31 h 53"/>
                <a:gd name="T34" fmla="*/ 51 w 53"/>
                <a:gd name="T35" fmla="*/ 35 h 53"/>
                <a:gd name="T36" fmla="*/ 53 w 53"/>
                <a:gd name="T37" fmla="*/ 39 h 53"/>
                <a:gd name="T38" fmla="*/ 51 w 53"/>
                <a:gd name="T39" fmla="*/ 44 h 53"/>
                <a:gd name="T40" fmla="*/ 49 w 53"/>
                <a:gd name="T41" fmla="*/ 48 h 53"/>
                <a:gd name="T42" fmla="*/ 49 w 53"/>
                <a:gd name="T43" fmla="*/ 48 h 53"/>
                <a:gd name="T44" fmla="*/ 45 w 53"/>
                <a:gd name="T45" fmla="*/ 53 h 53"/>
                <a:gd name="T46" fmla="*/ 40 w 53"/>
                <a:gd name="T47" fmla="*/ 53 h 53"/>
                <a:gd name="T48" fmla="*/ 40 w 53"/>
                <a:gd name="T4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" h="53">
                  <a:moveTo>
                    <a:pt x="40" y="53"/>
                  </a:moveTo>
                  <a:lnTo>
                    <a:pt x="40" y="53"/>
                  </a:lnTo>
                  <a:lnTo>
                    <a:pt x="36" y="53"/>
                  </a:lnTo>
                  <a:lnTo>
                    <a:pt x="31" y="48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6"/>
                  </a:lnTo>
                  <a:lnTo>
                    <a:pt x="5" y="2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3" y="4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1" y="44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5" y="53"/>
                  </a:lnTo>
                  <a:lnTo>
                    <a:pt x="40" y="53"/>
                  </a:lnTo>
                  <a:lnTo>
                    <a:pt x="4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3494088" y="973138"/>
              <a:ext cx="133350" cy="136525"/>
            </a:xfrm>
            <a:custGeom>
              <a:avLst/>
              <a:gdLst>
                <a:gd name="T0" fmla="*/ 13 w 84"/>
                <a:gd name="T1" fmla="*/ 86 h 86"/>
                <a:gd name="T2" fmla="*/ 13 w 84"/>
                <a:gd name="T3" fmla="*/ 86 h 86"/>
                <a:gd name="T4" fmla="*/ 9 w 84"/>
                <a:gd name="T5" fmla="*/ 86 h 86"/>
                <a:gd name="T6" fmla="*/ 4 w 84"/>
                <a:gd name="T7" fmla="*/ 81 h 86"/>
                <a:gd name="T8" fmla="*/ 4 w 84"/>
                <a:gd name="T9" fmla="*/ 81 h 86"/>
                <a:gd name="T10" fmla="*/ 0 w 84"/>
                <a:gd name="T11" fmla="*/ 77 h 86"/>
                <a:gd name="T12" fmla="*/ 0 w 84"/>
                <a:gd name="T13" fmla="*/ 72 h 86"/>
                <a:gd name="T14" fmla="*/ 0 w 84"/>
                <a:gd name="T15" fmla="*/ 68 h 86"/>
                <a:gd name="T16" fmla="*/ 4 w 84"/>
                <a:gd name="T17" fmla="*/ 64 h 86"/>
                <a:gd name="T18" fmla="*/ 62 w 84"/>
                <a:gd name="T19" fmla="*/ 4 h 86"/>
                <a:gd name="T20" fmla="*/ 62 w 84"/>
                <a:gd name="T21" fmla="*/ 4 h 86"/>
                <a:gd name="T22" fmla="*/ 66 w 84"/>
                <a:gd name="T23" fmla="*/ 0 h 86"/>
                <a:gd name="T24" fmla="*/ 71 w 84"/>
                <a:gd name="T25" fmla="*/ 0 h 86"/>
                <a:gd name="T26" fmla="*/ 77 w 84"/>
                <a:gd name="T27" fmla="*/ 0 h 86"/>
                <a:gd name="T28" fmla="*/ 82 w 84"/>
                <a:gd name="T29" fmla="*/ 2 h 86"/>
                <a:gd name="T30" fmla="*/ 82 w 84"/>
                <a:gd name="T31" fmla="*/ 2 h 86"/>
                <a:gd name="T32" fmla="*/ 84 w 84"/>
                <a:gd name="T33" fmla="*/ 6 h 86"/>
                <a:gd name="T34" fmla="*/ 84 w 84"/>
                <a:gd name="T35" fmla="*/ 13 h 86"/>
                <a:gd name="T36" fmla="*/ 84 w 84"/>
                <a:gd name="T37" fmla="*/ 17 h 86"/>
                <a:gd name="T38" fmla="*/ 82 w 84"/>
                <a:gd name="T39" fmla="*/ 22 h 86"/>
                <a:gd name="T40" fmla="*/ 22 w 84"/>
                <a:gd name="T41" fmla="*/ 81 h 86"/>
                <a:gd name="T42" fmla="*/ 22 w 84"/>
                <a:gd name="T43" fmla="*/ 81 h 86"/>
                <a:gd name="T44" fmla="*/ 18 w 84"/>
                <a:gd name="T45" fmla="*/ 86 h 86"/>
                <a:gd name="T46" fmla="*/ 13 w 84"/>
                <a:gd name="T47" fmla="*/ 86 h 86"/>
                <a:gd name="T48" fmla="*/ 13 w 84"/>
                <a:gd name="T4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86">
                  <a:moveTo>
                    <a:pt x="13" y="86"/>
                  </a:moveTo>
                  <a:lnTo>
                    <a:pt x="13" y="86"/>
                  </a:lnTo>
                  <a:lnTo>
                    <a:pt x="9" y="86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4" y="6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4" y="6"/>
                  </a:lnTo>
                  <a:lnTo>
                    <a:pt x="84" y="13"/>
                  </a:lnTo>
                  <a:lnTo>
                    <a:pt x="84" y="17"/>
                  </a:lnTo>
                  <a:lnTo>
                    <a:pt x="82" y="22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6"/>
                  </a:lnTo>
                  <a:lnTo>
                    <a:pt x="13" y="86"/>
                  </a:lnTo>
                  <a:lnTo>
                    <a:pt x="13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45"/>
            <p:cNvSpPr>
              <a:spLocks noEditPoints="1"/>
            </p:cNvSpPr>
            <p:nvPr/>
          </p:nvSpPr>
          <p:spPr bwMode="auto">
            <a:xfrm>
              <a:off x="3251201" y="544513"/>
              <a:ext cx="579438" cy="995362"/>
            </a:xfrm>
            <a:custGeom>
              <a:avLst/>
              <a:gdLst>
                <a:gd name="T0" fmla="*/ 49 w 365"/>
                <a:gd name="T1" fmla="*/ 627 h 627"/>
                <a:gd name="T2" fmla="*/ 38 w 365"/>
                <a:gd name="T3" fmla="*/ 627 h 627"/>
                <a:gd name="T4" fmla="*/ 20 w 365"/>
                <a:gd name="T5" fmla="*/ 619 h 627"/>
                <a:gd name="T6" fmla="*/ 7 w 365"/>
                <a:gd name="T7" fmla="*/ 605 h 627"/>
                <a:gd name="T8" fmla="*/ 0 w 365"/>
                <a:gd name="T9" fmla="*/ 590 h 627"/>
                <a:gd name="T10" fmla="*/ 0 w 365"/>
                <a:gd name="T11" fmla="*/ 49 h 627"/>
                <a:gd name="T12" fmla="*/ 0 w 365"/>
                <a:gd name="T13" fmla="*/ 38 h 627"/>
                <a:gd name="T14" fmla="*/ 7 w 365"/>
                <a:gd name="T15" fmla="*/ 22 h 627"/>
                <a:gd name="T16" fmla="*/ 20 w 365"/>
                <a:gd name="T17" fmla="*/ 9 h 627"/>
                <a:gd name="T18" fmla="*/ 38 w 365"/>
                <a:gd name="T19" fmla="*/ 0 h 627"/>
                <a:gd name="T20" fmla="*/ 319 w 365"/>
                <a:gd name="T21" fmla="*/ 0 h 627"/>
                <a:gd name="T22" fmla="*/ 328 w 365"/>
                <a:gd name="T23" fmla="*/ 0 h 627"/>
                <a:gd name="T24" fmla="*/ 345 w 365"/>
                <a:gd name="T25" fmla="*/ 9 h 627"/>
                <a:gd name="T26" fmla="*/ 359 w 365"/>
                <a:gd name="T27" fmla="*/ 22 h 627"/>
                <a:gd name="T28" fmla="*/ 365 w 365"/>
                <a:gd name="T29" fmla="*/ 38 h 627"/>
                <a:gd name="T30" fmla="*/ 365 w 365"/>
                <a:gd name="T31" fmla="*/ 579 h 627"/>
                <a:gd name="T32" fmla="*/ 365 w 365"/>
                <a:gd name="T33" fmla="*/ 590 h 627"/>
                <a:gd name="T34" fmla="*/ 359 w 365"/>
                <a:gd name="T35" fmla="*/ 605 h 627"/>
                <a:gd name="T36" fmla="*/ 345 w 365"/>
                <a:gd name="T37" fmla="*/ 619 h 627"/>
                <a:gd name="T38" fmla="*/ 328 w 365"/>
                <a:gd name="T39" fmla="*/ 627 h 627"/>
                <a:gd name="T40" fmla="*/ 319 w 365"/>
                <a:gd name="T41" fmla="*/ 627 h 627"/>
                <a:gd name="T42" fmla="*/ 49 w 365"/>
                <a:gd name="T43" fmla="*/ 27 h 627"/>
                <a:gd name="T44" fmla="*/ 31 w 365"/>
                <a:gd name="T45" fmla="*/ 33 h 627"/>
                <a:gd name="T46" fmla="*/ 25 w 365"/>
                <a:gd name="T47" fmla="*/ 49 h 627"/>
                <a:gd name="T48" fmla="*/ 25 w 365"/>
                <a:gd name="T49" fmla="*/ 579 h 627"/>
                <a:gd name="T50" fmla="*/ 31 w 365"/>
                <a:gd name="T51" fmla="*/ 594 h 627"/>
                <a:gd name="T52" fmla="*/ 49 w 365"/>
                <a:gd name="T53" fmla="*/ 601 h 627"/>
                <a:gd name="T54" fmla="*/ 319 w 365"/>
                <a:gd name="T55" fmla="*/ 601 h 627"/>
                <a:gd name="T56" fmla="*/ 334 w 365"/>
                <a:gd name="T57" fmla="*/ 594 h 627"/>
                <a:gd name="T58" fmla="*/ 341 w 365"/>
                <a:gd name="T59" fmla="*/ 579 h 627"/>
                <a:gd name="T60" fmla="*/ 341 w 365"/>
                <a:gd name="T61" fmla="*/ 49 h 627"/>
                <a:gd name="T62" fmla="*/ 334 w 365"/>
                <a:gd name="T63" fmla="*/ 33 h 627"/>
                <a:gd name="T64" fmla="*/ 319 w 365"/>
                <a:gd name="T65" fmla="*/ 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" h="627">
                  <a:moveTo>
                    <a:pt x="319" y="627"/>
                  </a:moveTo>
                  <a:lnTo>
                    <a:pt x="49" y="627"/>
                  </a:lnTo>
                  <a:lnTo>
                    <a:pt x="49" y="627"/>
                  </a:lnTo>
                  <a:lnTo>
                    <a:pt x="38" y="627"/>
                  </a:lnTo>
                  <a:lnTo>
                    <a:pt x="29" y="623"/>
                  </a:lnTo>
                  <a:lnTo>
                    <a:pt x="20" y="619"/>
                  </a:lnTo>
                  <a:lnTo>
                    <a:pt x="14" y="614"/>
                  </a:lnTo>
                  <a:lnTo>
                    <a:pt x="7" y="605"/>
                  </a:lnTo>
                  <a:lnTo>
                    <a:pt x="3" y="599"/>
                  </a:lnTo>
                  <a:lnTo>
                    <a:pt x="0" y="590"/>
                  </a:lnTo>
                  <a:lnTo>
                    <a:pt x="0" y="57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38"/>
                  </a:lnTo>
                  <a:lnTo>
                    <a:pt x="3" y="29"/>
                  </a:lnTo>
                  <a:lnTo>
                    <a:pt x="7" y="22"/>
                  </a:lnTo>
                  <a:lnTo>
                    <a:pt x="14" y="13"/>
                  </a:lnTo>
                  <a:lnTo>
                    <a:pt x="20" y="9"/>
                  </a:lnTo>
                  <a:lnTo>
                    <a:pt x="29" y="4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8" y="0"/>
                  </a:lnTo>
                  <a:lnTo>
                    <a:pt x="336" y="4"/>
                  </a:lnTo>
                  <a:lnTo>
                    <a:pt x="345" y="9"/>
                  </a:lnTo>
                  <a:lnTo>
                    <a:pt x="352" y="13"/>
                  </a:lnTo>
                  <a:lnTo>
                    <a:pt x="359" y="22"/>
                  </a:lnTo>
                  <a:lnTo>
                    <a:pt x="363" y="29"/>
                  </a:lnTo>
                  <a:lnTo>
                    <a:pt x="365" y="38"/>
                  </a:lnTo>
                  <a:lnTo>
                    <a:pt x="365" y="49"/>
                  </a:lnTo>
                  <a:lnTo>
                    <a:pt x="365" y="579"/>
                  </a:lnTo>
                  <a:lnTo>
                    <a:pt x="365" y="579"/>
                  </a:lnTo>
                  <a:lnTo>
                    <a:pt x="365" y="590"/>
                  </a:lnTo>
                  <a:lnTo>
                    <a:pt x="363" y="599"/>
                  </a:lnTo>
                  <a:lnTo>
                    <a:pt x="359" y="605"/>
                  </a:lnTo>
                  <a:lnTo>
                    <a:pt x="352" y="614"/>
                  </a:lnTo>
                  <a:lnTo>
                    <a:pt x="345" y="619"/>
                  </a:lnTo>
                  <a:lnTo>
                    <a:pt x="336" y="623"/>
                  </a:lnTo>
                  <a:lnTo>
                    <a:pt x="328" y="627"/>
                  </a:lnTo>
                  <a:lnTo>
                    <a:pt x="319" y="627"/>
                  </a:lnTo>
                  <a:lnTo>
                    <a:pt x="319" y="627"/>
                  </a:lnTo>
                  <a:close/>
                  <a:moveTo>
                    <a:pt x="49" y="27"/>
                  </a:moveTo>
                  <a:lnTo>
                    <a:pt x="49" y="27"/>
                  </a:lnTo>
                  <a:lnTo>
                    <a:pt x="40" y="27"/>
                  </a:lnTo>
                  <a:lnTo>
                    <a:pt x="31" y="33"/>
                  </a:lnTo>
                  <a:lnTo>
                    <a:pt x="27" y="40"/>
                  </a:lnTo>
                  <a:lnTo>
                    <a:pt x="25" y="49"/>
                  </a:lnTo>
                  <a:lnTo>
                    <a:pt x="25" y="579"/>
                  </a:lnTo>
                  <a:lnTo>
                    <a:pt x="25" y="579"/>
                  </a:lnTo>
                  <a:lnTo>
                    <a:pt x="27" y="588"/>
                  </a:lnTo>
                  <a:lnTo>
                    <a:pt x="31" y="594"/>
                  </a:lnTo>
                  <a:lnTo>
                    <a:pt x="40" y="599"/>
                  </a:lnTo>
                  <a:lnTo>
                    <a:pt x="49" y="601"/>
                  </a:lnTo>
                  <a:lnTo>
                    <a:pt x="319" y="601"/>
                  </a:lnTo>
                  <a:lnTo>
                    <a:pt x="319" y="601"/>
                  </a:lnTo>
                  <a:lnTo>
                    <a:pt x="325" y="599"/>
                  </a:lnTo>
                  <a:lnTo>
                    <a:pt x="334" y="594"/>
                  </a:lnTo>
                  <a:lnTo>
                    <a:pt x="339" y="588"/>
                  </a:lnTo>
                  <a:lnTo>
                    <a:pt x="341" y="579"/>
                  </a:lnTo>
                  <a:lnTo>
                    <a:pt x="341" y="49"/>
                  </a:lnTo>
                  <a:lnTo>
                    <a:pt x="341" y="49"/>
                  </a:lnTo>
                  <a:lnTo>
                    <a:pt x="339" y="40"/>
                  </a:lnTo>
                  <a:lnTo>
                    <a:pt x="334" y="33"/>
                  </a:lnTo>
                  <a:lnTo>
                    <a:pt x="325" y="27"/>
                  </a:lnTo>
                  <a:lnTo>
                    <a:pt x="319" y="27"/>
                  </a:lnTo>
                  <a:lnTo>
                    <a:pt x="4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46"/>
            <p:cNvSpPr>
              <a:spLocks noEditPoints="1"/>
            </p:cNvSpPr>
            <p:nvPr/>
          </p:nvSpPr>
          <p:spPr bwMode="auto">
            <a:xfrm>
              <a:off x="3375026" y="544513"/>
              <a:ext cx="333375" cy="101600"/>
            </a:xfrm>
            <a:custGeom>
              <a:avLst/>
              <a:gdLst>
                <a:gd name="T0" fmla="*/ 183 w 210"/>
                <a:gd name="T1" fmla="*/ 64 h 64"/>
                <a:gd name="T2" fmla="*/ 26 w 210"/>
                <a:gd name="T3" fmla="*/ 64 h 64"/>
                <a:gd name="T4" fmla="*/ 26 w 210"/>
                <a:gd name="T5" fmla="*/ 64 h 64"/>
                <a:gd name="T6" fmla="*/ 15 w 210"/>
                <a:gd name="T7" fmla="*/ 64 h 64"/>
                <a:gd name="T8" fmla="*/ 9 w 210"/>
                <a:gd name="T9" fmla="*/ 57 h 64"/>
                <a:gd name="T10" fmla="*/ 2 w 210"/>
                <a:gd name="T11" fmla="*/ 49 h 64"/>
                <a:gd name="T12" fmla="*/ 0 w 210"/>
                <a:gd name="T13" fmla="*/ 40 h 64"/>
                <a:gd name="T14" fmla="*/ 0 w 210"/>
                <a:gd name="T15" fmla="*/ 0 h 64"/>
                <a:gd name="T16" fmla="*/ 210 w 210"/>
                <a:gd name="T17" fmla="*/ 0 h 64"/>
                <a:gd name="T18" fmla="*/ 210 w 210"/>
                <a:gd name="T19" fmla="*/ 40 h 64"/>
                <a:gd name="T20" fmla="*/ 210 w 210"/>
                <a:gd name="T21" fmla="*/ 40 h 64"/>
                <a:gd name="T22" fmla="*/ 208 w 210"/>
                <a:gd name="T23" fmla="*/ 49 h 64"/>
                <a:gd name="T24" fmla="*/ 201 w 210"/>
                <a:gd name="T25" fmla="*/ 57 h 64"/>
                <a:gd name="T26" fmla="*/ 194 w 210"/>
                <a:gd name="T27" fmla="*/ 64 h 64"/>
                <a:gd name="T28" fmla="*/ 183 w 210"/>
                <a:gd name="T29" fmla="*/ 64 h 64"/>
                <a:gd name="T30" fmla="*/ 183 w 210"/>
                <a:gd name="T31" fmla="*/ 64 h 64"/>
                <a:gd name="T32" fmla="*/ 26 w 210"/>
                <a:gd name="T33" fmla="*/ 27 h 64"/>
                <a:gd name="T34" fmla="*/ 26 w 210"/>
                <a:gd name="T35" fmla="*/ 40 h 64"/>
                <a:gd name="T36" fmla="*/ 183 w 210"/>
                <a:gd name="T37" fmla="*/ 40 h 64"/>
                <a:gd name="T38" fmla="*/ 183 w 210"/>
                <a:gd name="T39" fmla="*/ 27 h 64"/>
                <a:gd name="T40" fmla="*/ 26 w 210"/>
                <a:gd name="T41" fmla="*/ 2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0" h="64">
                  <a:moveTo>
                    <a:pt x="183" y="64"/>
                  </a:moveTo>
                  <a:lnTo>
                    <a:pt x="26" y="64"/>
                  </a:lnTo>
                  <a:lnTo>
                    <a:pt x="26" y="64"/>
                  </a:lnTo>
                  <a:lnTo>
                    <a:pt x="15" y="64"/>
                  </a:lnTo>
                  <a:lnTo>
                    <a:pt x="9" y="57"/>
                  </a:lnTo>
                  <a:lnTo>
                    <a:pt x="2" y="49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10" y="0"/>
                  </a:lnTo>
                  <a:lnTo>
                    <a:pt x="210" y="40"/>
                  </a:lnTo>
                  <a:lnTo>
                    <a:pt x="210" y="40"/>
                  </a:lnTo>
                  <a:lnTo>
                    <a:pt x="208" y="49"/>
                  </a:lnTo>
                  <a:lnTo>
                    <a:pt x="201" y="57"/>
                  </a:lnTo>
                  <a:lnTo>
                    <a:pt x="194" y="64"/>
                  </a:lnTo>
                  <a:lnTo>
                    <a:pt x="183" y="64"/>
                  </a:lnTo>
                  <a:lnTo>
                    <a:pt x="183" y="64"/>
                  </a:lnTo>
                  <a:close/>
                  <a:moveTo>
                    <a:pt x="26" y="27"/>
                  </a:moveTo>
                  <a:lnTo>
                    <a:pt x="26" y="40"/>
                  </a:lnTo>
                  <a:lnTo>
                    <a:pt x="183" y="40"/>
                  </a:lnTo>
                  <a:lnTo>
                    <a:pt x="183" y="27"/>
                  </a:lnTo>
                  <a:lnTo>
                    <a:pt x="2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07854" y="2197787"/>
            <a:ext cx="534459" cy="458800"/>
            <a:chOff x="5949951" y="666750"/>
            <a:chExt cx="874713" cy="750888"/>
          </a:xfrm>
          <a:solidFill>
            <a:schemeClr val="bg1"/>
          </a:solidFill>
        </p:grpSpPr>
        <p:sp>
          <p:nvSpPr>
            <p:cNvPr id="28" name="Freeform 61"/>
            <p:cNvSpPr>
              <a:spLocks noEditPoints="1"/>
            </p:cNvSpPr>
            <p:nvPr/>
          </p:nvSpPr>
          <p:spPr bwMode="auto">
            <a:xfrm>
              <a:off x="6199188" y="874713"/>
              <a:ext cx="376238" cy="542925"/>
            </a:xfrm>
            <a:custGeom>
              <a:avLst/>
              <a:gdLst>
                <a:gd name="T0" fmla="*/ 120 w 237"/>
                <a:gd name="T1" fmla="*/ 342 h 342"/>
                <a:gd name="T2" fmla="*/ 120 w 237"/>
                <a:gd name="T3" fmla="*/ 342 h 342"/>
                <a:gd name="T4" fmla="*/ 95 w 237"/>
                <a:gd name="T5" fmla="*/ 340 h 342"/>
                <a:gd name="T6" fmla="*/ 73 w 237"/>
                <a:gd name="T7" fmla="*/ 331 h 342"/>
                <a:gd name="T8" fmla="*/ 53 w 237"/>
                <a:gd name="T9" fmla="*/ 322 h 342"/>
                <a:gd name="T10" fmla="*/ 36 w 237"/>
                <a:gd name="T11" fmla="*/ 307 h 342"/>
                <a:gd name="T12" fmla="*/ 22 w 237"/>
                <a:gd name="T13" fmla="*/ 289 h 342"/>
                <a:gd name="T14" fmla="*/ 11 w 237"/>
                <a:gd name="T15" fmla="*/ 269 h 342"/>
                <a:gd name="T16" fmla="*/ 2 w 237"/>
                <a:gd name="T17" fmla="*/ 247 h 342"/>
                <a:gd name="T18" fmla="*/ 0 w 237"/>
                <a:gd name="T19" fmla="*/ 223 h 342"/>
                <a:gd name="T20" fmla="*/ 0 w 237"/>
                <a:gd name="T21" fmla="*/ 15 h 342"/>
                <a:gd name="T22" fmla="*/ 0 w 237"/>
                <a:gd name="T23" fmla="*/ 15 h 342"/>
                <a:gd name="T24" fmla="*/ 2 w 237"/>
                <a:gd name="T25" fmla="*/ 9 h 342"/>
                <a:gd name="T26" fmla="*/ 5 w 237"/>
                <a:gd name="T27" fmla="*/ 4 h 342"/>
                <a:gd name="T28" fmla="*/ 9 w 237"/>
                <a:gd name="T29" fmla="*/ 2 h 342"/>
                <a:gd name="T30" fmla="*/ 14 w 237"/>
                <a:gd name="T31" fmla="*/ 0 h 342"/>
                <a:gd name="T32" fmla="*/ 223 w 237"/>
                <a:gd name="T33" fmla="*/ 0 h 342"/>
                <a:gd name="T34" fmla="*/ 223 w 237"/>
                <a:gd name="T35" fmla="*/ 0 h 342"/>
                <a:gd name="T36" fmla="*/ 230 w 237"/>
                <a:gd name="T37" fmla="*/ 2 h 342"/>
                <a:gd name="T38" fmla="*/ 232 w 237"/>
                <a:gd name="T39" fmla="*/ 4 h 342"/>
                <a:gd name="T40" fmla="*/ 237 w 237"/>
                <a:gd name="T41" fmla="*/ 9 h 342"/>
                <a:gd name="T42" fmla="*/ 237 w 237"/>
                <a:gd name="T43" fmla="*/ 15 h 342"/>
                <a:gd name="T44" fmla="*/ 237 w 237"/>
                <a:gd name="T45" fmla="*/ 223 h 342"/>
                <a:gd name="T46" fmla="*/ 237 w 237"/>
                <a:gd name="T47" fmla="*/ 223 h 342"/>
                <a:gd name="T48" fmla="*/ 235 w 237"/>
                <a:gd name="T49" fmla="*/ 247 h 342"/>
                <a:gd name="T50" fmla="*/ 228 w 237"/>
                <a:gd name="T51" fmla="*/ 269 h 342"/>
                <a:gd name="T52" fmla="*/ 217 w 237"/>
                <a:gd name="T53" fmla="*/ 289 h 342"/>
                <a:gd name="T54" fmla="*/ 204 w 237"/>
                <a:gd name="T55" fmla="*/ 307 h 342"/>
                <a:gd name="T56" fmla="*/ 186 w 237"/>
                <a:gd name="T57" fmla="*/ 322 h 342"/>
                <a:gd name="T58" fmla="*/ 166 w 237"/>
                <a:gd name="T59" fmla="*/ 331 h 342"/>
                <a:gd name="T60" fmla="*/ 144 w 237"/>
                <a:gd name="T61" fmla="*/ 340 h 342"/>
                <a:gd name="T62" fmla="*/ 120 w 237"/>
                <a:gd name="T63" fmla="*/ 342 h 342"/>
                <a:gd name="T64" fmla="*/ 120 w 237"/>
                <a:gd name="T65" fmla="*/ 342 h 342"/>
                <a:gd name="T66" fmla="*/ 27 w 237"/>
                <a:gd name="T67" fmla="*/ 28 h 342"/>
                <a:gd name="T68" fmla="*/ 27 w 237"/>
                <a:gd name="T69" fmla="*/ 223 h 342"/>
                <a:gd name="T70" fmla="*/ 27 w 237"/>
                <a:gd name="T71" fmla="*/ 223 h 342"/>
                <a:gd name="T72" fmla="*/ 29 w 237"/>
                <a:gd name="T73" fmla="*/ 243 h 342"/>
                <a:gd name="T74" fmla="*/ 36 w 237"/>
                <a:gd name="T75" fmla="*/ 258 h 342"/>
                <a:gd name="T76" fmla="*/ 44 w 237"/>
                <a:gd name="T77" fmla="*/ 274 h 342"/>
                <a:gd name="T78" fmla="*/ 56 w 237"/>
                <a:gd name="T79" fmla="*/ 287 h 342"/>
                <a:gd name="T80" fmla="*/ 69 w 237"/>
                <a:gd name="T81" fmla="*/ 300 h 342"/>
                <a:gd name="T82" fmla="*/ 84 w 237"/>
                <a:gd name="T83" fmla="*/ 307 h 342"/>
                <a:gd name="T84" fmla="*/ 100 w 237"/>
                <a:gd name="T85" fmla="*/ 313 h 342"/>
                <a:gd name="T86" fmla="*/ 120 w 237"/>
                <a:gd name="T87" fmla="*/ 316 h 342"/>
                <a:gd name="T88" fmla="*/ 120 w 237"/>
                <a:gd name="T89" fmla="*/ 316 h 342"/>
                <a:gd name="T90" fmla="*/ 137 w 237"/>
                <a:gd name="T91" fmla="*/ 313 h 342"/>
                <a:gd name="T92" fmla="*/ 155 w 237"/>
                <a:gd name="T93" fmla="*/ 307 h 342"/>
                <a:gd name="T94" fmla="*/ 170 w 237"/>
                <a:gd name="T95" fmla="*/ 300 h 342"/>
                <a:gd name="T96" fmla="*/ 184 w 237"/>
                <a:gd name="T97" fmla="*/ 287 h 342"/>
                <a:gd name="T98" fmla="*/ 195 w 237"/>
                <a:gd name="T99" fmla="*/ 274 h 342"/>
                <a:gd name="T100" fmla="*/ 204 w 237"/>
                <a:gd name="T101" fmla="*/ 258 h 342"/>
                <a:gd name="T102" fmla="*/ 208 w 237"/>
                <a:gd name="T103" fmla="*/ 243 h 342"/>
                <a:gd name="T104" fmla="*/ 210 w 237"/>
                <a:gd name="T105" fmla="*/ 223 h 342"/>
                <a:gd name="T106" fmla="*/ 210 w 237"/>
                <a:gd name="T107" fmla="*/ 28 h 342"/>
                <a:gd name="T108" fmla="*/ 27 w 237"/>
                <a:gd name="T109" fmla="*/ 28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7" h="342">
                  <a:moveTo>
                    <a:pt x="120" y="342"/>
                  </a:moveTo>
                  <a:lnTo>
                    <a:pt x="120" y="342"/>
                  </a:lnTo>
                  <a:lnTo>
                    <a:pt x="95" y="340"/>
                  </a:lnTo>
                  <a:lnTo>
                    <a:pt x="73" y="331"/>
                  </a:lnTo>
                  <a:lnTo>
                    <a:pt x="53" y="322"/>
                  </a:lnTo>
                  <a:lnTo>
                    <a:pt x="36" y="307"/>
                  </a:lnTo>
                  <a:lnTo>
                    <a:pt x="22" y="289"/>
                  </a:lnTo>
                  <a:lnTo>
                    <a:pt x="11" y="269"/>
                  </a:lnTo>
                  <a:lnTo>
                    <a:pt x="2" y="247"/>
                  </a:lnTo>
                  <a:lnTo>
                    <a:pt x="0" y="22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9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7" y="9"/>
                  </a:lnTo>
                  <a:lnTo>
                    <a:pt x="237" y="15"/>
                  </a:lnTo>
                  <a:lnTo>
                    <a:pt x="237" y="223"/>
                  </a:lnTo>
                  <a:lnTo>
                    <a:pt x="237" y="223"/>
                  </a:lnTo>
                  <a:lnTo>
                    <a:pt x="235" y="247"/>
                  </a:lnTo>
                  <a:lnTo>
                    <a:pt x="228" y="269"/>
                  </a:lnTo>
                  <a:lnTo>
                    <a:pt x="217" y="289"/>
                  </a:lnTo>
                  <a:lnTo>
                    <a:pt x="204" y="307"/>
                  </a:lnTo>
                  <a:lnTo>
                    <a:pt x="186" y="322"/>
                  </a:lnTo>
                  <a:lnTo>
                    <a:pt x="166" y="331"/>
                  </a:lnTo>
                  <a:lnTo>
                    <a:pt x="144" y="340"/>
                  </a:lnTo>
                  <a:lnTo>
                    <a:pt x="120" y="342"/>
                  </a:lnTo>
                  <a:lnTo>
                    <a:pt x="120" y="342"/>
                  </a:lnTo>
                  <a:close/>
                  <a:moveTo>
                    <a:pt x="27" y="28"/>
                  </a:moveTo>
                  <a:lnTo>
                    <a:pt x="27" y="223"/>
                  </a:lnTo>
                  <a:lnTo>
                    <a:pt x="27" y="223"/>
                  </a:lnTo>
                  <a:lnTo>
                    <a:pt x="29" y="243"/>
                  </a:lnTo>
                  <a:lnTo>
                    <a:pt x="36" y="258"/>
                  </a:lnTo>
                  <a:lnTo>
                    <a:pt x="44" y="274"/>
                  </a:lnTo>
                  <a:lnTo>
                    <a:pt x="56" y="287"/>
                  </a:lnTo>
                  <a:lnTo>
                    <a:pt x="69" y="300"/>
                  </a:lnTo>
                  <a:lnTo>
                    <a:pt x="84" y="307"/>
                  </a:lnTo>
                  <a:lnTo>
                    <a:pt x="100" y="313"/>
                  </a:lnTo>
                  <a:lnTo>
                    <a:pt x="120" y="316"/>
                  </a:lnTo>
                  <a:lnTo>
                    <a:pt x="120" y="316"/>
                  </a:lnTo>
                  <a:lnTo>
                    <a:pt x="137" y="313"/>
                  </a:lnTo>
                  <a:lnTo>
                    <a:pt x="155" y="307"/>
                  </a:lnTo>
                  <a:lnTo>
                    <a:pt x="170" y="300"/>
                  </a:lnTo>
                  <a:lnTo>
                    <a:pt x="184" y="287"/>
                  </a:lnTo>
                  <a:lnTo>
                    <a:pt x="195" y="274"/>
                  </a:lnTo>
                  <a:lnTo>
                    <a:pt x="204" y="258"/>
                  </a:lnTo>
                  <a:lnTo>
                    <a:pt x="208" y="243"/>
                  </a:lnTo>
                  <a:lnTo>
                    <a:pt x="210" y="223"/>
                  </a:lnTo>
                  <a:lnTo>
                    <a:pt x="210" y="28"/>
                  </a:lnTo>
                  <a:lnTo>
                    <a:pt x="2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62"/>
            <p:cNvSpPr>
              <a:spLocks noChangeArrowheads="1"/>
            </p:cNvSpPr>
            <p:nvPr/>
          </p:nvSpPr>
          <p:spPr bwMode="auto">
            <a:xfrm>
              <a:off x="6367463" y="1106488"/>
              <a:ext cx="42863" cy="279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6532563" y="936625"/>
              <a:ext cx="147638" cy="42862"/>
            </a:xfrm>
            <a:custGeom>
              <a:avLst/>
              <a:gdLst>
                <a:gd name="T0" fmla="*/ 80 w 93"/>
                <a:gd name="T1" fmla="*/ 27 h 27"/>
                <a:gd name="T2" fmla="*/ 13 w 93"/>
                <a:gd name="T3" fmla="*/ 27 h 27"/>
                <a:gd name="T4" fmla="*/ 13 w 93"/>
                <a:gd name="T5" fmla="*/ 27 h 27"/>
                <a:gd name="T6" fmla="*/ 9 w 93"/>
                <a:gd name="T7" fmla="*/ 27 h 27"/>
                <a:gd name="T8" fmla="*/ 5 w 93"/>
                <a:gd name="T9" fmla="*/ 23 h 27"/>
                <a:gd name="T10" fmla="*/ 2 w 93"/>
                <a:gd name="T11" fmla="*/ 20 h 27"/>
                <a:gd name="T12" fmla="*/ 0 w 93"/>
                <a:gd name="T13" fmla="*/ 14 h 27"/>
                <a:gd name="T14" fmla="*/ 0 w 93"/>
                <a:gd name="T15" fmla="*/ 14 h 27"/>
                <a:gd name="T16" fmla="*/ 2 w 93"/>
                <a:gd name="T17" fmla="*/ 9 h 27"/>
                <a:gd name="T18" fmla="*/ 5 w 93"/>
                <a:gd name="T19" fmla="*/ 5 h 27"/>
                <a:gd name="T20" fmla="*/ 9 w 93"/>
                <a:gd name="T21" fmla="*/ 3 h 27"/>
                <a:gd name="T22" fmla="*/ 13 w 93"/>
                <a:gd name="T23" fmla="*/ 0 h 27"/>
                <a:gd name="T24" fmla="*/ 80 w 93"/>
                <a:gd name="T25" fmla="*/ 0 h 27"/>
                <a:gd name="T26" fmla="*/ 80 w 93"/>
                <a:gd name="T27" fmla="*/ 0 h 27"/>
                <a:gd name="T28" fmla="*/ 84 w 93"/>
                <a:gd name="T29" fmla="*/ 3 h 27"/>
                <a:gd name="T30" fmla="*/ 89 w 93"/>
                <a:gd name="T31" fmla="*/ 5 h 27"/>
                <a:gd name="T32" fmla="*/ 91 w 93"/>
                <a:gd name="T33" fmla="*/ 9 h 27"/>
                <a:gd name="T34" fmla="*/ 93 w 93"/>
                <a:gd name="T35" fmla="*/ 14 h 27"/>
                <a:gd name="T36" fmla="*/ 93 w 93"/>
                <a:gd name="T37" fmla="*/ 14 h 27"/>
                <a:gd name="T38" fmla="*/ 91 w 93"/>
                <a:gd name="T39" fmla="*/ 20 h 27"/>
                <a:gd name="T40" fmla="*/ 89 w 93"/>
                <a:gd name="T41" fmla="*/ 23 h 27"/>
                <a:gd name="T42" fmla="*/ 84 w 93"/>
                <a:gd name="T43" fmla="*/ 27 h 27"/>
                <a:gd name="T44" fmla="*/ 80 w 93"/>
                <a:gd name="T45" fmla="*/ 27 h 27"/>
                <a:gd name="T46" fmla="*/ 80 w 93"/>
                <a:gd name="T4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27">
                  <a:moveTo>
                    <a:pt x="80" y="27"/>
                  </a:moveTo>
                  <a:lnTo>
                    <a:pt x="13" y="27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5" y="23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3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3"/>
                  </a:lnTo>
                  <a:lnTo>
                    <a:pt x="89" y="5"/>
                  </a:lnTo>
                  <a:lnTo>
                    <a:pt x="91" y="9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1" y="20"/>
                  </a:lnTo>
                  <a:lnTo>
                    <a:pt x="89" y="23"/>
                  </a:lnTo>
                  <a:lnTo>
                    <a:pt x="84" y="27"/>
                  </a:lnTo>
                  <a:lnTo>
                    <a:pt x="80" y="27"/>
                  </a:lnTo>
                  <a:lnTo>
                    <a:pt x="8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6638926" y="857250"/>
              <a:ext cx="41275" cy="122237"/>
            </a:xfrm>
            <a:custGeom>
              <a:avLst/>
              <a:gdLst>
                <a:gd name="T0" fmla="*/ 13 w 26"/>
                <a:gd name="T1" fmla="*/ 77 h 77"/>
                <a:gd name="T2" fmla="*/ 13 w 26"/>
                <a:gd name="T3" fmla="*/ 77 h 77"/>
                <a:gd name="T4" fmla="*/ 6 w 26"/>
                <a:gd name="T5" fmla="*/ 77 h 77"/>
                <a:gd name="T6" fmla="*/ 4 w 26"/>
                <a:gd name="T7" fmla="*/ 73 h 77"/>
                <a:gd name="T8" fmla="*/ 0 w 26"/>
                <a:gd name="T9" fmla="*/ 70 h 77"/>
                <a:gd name="T10" fmla="*/ 0 w 26"/>
                <a:gd name="T11" fmla="*/ 64 h 77"/>
                <a:gd name="T12" fmla="*/ 0 w 26"/>
                <a:gd name="T13" fmla="*/ 13 h 77"/>
                <a:gd name="T14" fmla="*/ 0 w 26"/>
                <a:gd name="T15" fmla="*/ 13 h 77"/>
                <a:gd name="T16" fmla="*/ 0 w 26"/>
                <a:gd name="T17" fmla="*/ 6 h 77"/>
                <a:gd name="T18" fmla="*/ 4 w 26"/>
                <a:gd name="T19" fmla="*/ 2 h 77"/>
                <a:gd name="T20" fmla="*/ 6 w 26"/>
                <a:gd name="T21" fmla="*/ 0 h 77"/>
                <a:gd name="T22" fmla="*/ 13 w 26"/>
                <a:gd name="T23" fmla="*/ 0 h 77"/>
                <a:gd name="T24" fmla="*/ 13 w 26"/>
                <a:gd name="T25" fmla="*/ 0 h 77"/>
                <a:gd name="T26" fmla="*/ 17 w 26"/>
                <a:gd name="T27" fmla="*/ 0 h 77"/>
                <a:gd name="T28" fmla="*/ 22 w 26"/>
                <a:gd name="T29" fmla="*/ 2 h 77"/>
                <a:gd name="T30" fmla="*/ 24 w 26"/>
                <a:gd name="T31" fmla="*/ 6 h 77"/>
                <a:gd name="T32" fmla="*/ 26 w 26"/>
                <a:gd name="T33" fmla="*/ 13 h 77"/>
                <a:gd name="T34" fmla="*/ 26 w 26"/>
                <a:gd name="T35" fmla="*/ 64 h 77"/>
                <a:gd name="T36" fmla="*/ 26 w 26"/>
                <a:gd name="T37" fmla="*/ 64 h 77"/>
                <a:gd name="T38" fmla="*/ 24 w 26"/>
                <a:gd name="T39" fmla="*/ 70 h 77"/>
                <a:gd name="T40" fmla="*/ 22 w 26"/>
                <a:gd name="T41" fmla="*/ 73 h 77"/>
                <a:gd name="T42" fmla="*/ 17 w 26"/>
                <a:gd name="T43" fmla="*/ 77 h 77"/>
                <a:gd name="T44" fmla="*/ 13 w 26"/>
                <a:gd name="T45" fmla="*/ 77 h 77"/>
                <a:gd name="T46" fmla="*/ 13 w 26"/>
                <a:gd name="T4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4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6" y="13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4" y="70"/>
                  </a:lnTo>
                  <a:lnTo>
                    <a:pt x="22" y="73"/>
                  </a:lnTo>
                  <a:lnTo>
                    <a:pt x="17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6638926" y="750888"/>
              <a:ext cx="142875" cy="147637"/>
            </a:xfrm>
            <a:custGeom>
              <a:avLst/>
              <a:gdLst>
                <a:gd name="T0" fmla="*/ 13 w 90"/>
                <a:gd name="T1" fmla="*/ 93 h 93"/>
                <a:gd name="T2" fmla="*/ 13 w 90"/>
                <a:gd name="T3" fmla="*/ 93 h 93"/>
                <a:gd name="T4" fmla="*/ 8 w 90"/>
                <a:gd name="T5" fmla="*/ 91 h 93"/>
                <a:gd name="T6" fmla="*/ 4 w 90"/>
                <a:gd name="T7" fmla="*/ 89 h 93"/>
                <a:gd name="T8" fmla="*/ 4 w 90"/>
                <a:gd name="T9" fmla="*/ 89 h 93"/>
                <a:gd name="T10" fmla="*/ 0 w 90"/>
                <a:gd name="T11" fmla="*/ 84 h 93"/>
                <a:gd name="T12" fmla="*/ 0 w 90"/>
                <a:gd name="T13" fmla="*/ 80 h 93"/>
                <a:gd name="T14" fmla="*/ 0 w 90"/>
                <a:gd name="T15" fmla="*/ 73 h 93"/>
                <a:gd name="T16" fmla="*/ 4 w 90"/>
                <a:gd name="T17" fmla="*/ 69 h 93"/>
                <a:gd name="T18" fmla="*/ 68 w 90"/>
                <a:gd name="T19" fmla="*/ 5 h 93"/>
                <a:gd name="T20" fmla="*/ 68 w 90"/>
                <a:gd name="T21" fmla="*/ 5 h 93"/>
                <a:gd name="T22" fmla="*/ 72 w 90"/>
                <a:gd name="T23" fmla="*/ 3 h 93"/>
                <a:gd name="T24" fmla="*/ 77 w 90"/>
                <a:gd name="T25" fmla="*/ 0 h 93"/>
                <a:gd name="T26" fmla="*/ 84 w 90"/>
                <a:gd name="T27" fmla="*/ 3 h 93"/>
                <a:gd name="T28" fmla="*/ 88 w 90"/>
                <a:gd name="T29" fmla="*/ 5 h 93"/>
                <a:gd name="T30" fmla="*/ 88 w 90"/>
                <a:gd name="T31" fmla="*/ 5 h 93"/>
                <a:gd name="T32" fmla="*/ 90 w 90"/>
                <a:gd name="T33" fmla="*/ 9 h 93"/>
                <a:gd name="T34" fmla="*/ 90 w 90"/>
                <a:gd name="T35" fmla="*/ 14 h 93"/>
                <a:gd name="T36" fmla="*/ 90 w 90"/>
                <a:gd name="T37" fmla="*/ 18 h 93"/>
                <a:gd name="T38" fmla="*/ 88 w 90"/>
                <a:gd name="T39" fmla="*/ 22 h 93"/>
                <a:gd name="T40" fmla="*/ 22 w 90"/>
                <a:gd name="T41" fmla="*/ 89 h 93"/>
                <a:gd name="T42" fmla="*/ 22 w 90"/>
                <a:gd name="T43" fmla="*/ 89 h 93"/>
                <a:gd name="T44" fmla="*/ 17 w 90"/>
                <a:gd name="T45" fmla="*/ 91 h 93"/>
                <a:gd name="T46" fmla="*/ 13 w 90"/>
                <a:gd name="T47" fmla="*/ 93 h 93"/>
                <a:gd name="T48" fmla="*/ 13 w 90"/>
                <a:gd name="T4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" h="93">
                  <a:moveTo>
                    <a:pt x="13" y="93"/>
                  </a:moveTo>
                  <a:lnTo>
                    <a:pt x="13" y="93"/>
                  </a:lnTo>
                  <a:lnTo>
                    <a:pt x="8" y="91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4" y="69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72" y="3"/>
                  </a:lnTo>
                  <a:lnTo>
                    <a:pt x="77" y="0"/>
                  </a:lnTo>
                  <a:lnTo>
                    <a:pt x="84" y="3"/>
                  </a:lnTo>
                  <a:lnTo>
                    <a:pt x="88" y="5"/>
                  </a:lnTo>
                  <a:lnTo>
                    <a:pt x="88" y="5"/>
                  </a:lnTo>
                  <a:lnTo>
                    <a:pt x="90" y="9"/>
                  </a:lnTo>
                  <a:lnTo>
                    <a:pt x="90" y="14"/>
                  </a:lnTo>
                  <a:lnTo>
                    <a:pt x="90" y="18"/>
                  </a:lnTo>
                  <a:lnTo>
                    <a:pt x="88" y="22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17" y="91"/>
                  </a:lnTo>
                  <a:lnTo>
                    <a:pt x="13" y="93"/>
                  </a:lnTo>
                  <a:lnTo>
                    <a:pt x="1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6532563" y="1042988"/>
              <a:ext cx="127000" cy="41275"/>
            </a:xfrm>
            <a:custGeom>
              <a:avLst/>
              <a:gdLst>
                <a:gd name="T0" fmla="*/ 67 w 80"/>
                <a:gd name="T1" fmla="*/ 26 h 26"/>
                <a:gd name="T2" fmla="*/ 13 w 80"/>
                <a:gd name="T3" fmla="*/ 26 h 26"/>
                <a:gd name="T4" fmla="*/ 13 w 80"/>
                <a:gd name="T5" fmla="*/ 26 h 26"/>
                <a:gd name="T6" fmla="*/ 9 w 80"/>
                <a:gd name="T7" fmla="*/ 24 h 26"/>
                <a:gd name="T8" fmla="*/ 5 w 80"/>
                <a:gd name="T9" fmla="*/ 22 h 26"/>
                <a:gd name="T10" fmla="*/ 2 w 80"/>
                <a:gd name="T11" fmla="*/ 17 h 26"/>
                <a:gd name="T12" fmla="*/ 0 w 80"/>
                <a:gd name="T13" fmla="*/ 13 h 26"/>
                <a:gd name="T14" fmla="*/ 0 w 80"/>
                <a:gd name="T15" fmla="*/ 13 h 26"/>
                <a:gd name="T16" fmla="*/ 2 w 80"/>
                <a:gd name="T17" fmla="*/ 9 h 26"/>
                <a:gd name="T18" fmla="*/ 5 w 80"/>
                <a:gd name="T19" fmla="*/ 4 h 26"/>
                <a:gd name="T20" fmla="*/ 9 w 80"/>
                <a:gd name="T21" fmla="*/ 0 h 26"/>
                <a:gd name="T22" fmla="*/ 13 w 80"/>
                <a:gd name="T23" fmla="*/ 0 h 26"/>
                <a:gd name="T24" fmla="*/ 67 w 80"/>
                <a:gd name="T25" fmla="*/ 0 h 26"/>
                <a:gd name="T26" fmla="*/ 67 w 80"/>
                <a:gd name="T27" fmla="*/ 0 h 26"/>
                <a:gd name="T28" fmla="*/ 71 w 80"/>
                <a:gd name="T29" fmla="*/ 0 h 26"/>
                <a:gd name="T30" fmla="*/ 75 w 80"/>
                <a:gd name="T31" fmla="*/ 4 h 26"/>
                <a:gd name="T32" fmla="*/ 78 w 80"/>
                <a:gd name="T33" fmla="*/ 9 h 26"/>
                <a:gd name="T34" fmla="*/ 80 w 80"/>
                <a:gd name="T35" fmla="*/ 13 h 26"/>
                <a:gd name="T36" fmla="*/ 80 w 80"/>
                <a:gd name="T37" fmla="*/ 13 h 26"/>
                <a:gd name="T38" fmla="*/ 78 w 80"/>
                <a:gd name="T39" fmla="*/ 17 h 26"/>
                <a:gd name="T40" fmla="*/ 75 w 80"/>
                <a:gd name="T41" fmla="*/ 22 h 26"/>
                <a:gd name="T42" fmla="*/ 71 w 80"/>
                <a:gd name="T43" fmla="*/ 24 h 26"/>
                <a:gd name="T44" fmla="*/ 67 w 80"/>
                <a:gd name="T45" fmla="*/ 26 h 26"/>
                <a:gd name="T46" fmla="*/ 67 w 8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26">
                  <a:moveTo>
                    <a:pt x="67" y="26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9" y="24"/>
                  </a:lnTo>
                  <a:lnTo>
                    <a:pt x="5" y="22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9"/>
                  </a:lnTo>
                  <a:lnTo>
                    <a:pt x="5" y="4"/>
                  </a:lnTo>
                  <a:lnTo>
                    <a:pt x="9" y="0"/>
                  </a:lnTo>
                  <a:lnTo>
                    <a:pt x="13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4"/>
                  </a:lnTo>
                  <a:lnTo>
                    <a:pt x="78" y="9"/>
                  </a:lnTo>
                  <a:lnTo>
                    <a:pt x="80" y="13"/>
                  </a:lnTo>
                  <a:lnTo>
                    <a:pt x="80" y="13"/>
                  </a:lnTo>
                  <a:lnTo>
                    <a:pt x="78" y="17"/>
                  </a:lnTo>
                  <a:lnTo>
                    <a:pt x="75" y="22"/>
                  </a:lnTo>
                  <a:lnTo>
                    <a:pt x="71" y="24"/>
                  </a:lnTo>
                  <a:lnTo>
                    <a:pt x="67" y="26"/>
                  </a:lnTo>
                  <a:lnTo>
                    <a:pt x="6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6616701" y="1042988"/>
              <a:ext cx="106363" cy="104775"/>
            </a:xfrm>
            <a:custGeom>
              <a:avLst/>
              <a:gdLst>
                <a:gd name="T0" fmla="*/ 53 w 67"/>
                <a:gd name="T1" fmla="*/ 66 h 66"/>
                <a:gd name="T2" fmla="*/ 53 w 67"/>
                <a:gd name="T3" fmla="*/ 66 h 66"/>
                <a:gd name="T4" fmla="*/ 47 w 67"/>
                <a:gd name="T5" fmla="*/ 64 h 66"/>
                <a:gd name="T6" fmla="*/ 42 w 67"/>
                <a:gd name="T7" fmla="*/ 62 h 66"/>
                <a:gd name="T8" fmla="*/ 5 w 67"/>
                <a:gd name="T9" fmla="*/ 22 h 66"/>
                <a:gd name="T10" fmla="*/ 5 w 67"/>
                <a:gd name="T11" fmla="*/ 22 h 66"/>
                <a:gd name="T12" fmla="*/ 0 w 67"/>
                <a:gd name="T13" fmla="*/ 17 h 66"/>
                <a:gd name="T14" fmla="*/ 0 w 67"/>
                <a:gd name="T15" fmla="*/ 13 h 66"/>
                <a:gd name="T16" fmla="*/ 0 w 67"/>
                <a:gd name="T17" fmla="*/ 9 h 66"/>
                <a:gd name="T18" fmla="*/ 5 w 67"/>
                <a:gd name="T19" fmla="*/ 4 h 66"/>
                <a:gd name="T20" fmla="*/ 5 w 67"/>
                <a:gd name="T21" fmla="*/ 4 h 66"/>
                <a:gd name="T22" fmla="*/ 9 w 67"/>
                <a:gd name="T23" fmla="*/ 0 h 66"/>
                <a:gd name="T24" fmla="*/ 14 w 67"/>
                <a:gd name="T25" fmla="*/ 0 h 66"/>
                <a:gd name="T26" fmla="*/ 18 w 67"/>
                <a:gd name="T27" fmla="*/ 0 h 66"/>
                <a:gd name="T28" fmla="*/ 22 w 67"/>
                <a:gd name="T29" fmla="*/ 4 h 66"/>
                <a:gd name="T30" fmla="*/ 62 w 67"/>
                <a:gd name="T31" fmla="*/ 42 h 66"/>
                <a:gd name="T32" fmla="*/ 62 w 67"/>
                <a:gd name="T33" fmla="*/ 42 h 66"/>
                <a:gd name="T34" fmla="*/ 64 w 67"/>
                <a:gd name="T35" fmla="*/ 46 h 66"/>
                <a:gd name="T36" fmla="*/ 67 w 67"/>
                <a:gd name="T37" fmla="*/ 53 h 66"/>
                <a:gd name="T38" fmla="*/ 64 w 67"/>
                <a:gd name="T39" fmla="*/ 57 h 66"/>
                <a:gd name="T40" fmla="*/ 62 w 67"/>
                <a:gd name="T41" fmla="*/ 62 h 66"/>
                <a:gd name="T42" fmla="*/ 62 w 67"/>
                <a:gd name="T43" fmla="*/ 62 h 66"/>
                <a:gd name="T44" fmla="*/ 58 w 67"/>
                <a:gd name="T45" fmla="*/ 64 h 66"/>
                <a:gd name="T46" fmla="*/ 53 w 67"/>
                <a:gd name="T47" fmla="*/ 66 h 66"/>
                <a:gd name="T48" fmla="*/ 53 w 67"/>
                <a:gd name="T4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7" h="66">
                  <a:moveTo>
                    <a:pt x="53" y="66"/>
                  </a:moveTo>
                  <a:lnTo>
                    <a:pt x="53" y="66"/>
                  </a:lnTo>
                  <a:lnTo>
                    <a:pt x="47" y="64"/>
                  </a:lnTo>
                  <a:lnTo>
                    <a:pt x="42" y="6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4"/>
                  </a:lnTo>
                  <a:lnTo>
                    <a:pt x="5" y="4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4" y="46"/>
                  </a:lnTo>
                  <a:lnTo>
                    <a:pt x="67" y="53"/>
                  </a:lnTo>
                  <a:lnTo>
                    <a:pt x="64" y="57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3" y="66"/>
                  </a:lnTo>
                  <a:lnTo>
                    <a:pt x="5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6680201" y="1106488"/>
              <a:ext cx="144463" cy="41275"/>
            </a:xfrm>
            <a:custGeom>
              <a:avLst/>
              <a:gdLst>
                <a:gd name="T0" fmla="*/ 77 w 91"/>
                <a:gd name="T1" fmla="*/ 26 h 26"/>
                <a:gd name="T2" fmla="*/ 13 w 91"/>
                <a:gd name="T3" fmla="*/ 26 h 26"/>
                <a:gd name="T4" fmla="*/ 13 w 91"/>
                <a:gd name="T5" fmla="*/ 26 h 26"/>
                <a:gd name="T6" fmla="*/ 7 w 91"/>
                <a:gd name="T7" fmla="*/ 24 h 26"/>
                <a:gd name="T8" fmla="*/ 2 w 91"/>
                <a:gd name="T9" fmla="*/ 22 h 26"/>
                <a:gd name="T10" fmla="*/ 0 w 91"/>
                <a:gd name="T11" fmla="*/ 17 h 26"/>
                <a:gd name="T12" fmla="*/ 0 w 91"/>
                <a:gd name="T13" fmla="*/ 13 h 26"/>
                <a:gd name="T14" fmla="*/ 0 w 91"/>
                <a:gd name="T15" fmla="*/ 13 h 26"/>
                <a:gd name="T16" fmla="*/ 0 w 91"/>
                <a:gd name="T17" fmla="*/ 6 h 26"/>
                <a:gd name="T18" fmla="*/ 2 w 91"/>
                <a:gd name="T19" fmla="*/ 2 h 26"/>
                <a:gd name="T20" fmla="*/ 7 w 91"/>
                <a:gd name="T21" fmla="*/ 0 h 26"/>
                <a:gd name="T22" fmla="*/ 13 w 91"/>
                <a:gd name="T23" fmla="*/ 0 h 26"/>
                <a:gd name="T24" fmla="*/ 77 w 91"/>
                <a:gd name="T25" fmla="*/ 0 h 26"/>
                <a:gd name="T26" fmla="*/ 77 w 91"/>
                <a:gd name="T27" fmla="*/ 0 h 26"/>
                <a:gd name="T28" fmla="*/ 84 w 91"/>
                <a:gd name="T29" fmla="*/ 0 h 26"/>
                <a:gd name="T30" fmla="*/ 86 w 91"/>
                <a:gd name="T31" fmla="*/ 2 h 26"/>
                <a:gd name="T32" fmla="*/ 91 w 91"/>
                <a:gd name="T33" fmla="*/ 6 h 26"/>
                <a:gd name="T34" fmla="*/ 91 w 91"/>
                <a:gd name="T35" fmla="*/ 13 h 26"/>
                <a:gd name="T36" fmla="*/ 91 w 91"/>
                <a:gd name="T37" fmla="*/ 13 h 26"/>
                <a:gd name="T38" fmla="*/ 91 w 91"/>
                <a:gd name="T39" fmla="*/ 17 h 26"/>
                <a:gd name="T40" fmla="*/ 86 w 91"/>
                <a:gd name="T41" fmla="*/ 22 h 26"/>
                <a:gd name="T42" fmla="*/ 84 w 91"/>
                <a:gd name="T43" fmla="*/ 24 h 26"/>
                <a:gd name="T44" fmla="*/ 77 w 91"/>
                <a:gd name="T45" fmla="*/ 26 h 26"/>
                <a:gd name="T46" fmla="*/ 77 w 91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26">
                  <a:moveTo>
                    <a:pt x="77" y="26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7" y="24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2" y="2"/>
                  </a:lnTo>
                  <a:lnTo>
                    <a:pt x="7" y="0"/>
                  </a:lnTo>
                  <a:lnTo>
                    <a:pt x="13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86" y="2"/>
                  </a:lnTo>
                  <a:lnTo>
                    <a:pt x="91" y="6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1" y="17"/>
                  </a:lnTo>
                  <a:lnTo>
                    <a:pt x="86" y="22"/>
                  </a:lnTo>
                  <a:lnTo>
                    <a:pt x="84" y="24"/>
                  </a:lnTo>
                  <a:lnTo>
                    <a:pt x="77" y="26"/>
                  </a:ln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6532563" y="1185863"/>
              <a:ext cx="127000" cy="42862"/>
            </a:xfrm>
            <a:custGeom>
              <a:avLst/>
              <a:gdLst>
                <a:gd name="T0" fmla="*/ 67 w 80"/>
                <a:gd name="T1" fmla="*/ 27 h 27"/>
                <a:gd name="T2" fmla="*/ 13 w 80"/>
                <a:gd name="T3" fmla="*/ 27 h 27"/>
                <a:gd name="T4" fmla="*/ 13 w 80"/>
                <a:gd name="T5" fmla="*/ 27 h 27"/>
                <a:gd name="T6" fmla="*/ 9 w 80"/>
                <a:gd name="T7" fmla="*/ 27 h 27"/>
                <a:gd name="T8" fmla="*/ 5 w 80"/>
                <a:gd name="T9" fmla="*/ 25 h 27"/>
                <a:gd name="T10" fmla="*/ 2 w 80"/>
                <a:gd name="T11" fmla="*/ 20 h 27"/>
                <a:gd name="T12" fmla="*/ 0 w 80"/>
                <a:gd name="T13" fmla="*/ 14 h 27"/>
                <a:gd name="T14" fmla="*/ 0 w 80"/>
                <a:gd name="T15" fmla="*/ 14 h 27"/>
                <a:gd name="T16" fmla="*/ 2 w 80"/>
                <a:gd name="T17" fmla="*/ 9 h 27"/>
                <a:gd name="T18" fmla="*/ 5 w 80"/>
                <a:gd name="T19" fmla="*/ 5 h 27"/>
                <a:gd name="T20" fmla="*/ 9 w 80"/>
                <a:gd name="T21" fmla="*/ 3 h 27"/>
                <a:gd name="T22" fmla="*/ 13 w 80"/>
                <a:gd name="T23" fmla="*/ 0 h 27"/>
                <a:gd name="T24" fmla="*/ 67 w 80"/>
                <a:gd name="T25" fmla="*/ 0 h 27"/>
                <a:gd name="T26" fmla="*/ 67 w 80"/>
                <a:gd name="T27" fmla="*/ 0 h 27"/>
                <a:gd name="T28" fmla="*/ 71 w 80"/>
                <a:gd name="T29" fmla="*/ 3 h 27"/>
                <a:gd name="T30" fmla="*/ 75 w 80"/>
                <a:gd name="T31" fmla="*/ 5 h 27"/>
                <a:gd name="T32" fmla="*/ 78 w 80"/>
                <a:gd name="T33" fmla="*/ 9 h 27"/>
                <a:gd name="T34" fmla="*/ 80 w 80"/>
                <a:gd name="T35" fmla="*/ 14 h 27"/>
                <a:gd name="T36" fmla="*/ 80 w 80"/>
                <a:gd name="T37" fmla="*/ 14 h 27"/>
                <a:gd name="T38" fmla="*/ 78 w 80"/>
                <a:gd name="T39" fmla="*/ 20 h 27"/>
                <a:gd name="T40" fmla="*/ 75 w 80"/>
                <a:gd name="T41" fmla="*/ 25 h 27"/>
                <a:gd name="T42" fmla="*/ 71 w 80"/>
                <a:gd name="T43" fmla="*/ 27 h 27"/>
                <a:gd name="T44" fmla="*/ 67 w 80"/>
                <a:gd name="T45" fmla="*/ 27 h 27"/>
                <a:gd name="T46" fmla="*/ 67 w 80"/>
                <a:gd name="T4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27">
                  <a:moveTo>
                    <a:pt x="67" y="27"/>
                  </a:moveTo>
                  <a:lnTo>
                    <a:pt x="13" y="27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3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1" y="3"/>
                  </a:lnTo>
                  <a:lnTo>
                    <a:pt x="75" y="5"/>
                  </a:lnTo>
                  <a:lnTo>
                    <a:pt x="78" y="9"/>
                  </a:lnTo>
                  <a:lnTo>
                    <a:pt x="80" y="14"/>
                  </a:lnTo>
                  <a:lnTo>
                    <a:pt x="80" y="14"/>
                  </a:lnTo>
                  <a:lnTo>
                    <a:pt x="78" y="20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7"/>
                  </a:lnTo>
                  <a:lnTo>
                    <a:pt x="6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6616701" y="1185863"/>
              <a:ext cx="115888" cy="115887"/>
            </a:xfrm>
            <a:custGeom>
              <a:avLst/>
              <a:gdLst>
                <a:gd name="T0" fmla="*/ 60 w 73"/>
                <a:gd name="T1" fmla="*/ 73 h 73"/>
                <a:gd name="T2" fmla="*/ 60 w 73"/>
                <a:gd name="T3" fmla="*/ 73 h 73"/>
                <a:gd name="T4" fmla="*/ 53 w 73"/>
                <a:gd name="T5" fmla="*/ 73 h 73"/>
                <a:gd name="T6" fmla="*/ 49 w 73"/>
                <a:gd name="T7" fmla="*/ 69 h 73"/>
                <a:gd name="T8" fmla="*/ 5 w 73"/>
                <a:gd name="T9" fmla="*/ 25 h 73"/>
                <a:gd name="T10" fmla="*/ 5 w 73"/>
                <a:gd name="T11" fmla="*/ 25 h 73"/>
                <a:gd name="T12" fmla="*/ 0 w 73"/>
                <a:gd name="T13" fmla="*/ 20 h 73"/>
                <a:gd name="T14" fmla="*/ 0 w 73"/>
                <a:gd name="T15" fmla="*/ 14 h 73"/>
                <a:gd name="T16" fmla="*/ 0 w 73"/>
                <a:gd name="T17" fmla="*/ 9 h 73"/>
                <a:gd name="T18" fmla="*/ 5 w 73"/>
                <a:gd name="T19" fmla="*/ 5 h 73"/>
                <a:gd name="T20" fmla="*/ 5 w 73"/>
                <a:gd name="T21" fmla="*/ 5 h 73"/>
                <a:gd name="T22" fmla="*/ 9 w 73"/>
                <a:gd name="T23" fmla="*/ 3 h 73"/>
                <a:gd name="T24" fmla="*/ 14 w 73"/>
                <a:gd name="T25" fmla="*/ 0 h 73"/>
                <a:gd name="T26" fmla="*/ 18 w 73"/>
                <a:gd name="T27" fmla="*/ 3 h 73"/>
                <a:gd name="T28" fmla="*/ 22 w 73"/>
                <a:gd name="T29" fmla="*/ 5 h 73"/>
                <a:gd name="T30" fmla="*/ 69 w 73"/>
                <a:gd name="T31" fmla="*/ 51 h 73"/>
                <a:gd name="T32" fmla="*/ 69 w 73"/>
                <a:gd name="T33" fmla="*/ 51 h 73"/>
                <a:gd name="T34" fmla="*/ 71 w 73"/>
                <a:gd name="T35" fmla="*/ 56 h 73"/>
                <a:gd name="T36" fmla="*/ 73 w 73"/>
                <a:gd name="T37" fmla="*/ 60 h 73"/>
                <a:gd name="T38" fmla="*/ 71 w 73"/>
                <a:gd name="T39" fmla="*/ 64 h 73"/>
                <a:gd name="T40" fmla="*/ 69 w 73"/>
                <a:gd name="T41" fmla="*/ 69 h 73"/>
                <a:gd name="T42" fmla="*/ 69 w 73"/>
                <a:gd name="T43" fmla="*/ 69 h 73"/>
                <a:gd name="T44" fmla="*/ 64 w 73"/>
                <a:gd name="T45" fmla="*/ 73 h 73"/>
                <a:gd name="T46" fmla="*/ 60 w 73"/>
                <a:gd name="T47" fmla="*/ 73 h 73"/>
                <a:gd name="T48" fmla="*/ 60 w 73"/>
                <a:gd name="T4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73">
                  <a:moveTo>
                    <a:pt x="60" y="73"/>
                  </a:moveTo>
                  <a:lnTo>
                    <a:pt x="60" y="73"/>
                  </a:lnTo>
                  <a:lnTo>
                    <a:pt x="53" y="73"/>
                  </a:lnTo>
                  <a:lnTo>
                    <a:pt x="49" y="69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9"/>
                  </a:lnTo>
                  <a:lnTo>
                    <a:pt x="5" y="5"/>
                  </a:lnTo>
                  <a:lnTo>
                    <a:pt x="5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71" y="56"/>
                  </a:lnTo>
                  <a:lnTo>
                    <a:pt x="73" y="60"/>
                  </a:lnTo>
                  <a:lnTo>
                    <a:pt x="71" y="64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64" y="73"/>
                  </a:lnTo>
                  <a:lnTo>
                    <a:pt x="60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691313" y="1260475"/>
              <a:ext cx="133350" cy="41275"/>
            </a:xfrm>
            <a:custGeom>
              <a:avLst/>
              <a:gdLst>
                <a:gd name="T0" fmla="*/ 70 w 84"/>
                <a:gd name="T1" fmla="*/ 26 h 26"/>
                <a:gd name="T2" fmla="*/ 13 w 84"/>
                <a:gd name="T3" fmla="*/ 26 h 26"/>
                <a:gd name="T4" fmla="*/ 13 w 84"/>
                <a:gd name="T5" fmla="*/ 26 h 26"/>
                <a:gd name="T6" fmla="*/ 6 w 84"/>
                <a:gd name="T7" fmla="*/ 26 h 26"/>
                <a:gd name="T8" fmla="*/ 2 w 84"/>
                <a:gd name="T9" fmla="*/ 22 h 26"/>
                <a:gd name="T10" fmla="*/ 0 w 84"/>
                <a:gd name="T11" fmla="*/ 17 h 26"/>
                <a:gd name="T12" fmla="*/ 0 w 84"/>
                <a:gd name="T13" fmla="*/ 13 h 26"/>
                <a:gd name="T14" fmla="*/ 0 w 84"/>
                <a:gd name="T15" fmla="*/ 13 h 26"/>
                <a:gd name="T16" fmla="*/ 0 w 84"/>
                <a:gd name="T17" fmla="*/ 9 h 26"/>
                <a:gd name="T18" fmla="*/ 2 w 84"/>
                <a:gd name="T19" fmla="*/ 4 h 26"/>
                <a:gd name="T20" fmla="*/ 6 w 84"/>
                <a:gd name="T21" fmla="*/ 2 h 26"/>
                <a:gd name="T22" fmla="*/ 13 w 84"/>
                <a:gd name="T23" fmla="*/ 0 h 26"/>
                <a:gd name="T24" fmla="*/ 70 w 84"/>
                <a:gd name="T25" fmla="*/ 0 h 26"/>
                <a:gd name="T26" fmla="*/ 70 w 84"/>
                <a:gd name="T27" fmla="*/ 0 h 26"/>
                <a:gd name="T28" fmla="*/ 77 w 84"/>
                <a:gd name="T29" fmla="*/ 2 h 26"/>
                <a:gd name="T30" fmla="*/ 79 w 84"/>
                <a:gd name="T31" fmla="*/ 4 h 26"/>
                <a:gd name="T32" fmla="*/ 84 w 84"/>
                <a:gd name="T33" fmla="*/ 9 h 26"/>
                <a:gd name="T34" fmla="*/ 84 w 84"/>
                <a:gd name="T35" fmla="*/ 13 h 26"/>
                <a:gd name="T36" fmla="*/ 84 w 84"/>
                <a:gd name="T37" fmla="*/ 13 h 26"/>
                <a:gd name="T38" fmla="*/ 84 w 84"/>
                <a:gd name="T39" fmla="*/ 17 h 26"/>
                <a:gd name="T40" fmla="*/ 79 w 84"/>
                <a:gd name="T41" fmla="*/ 22 h 26"/>
                <a:gd name="T42" fmla="*/ 77 w 84"/>
                <a:gd name="T43" fmla="*/ 26 h 26"/>
                <a:gd name="T44" fmla="*/ 70 w 84"/>
                <a:gd name="T45" fmla="*/ 26 h 26"/>
                <a:gd name="T46" fmla="*/ 70 w 84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26">
                  <a:moveTo>
                    <a:pt x="70" y="26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4"/>
                  </a:lnTo>
                  <a:lnTo>
                    <a:pt x="6" y="2"/>
                  </a:lnTo>
                  <a:lnTo>
                    <a:pt x="13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7" y="2"/>
                  </a:lnTo>
                  <a:lnTo>
                    <a:pt x="79" y="4"/>
                  </a:lnTo>
                  <a:lnTo>
                    <a:pt x="84" y="9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84" y="17"/>
                  </a:lnTo>
                  <a:lnTo>
                    <a:pt x="79" y="22"/>
                  </a:lnTo>
                  <a:lnTo>
                    <a:pt x="77" y="26"/>
                  </a:lnTo>
                  <a:lnTo>
                    <a:pt x="70" y="26"/>
                  </a:ln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097588" y="936625"/>
              <a:ext cx="144463" cy="42862"/>
            </a:xfrm>
            <a:custGeom>
              <a:avLst/>
              <a:gdLst>
                <a:gd name="T0" fmla="*/ 78 w 91"/>
                <a:gd name="T1" fmla="*/ 27 h 27"/>
                <a:gd name="T2" fmla="*/ 13 w 91"/>
                <a:gd name="T3" fmla="*/ 27 h 27"/>
                <a:gd name="T4" fmla="*/ 13 w 91"/>
                <a:gd name="T5" fmla="*/ 27 h 27"/>
                <a:gd name="T6" fmla="*/ 9 w 91"/>
                <a:gd name="T7" fmla="*/ 27 h 27"/>
                <a:gd name="T8" fmla="*/ 5 w 91"/>
                <a:gd name="T9" fmla="*/ 23 h 27"/>
                <a:gd name="T10" fmla="*/ 0 w 91"/>
                <a:gd name="T11" fmla="*/ 20 h 27"/>
                <a:gd name="T12" fmla="*/ 0 w 91"/>
                <a:gd name="T13" fmla="*/ 14 h 27"/>
                <a:gd name="T14" fmla="*/ 0 w 91"/>
                <a:gd name="T15" fmla="*/ 14 h 27"/>
                <a:gd name="T16" fmla="*/ 0 w 91"/>
                <a:gd name="T17" fmla="*/ 9 h 27"/>
                <a:gd name="T18" fmla="*/ 5 w 91"/>
                <a:gd name="T19" fmla="*/ 5 h 27"/>
                <a:gd name="T20" fmla="*/ 9 w 91"/>
                <a:gd name="T21" fmla="*/ 3 h 27"/>
                <a:gd name="T22" fmla="*/ 13 w 91"/>
                <a:gd name="T23" fmla="*/ 0 h 27"/>
                <a:gd name="T24" fmla="*/ 78 w 91"/>
                <a:gd name="T25" fmla="*/ 0 h 27"/>
                <a:gd name="T26" fmla="*/ 78 w 91"/>
                <a:gd name="T27" fmla="*/ 0 h 27"/>
                <a:gd name="T28" fmla="*/ 84 w 91"/>
                <a:gd name="T29" fmla="*/ 3 h 27"/>
                <a:gd name="T30" fmla="*/ 89 w 91"/>
                <a:gd name="T31" fmla="*/ 5 h 27"/>
                <a:gd name="T32" fmla="*/ 91 w 91"/>
                <a:gd name="T33" fmla="*/ 9 h 27"/>
                <a:gd name="T34" fmla="*/ 91 w 91"/>
                <a:gd name="T35" fmla="*/ 14 h 27"/>
                <a:gd name="T36" fmla="*/ 91 w 91"/>
                <a:gd name="T37" fmla="*/ 14 h 27"/>
                <a:gd name="T38" fmla="*/ 91 w 91"/>
                <a:gd name="T39" fmla="*/ 20 h 27"/>
                <a:gd name="T40" fmla="*/ 89 w 91"/>
                <a:gd name="T41" fmla="*/ 23 h 27"/>
                <a:gd name="T42" fmla="*/ 84 w 91"/>
                <a:gd name="T43" fmla="*/ 27 h 27"/>
                <a:gd name="T44" fmla="*/ 78 w 91"/>
                <a:gd name="T45" fmla="*/ 27 h 27"/>
                <a:gd name="T46" fmla="*/ 78 w 91"/>
                <a:gd name="T4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1" h="27">
                  <a:moveTo>
                    <a:pt x="78" y="27"/>
                  </a:moveTo>
                  <a:lnTo>
                    <a:pt x="13" y="27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5" y="23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5" y="5"/>
                  </a:lnTo>
                  <a:lnTo>
                    <a:pt x="9" y="3"/>
                  </a:lnTo>
                  <a:lnTo>
                    <a:pt x="13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3"/>
                  </a:lnTo>
                  <a:lnTo>
                    <a:pt x="89" y="5"/>
                  </a:lnTo>
                  <a:lnTo>
                    <a:pt x="91" y="9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1" y="20"/>
                  </a:lnTo>
                  <a:lnTo>
                    <a:pt x="89" y="23"/>
                  </a:lnTo>
                  <a:lnTo>
                    <a:pt x="84" y="27"/>
                  </a:lnTo>
                  <a:lnTo>
                    <a:pt x="78" y="27"/>
                  </a:lnTo>
                  <a:lnTo>
                    <a:pt x="7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3"/>
            <p:cNvSpPr>
              <a:spLocks/>
            </p:cNvSpPr>
            <p:nvPr/>
          </p:nvSpPr>
          <p:spPr bwMode="auto">
            <a:xfrm>
              <a:off x="6097588" y="857250"/>
              <a:ext cx="42863" cy="122237"/>
            </a:xfrm>
            <a:custGeom>
              <a:avLst/>
              <a:gdLst>
                <a:gd name="T0" fmla="*/ 13 w 27"/>
                <a:gd name="T1" fmla="*/ 77 h 77"/>
                <a:gd name="T2" fmla="*/ 13 w 27"/>
                <a:gd name="T3" fmla="*/ 77 h 77"/>
                <a:gd name="T4" fmla="*/ 9 w 27"/>
                <a:gd name="T5" fmla="*/ 77 h 77"/>
                <a:gd name="T6" fmla="*/ 5 w 27"/>
                <a:gd name="T7" fmla="*/ 73 h 77"/>
                <a:gd name="T8" fmla="*/ 0 w 27"/>
                <a:gd name="T9" fmla="*/ 70 h 77"/>
                <a:gd name="T10" fmla="*/ 0 w 27"/>
                <a:gd name="T11" fmla="*/ 64 h 77"/>
                <a:gd name="T12" fmla="*/ 0 w 27"/>
                <a:gd name="T13" fmla="*/ 13 h 77"/>
                <a:gd name="T14" fmla="*/ 0 w 27"/>
                <a:gd name="T15" fmla="*/ 13 h 77"/>
                <a:gd name="T16" fmla="*/ 0 w 27"/>
                <a:gd name="T17" fmla="*/ 6 h 77"/>
                <a:gd name="T18" fmla="*/ 5 w 27"/>
                <a:gd name="T19" fmla="*/ 2 h 77"/>
                <a:gd name="T20" fmla="*/ 9 w 27"/>
                <a:gd name="T21" fmla="*/ 0 h 77"/>
                <a:gd name="T22" fmla="*/ 13 w 27"/>
                <a:gd name="T23" fmla="*/ 0 h 77"/>
                <a:gd name="T24" fmla="*/ 13 w 27"/>
                <a:gd name="T25" fmla="*/ 0 h 77"/>
                <a:gd name="T26" fmla="*/ 18 w 27"/>
                <a:gd name="T27" fmla="*/ 0 h 77"/>
                <a:gd name="T28" fmla="*/ 22 w 27"/>
                <a:gd name="T29" fmla="*/ 2 h 77"/>
                <a:gd name="T30" fmla="*/ 24 w 27"/>
                <a:gd name="T31" fmla="*/ 6 h 77"/>
                <a:gd name="T32" fmla="*/ 27 w 27"/>
                <a:gd name="T33" fmla="*/ 13 h 77"/>
                <a:gd name="T34" fmla="*/ 27 w 27"/>
                <a:gd name="T35" fmla="*/ 64 h 77"/>
                <a:gd name="T36" fmla="*/ 27 w 27"/>
                <a:gd name="T37" fmla="*/ 64 h 77"/>
                <a:gd name="T38" fmla="*/ 24 w 27"/>
                <a:gd name="T39" fmla="*/ 70 h 77"/>
                <a:gd name="T40" fmla="*/ 22 w 27"/>
                <a:gd name="T41" fmla="*/ 73 h 77"/>
                <a:gd name="T42" fmla="*/ 18 w 27"/>
                <a:gd name="T43" fmla="*/ 77 h 77"/>
                <a:gd name="T44" fmla="*/ 13 w 27"/>
                <a:gd name="T45" fmla="*/ 77 h 77"/>
                <a:gd name="T46" fmla="*/ 13 w 27"/>
                <a:gd name="T4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77">
                  <a:moveTo>
                    <a:pt x="13" y="77"/>
                  </a:moveTo>
                  <a:lnTo>
                    <a:pt x="13" y="77"/>
                  </a:lnTo>
                  <a:lnTo>
                    <a:pt x="9" y="77"/>
                  </a:lnTo>
                  <a:lnTo>
                    <a:pt x="5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5" y="2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4" y="6"/>
                  </a:lnTo>
                  <a:lnTo>
                    <a:pt x="27" y="13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4" y="70"/>
                  </a:lnTo>
                  <a:lnTo>
                    <a:pt x="22" y="73"/>
                  </a:lnTo>
                  <a:lnTo>
                    <a:pt x="18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4"/>
            <p:cNvSpPr>
              <a:spLocks/>
            </p:cNvSpPr>
            <p:nvPr/>
          </p:nvSpPr>
          <p:spPr bwMode="auto">
            <a:xfrm>
              <a:off x="5992813" y="750888"/>
              <a:ext cx="147638" cy="147637"/>
            </a:xfrm>
            <a:custGeom>
              <a:avLst/>
              <a:gdLst>
                <a:gd name="T0" fmla="*/ 79 w 93"/>
                <a:gd name="T1" fmla="*/ 93 h 93"/>
                <a:gd name="T2" fmla="*/ 79 w 93"/>
                <a:gd name="T3" fmla="*/ 93 h 93"/>
                <a:gd name="T4" fmla="*/ 75 w 93"/>
                <a:gd name="T5" fmla="*/ 91 h 93"/>
                <a:gd name="T6" fmla="*/ 71 w 93"/>
                <a:gd name="T7" fmla="*/ 89 h 93"/>
                <a:gd name="T8" fmla="*/ 4 w 93"/>
                <a:gd name="T9" fmla="*/ 22 h 93"/>
                <a:gd name="T10" fmla="*/ 4 w 93"/>
                <a:gd name="T11" fmla="*/ 22 h 93"/>
                <a:gd name="T12" fmla="*/ 2 w 93"/>
                <a:gd name="T13" fmla="*/ 18 h 93"/>
                <a:gd name="T14" fmla="*/ 0 w 93"/>
                <a:gd name="T15" fmla="*/ 14 h 93"/>
                <a:gd name="T16" fmla="*/ 2 w 93"/>
                <a:gd name="T17" fmla="*/ 9 h 93"/>
                <a:gd name="T18" fmla="*/ 4 w 93"/>
                <a:gd name="T19" fmla="*/ 5 h 93"/>
                <a:gd name="T20" fmla="*/ 4 w 93"/>
                <a:gd name="T21" fmla="*/ 5 h 93"/>
                <a:gd name="T22" fmla="*/ 9 w 93"/>
                <a:gd name="T23" fmla="*/ 3 h 93"/>
                <a:gd name="T24" fmla="*/ 13 w 93"/>
                <a:gd name="T25" fmla="*/ 0 h 93"/>
                <a:gd name="T26" fmla="*/ 18 w 93"/>
                <a:gd name="T27" fmla="*/ 3 h 93"/>
                <a:gd name="T28" fmla="*/ 22 w 93"/>
                <a:gd name="T29" fmla="*/ 5 h 93"/>
                <a:gd name="T30" fmla="*/ 88 w 93"/>
                <a:gd name="T31" fmla="*/ 69 h 93"/>
                <a:gd name="T32" fmla="*/ 88 w 93"/>
                <a:gd name="T33" fmla="*/ 69 h 93"/>
                <a:gd name="T34" fmla="*/ 90 w 93"/>
                <a:gd name="T35" fmla="*/ 73 h 93"/>
                <a:gd name="T36" fmla="*/ 93 w 93"/>
                <a:gd name="T37" fmla="*/ 80 h 93"/>
                <a:gd name="T38" fmla="*/ 90 w 93"/>
                <a:gd name="T39" fmla="*/ 84 h 93"/>
                <a:gd name="T40" fmla="*/ 88 w 93"/>
                <a:gd name="T41" fmla="*/ 89 h 93"/>
                <a:gd name="T42" fmla="*/ 88 w 93"/>
                <a:gd name="T43" fmla="*/ 89 h 93"/>
                <a:gd name="T44" fmla="*/ 84 w 93"/>
                <a:gd name="T45" fmla="*/ 91 h 93"/>
                <a:gd name="T46" fmla="*/ 79 w 93"/>
                <a:gd name="T47" fmla="*/ 93 h 93"/>
                <a:gd name="T48" fmla="*/ 79 w 93"/>
                <a:gd name="T4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93">
                  <a:moveTo>
                    <a:pt x="79" y="93"/>
                  </a:moveTo>
                  <a:lnTo>
                    <a:pt x="79" y="93"/>
                  </a:lnTo>
                  <a:lnTo>
                    <a:pt x="75" y="91"/>
                  </a:lnTo>
                  <a:lnTo>
                    <a:pt x="71" y="89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9"/>
                  </a:lnTo>
                  <a:lnTo>
                    <a:pt x="4" y="5"/>
                  </a:lnTo>
                  <a:lnTo>
                    <a:pt x="4" y="5"/>
                  </a:lnTo>
                  <a:lnTo>
                    <a:pt x="9" y="3"/>
                  </a:lnTo>
                  <a:lnTo>
                    <a:pt x="13" y="0"/>
                  </a:lnTo>
                  <a:lnTo>
                    <a:pt x="18" y="3"/>
                  </a:lnTo>
                  <a:lnTo>
                    <a:pt x="22" y="5"/>
                  </a:lnTo>
                  <a:lnTo>
                    <a:pt x="88" y="69"/>
                  </a:lnTo>
                  <a:lnTo>
                    <a:pt x="88" y="69"/>
                  </a:lnTo>
                  <a:lnTo>
                    <a:pt x="90" y="73"/>
                  </a:lnTo>
                  <a:lnTo>
                    <a:pt x="93" y="80"/>
                  </a:lnTo>
                  <a:lnTo>
                    <a:pt x="90" y="84"/>
                  </a:lnTo>
                  <a:lnTo>
                    <a:pt x="88" y="89"/>
                  </a:lnTo>
                  <a:lnTo>
                    <a:pt x="88" y="89"/>
                  </a:lnTo>
                  <a:lnTo>
                    <a:pt x="84" y="91"/>
                  </a:lnTo>
                  <a:lnTo>
                    <a:pt x="79" y="93"/>
                  </a:lnTo>
                  <a:lnTo>
                    <a:pt x="79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75"/>
            <p:cNvSpPr>
              <a:spLocks/>
            </p:cNvSpPr>
            <p:nvPr/>
          </p:nvSpPr>
          <p:spPr bwMode="auto">
            <a:xfrm>
              <a:off x="6118226" y="1042988"/>
              <a:ext cx="123825" cy="41275"/>
            </a:xfrm>
            <a:custGeom>
              <a:avLst/>
              <a:gdLst>
                <a:gd name="T0" fmla="*/ 65 w 78"/>
                <a:gd name="T1" fmla="*/ 26 h 26"/>
                <a:gd name="T2" fmla="*/ 14 w 78"/>
                <a:gd name="T3" fmla="*/ 26 h 26"/>
                <a:gd name="T4" fmla="*/ 14 w 78"/>
                <a:gd name="T5" fmla="*/ 26 h 26"/>
                <a:gd name="T6" fmla="*/ 7 w 78"/>
                <a:gd name="T7" fmla="*/ 24 h 26"/>
                <a:gd name="T8" fmla="*/ 5 w 78"/>
                <a:gd name="T9" fmla="*/ 22 h 26"/>
                <a:gd name="T10" fmla="*/ 0 w 78"/>
                <a:gd name="T11" fmla="*/ 17 h 26"/>
                <a:gd name="T12" fmla="*/ 0 w 78"/>
                <a:gd name="T13" fmla="*/ 13 h 26"/>
                <a:gd name="T14" fmla="*/ 0 w 78"/>
                <a:gd name="T15" fmla="*/ 13 h 26"/>
                <a:gd name="T16" fmla="*/ 0 w 78"/>
                <a:gd name="T17" fmla="*/ 9 h 26"/>
                <a:gd name="T18" fmla="*/ 5 w 78"/>
                <a:gd name="T19" fmla="*/ 4 h 26"/>
                <a:gd name="T20" fmla="*/ 7 w 78"/>
                <a:gd name="T21" fmla="*/ 0 h 26"/>
                <a:gd name="T22" fmla="*/ 14 w 78"/>
                <a:gd name="T23" fmla="*/ 0 h 26"/>
                <a:gd name="T24" fmla="*/ 65 w 78"/>
                <a:gd name="T25" fmla="*/ 0 h 26"/>
                <a:gd name="T26" fmla="*/ 65 w 78"/>
                <a:gd name="T27" fmla="*/ 0 h 26"/>
                <a:gd name="T28" fmla="*/ 71 w 78"/>
                <a:gd name="T29" fmla="*/ 0 h 26"/>
                <a:gd name="T30" fmla="*/ 76 w 78"/>
                <a:gd name="T31" fmla="*/ 4 h 26"/>
                <a:gd name="T32" fmla="*/ 78 w 78"/>
                <a:gd name="T33" fmla="*/ 9 h 26"/>
                <a:gd name="T34" fmla="*/ 78 w 78"/>
                <a:gd name="T35" fmla="*/ 13 h 26"/>
                <a:gd name="T36" fmla="*/ 78 w 78"/>
                <a:gd name="T37" fmla="*/ 13 h 26"/>
                <a:gd name="T38" fmla="*/ 78 w 78"/>
                <a:gd name="T39" fmla="*/ 17 h 26"/>
                <a:gd name="T40" fmla="*/ 76 w 78"/>
                <a:gd name="T41" fmla="*/ 22 h 26"/>
                <a:gd name="T42" fmla="*/ 71 w 78"/>
                <a:gd name="T43" fmla="*/ 24 h 26"/>
                <a:gd name="T44" fmla="*/ 65 w 78"/>
                <a:gd name="T45" fmla="*/ 26 h 26"/>
                <a:gd name="T46" fmla="*/ 65 w 78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26">
                  <a:moveTo>
                    <a:pt x="65" y="26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7" y="24"/>
                  </a:lnTo>
                  <a:lnTo>
                    <a:pt x="5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4"/>
                  </a:lnTo>
                  <a:lnTo>
                    <a:pt x="7" y="0"/>
                  </a:lnTo>
                  <a:lnTo>
                    <a:pt x="1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76" y="4"/>
                  </a:lnTo>
                  <a:lnTo>
                    <a:pt x="78" y="9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78" y="17"/>
                  </a:lnTo>
                  <a:lnTo>
                    <a:pt x="76" y="22"/>
                  </a:lnTo>
                  <a:lnTo>
                    <a:pt x="71" y="24"/>
                  </a:lnTo>
                  <a:lnTo>
                    <a:pt x="65" y="26"/>
                  </a:lnTo>
                  <a:lnTo>
                    <a:pt x="65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6056313" y="1042988"/>
              <a:ext cx="104775" cy="104775"/>
            </a:xfrm>
            <a:custGeom>
              <a:avLst/>
              <a:gdLst>
                <a:gd name="T0" fmla="*/ 13 w 66"/>
                <a:gd name="T1" fmla="*/ 66 h 66"/>
                <a:gd name="T2" fmla="*/ 13 w 66"/>
                <a:gd name="T3" fmla="*/ 66 h 66"/>
                <a:gd name="T4" fmla="*/ 8 w 66"/>
                <a:gd name="T5" fmla="*/ 64 h 66"/>
                <a:gd name="T6" fmla="*/ 4 w 66"/>
                <a:gd name="T7" fmla="*/ 62 h 66"/>
                <a:gd name="T8" fmla="*/ 4 w 66"/>
                <a:gd name="T9" fmla="*/ 62 h 66"/>
                <a:gd name="T10" fmla="*/ 2 w 66"/>
                <a:gd name="T11" fmla="*/ 57 h 66"/>
                <a:gd name="T12" fmla="*/ 0 w 66"/>
                <a:gd name="T13" fmla="*/ 53 h 66"/>
                <a:gd name="T14" fmla="*/ 2 w 66"/>
                <a:gd name="T15" fmla="*/ 46 h 66"/>
                <a:gd name="T16" fmla="*/ 4 w 66"/>
                <a:gd name="T17" fmla="*/ 42 h 66"/>
                <a:gd name="T18" fmla="*/ 44 w 66"/>
                <a:gd name="T19" fmla="*/ 4 h 66"/>
                <a:gd name="T20" fmla="*/ 44 w 66"/>
                <a:gd name="T21" fmla="*/ 4 h 66"/>
                <a:gd name="T22" fmla="*/ 48 w 66"/>
                <a:gd name="T23" fmla="*/ 0 h 66"/>
                <a:gd name="T24" fmla="*/ 53 w 66"/>
                <a:gd name="T25" fmla="*/ 0 h 66"/>
                <a:gd name="T26" fmla="*/ 57 w 66"/>
                <a:gd name="T27" fmla="*/ 0 h 66"/>
                <a:gd name="T28" fmla="*/ 62 w 66"/>
                <a:gd name="T29" fmla="*/ 4 h 66"/>
                <a:gd name="T30" fmla="*/ 62 w 66"/>
                <a:gd name="T31" fmla="*/ 4 h 66"/>
                <a:gd name="T32" fmla="*/ 64 w 66"/>
                <a:gd name="T33" fmla="*/ 9 h 66"/>
                <a:gd name="T34" fmla="*/ 66 w 66"/>
                <a:gd name="T35" fmla="*/ 13 h 66"/>
                <a:gd name="T36" fmla="*/ 64 w 66"/>
                <a:gd name="T37" fmla="*/ 17 h 66"/>
                <a:gd name="T38" fmla="*/ 62 w 66"/>
                <a:gd name="T39" fmla="*/ 22 h 66"/>
                <a:gd name="T40" fmla="*/ 22 w 66"/>
                <a:gd name="T41" fmla="*/ 62 h 66"/>
                <a:gd name="T42" fmla="*/ 22 w 66"/>
                <a:gd name="T43" fmla="*/ 62 h 66"/>
                <a:gd name="T44" fmla="*/ 17 w 66"/>
                <a:gd name="T45" fmla="*/ 64 h 66"/>
                <a:gd name="T46" fmla="*/ 13 w 66"/>
                <a:gd name="T47" fmla="*/ 66 h 66"/>
                <a:gd name="T48" fmla="*/ 13 w 66"/>
                <a:gd name="T4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" h="66">
                  <a:moveTo>
                    <a:pt x="13" y="66"/>
                  </a:moveTo>
                  <a:lnTo>
                    <a:pt x="13" y="66"/>
                  </a:lnTo>
                  <a:lnTo>
                    <a:pt x="8" y="64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2" y="57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42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4" y="9"/>
                  </a:lnTo>
                  <a:lnTo>
                    <a:pt x="66" y="13"/>
                  </a:lnTo>
                  <a:lnTo>
                    <a:pt x="64" y="17"/>
                  </a:lnTo>
                  <a:lnTo>
                    <a:pt x="62" y="2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17" y="64"/>
                  </a:lnTo>
                  <a:lnTo>
                    <a:pt x="13" y="66"/>
                  </a:lnTo>
                  <a:lnTo>
                    <a:pt x="1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5949951" y="1106488"/>
              <a:ext cx="147638" cy="41275"/>
            </a:xfrm>
            <a:custGeom>
              <a:avLst/>
              <a:gdLst>
                <a:gd name="T0" fmla="*/ 80 w 93"/>
                <a:gd name="T1" fmla="*/ 26 h 26"/>
                <a:gd name="T2" fmla="*/ 14 w 93"/>
                <a:gd name="T3" fmla="*/ 26 h 26"/>
                <a:gd name="T4" fmla="*/ 14 w 93"/>
                <a:gd name="T5" fmla="*/ 26 h 26"/>
                <a:gd name="T6" fmla="*/ 9 w 93"/>
                <a:gd name="T7" fmla="*/ 24 h 26"/>
                <a:gd name="T8" fmla="*/ 5 w 93"/>
                <a:gd name="T9" fmla="*/ 22 h 26"/>
                <a:gd name="T10" fmla="*/ 3 w 93"/>
                <a:gd name="T11" fmla="*/ 17 h 26"/>
                <a:gd name="T12" fmla="*/ 0 w 93"/>
                <a:gd name="T13" fmla="*/ 13 h 26"/>
                <a:gd name="T14" fmla="*/ 0 w 93"/>
                <a:gd name="T15" fmla="*/ 13 h 26"/>
                <a:gd name="T16" fmla="*/ 3 w 93"/>
                <a:gd name="T17" fmla="*/ 6 h 26"/>
                <a:gd name="T18" fmla="*/ 5 w 93"/>
                <a:gd name="T19" fmla="*/ 2 h 26"/>
                <a:gd name="T20" fmla="*/ 9 w 93"/>
                <a:gd name="T21" fmla="*/ 0 h 26"/>
                <a:gd name="T22" fmla="*/ 14 w 93"/>
                <a:gd name="T23" fmla="*/ 0 h 26"/>
                <a:gd name="T24" fmla="*/ 80 w 93"/>
                <a:gd name="T25" fmla="*/ 0 h 26"/>
                <a:gd name="T26" fmla="*/ 80 w 93"/>
                <a:gd name="T27" fmla="*/ 0 h 26"/>
                <a:gd name="T28" fmla="*/ 84 w 93"/>
                <a:gd name="T29" fmla="*/ 0 h 26"/>
                <a:gd name="T30" fmla="*/ 89 w 93"/>
                <a:gd name="T31" fmla="*/ 2 h 26"/>
                <a:gd name="T32" fmla="*/ 91 w 93"/>
                <a:gd name="T33" fmla="*/ 6 h 26"/>
                <a:gd name="T34" fmla="*/ 93 w 93"/>
                <a:gd name="T35" fmla="*/ 13 h 26"/>
                <a:gd name="T36" fmla="*/ 93 w 93"/>
                <a:gd name="T37" fmla="*/ 13 h 26"/>
                <a:gd name="T38" fmla="*/ 91 w 93"/>
                <a:gd name="T39" fmla="*/ 17 h 26"/>
                <a:gd name="T40" fmla="*/ 89 w 93"/>
                <a:gd name="T41" fmla="*/ 22 h 26"/>
                <a:gd name="T42" fmla="*/ 84 w 93"/>
                <a:gd name="T43" fmla="*/ 24 h 26"/>
                <a:gd name="T44" fmla="*/ 80 w 93"/>
                <a:gd name="T45" fmla="*/ 26 h 26"/>
                <a:gd name="T46" fmla="*/ 80 w 93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26">
                  <a:moveTo>
                    <a:pt x="80" y="26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9" y="24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6"/>
                  </a:lnTo>
                  <a:lnTo>
                    <a:pt x="5" y="2"/>
                  </a:lnTo>
                  <a:lnTo>
                    <a:pt x="9" y="0"/>
                  </a:lnTo>
                  <a:lnTo>
                    <a:pt x="14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9" y="2"/>
                  </a:lnTo>
                  <a:lnTo>
                    <a:pt x="91" y="6"/>
                  </a:lnTo>
                  <a:lnTo>
                    <a:pt x="93" y="13"/>
                  </a:lnTo>
                  <a:lnTo>
                    <a:pt x="93" y="13"/>
                  </a:lnTo>
                  <a:lnTo>
                    <a:pt x="91" y="17"/>
                  </a:lnTo>
                  <a:lnTo>
                    <a:pt x="89" y="22"/>
                  </a:lnTo>
                  <a:lnTo>
                    <a:pt x="84" y="24"/>
                  </a:lnTo>
                  <a:lnTo>
                    <a:pt x="80" y="26"/>
                  </a:lnTo>
                  <a:lnTo>
                    <a:pt x="8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6118226" y="1185863"/>
              <a:ext cx="123825" cy="42862"/>
            </a:xfrm>
            <a:custGeom>
              <a:avLst/>
              <a:gdLst>
                <a:gd name="T0" fmla="*/ 65 w 78"/>
                <a:gd name="T1" fmla="*/ 27 h 27"/>
                <a:gd name="T2" fmla="*/ 14 w 78"/>
                <a:gd name="T3" fmla="*/ 27 h 27"/>
                <a:gd name="T4" fmla="*/ 14 w 78"/>
                <a:gd name="T5" fmla="*/ 27 h 27"/>
                <a:gd name="T6" fmla="*/ 7 w 78"/>
                <a:gd name="T7" fmla="*/ 27 h 27"/>
                <a:gd name="T8" fmla="*/ 5 w 78"/>
                <a:gd name="T9" fmla="*/ 25 h 27"/>
                <a:gd name="T10" fmla="*/ 0 w 78"/>
                <a:gd name="T11" fmla="*/ 20 h 27"/>
                <a:gd name="T12" fmla="*/ 0 w 78"/>
                <a:gd name="T13" fmla="*/ 14 h 27"/>
                <a:gd name="T14" fmla="*/ 0 w 78"/>
                <a:gd name="T15" fmla="*/ 14 h 27"/>
                <a:gd name="T16" fmla="*/ 0 w 78"/>
                <a:gd name="T17" fmla="*/ 9 h 27"/>
                <a:gd name="T18" fmla="*/ 5 w 78"/>
                <a:gd name="T19" fmla="*/ 5 h 27"/>
                <a:gd name="T20" fmla="*/ 7 w 78"/>
                <a:gd name="T21" fmla="*/ 3 h 27"/>
                <a:gd name="T22" fmla="*/ 14 w 78"/>
                <a:gd name="T23" fmla="*/ 0 h 27"/>
                <a:gd name="T24" fmla="*/ 65 w 78"/>
                <a:gd name="T25" fmla="*/ 0 h 27"/>
                <a:gd name="T26" fmla="*/ 65 w 78"/>
                <a:gd name="T27" fmla="*/ 0 h 27"/>
                <a:gd name="T28" fmla="*/ 71 w 78"/>
                <a:gd name="T29" fmla="*/ 3 h 27"/>
                <a:gd name="T30" fmla="*/ 76 w 78"/>
                <a:gd name="T31" fmla="*/ 5 h 27"/>
                <a:gd name="T32" fmla="*/ 78 w 78"/>
                <a:gd name="T33" fmla="*/ 9 h 27"/>
                <a:gd name="T34" fmla="*/ 78 w 78"/>
                <a:gd name="T35" fmla="*/ 14 h 27"/>
                <a:gd name="T36" fmla="*/ 78 w 78"/>
                <a:gd name="T37" fmla="*/ 14 h 27"/>
                <a:gd name="T38" fmla="*/ 78 w 78"/>
                <a:gd name="T39" fmla="*/ 20 h 27"/>
                <a:gd name="T40" fmla="*/ 76 w 78"/>
                <a:gd name="T41" fmla="*/ 25 h 27"/>
                <a:gd name="T42" fmla="*/ 71 w 78"/>
                <a:gd name="T43" fmla="*/ 27 h 27"/>
                <a:gd name="T44" fmla="*/ 65 w 78"/>
                <a:gd name="T45" fmla="*/ 27 h 27"/>
                <a:gd name="T46" fmla="*/ 65 w 78"/>
                <a:gd name="T4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27">
                  <a:moveTo>
                    <a:pt x="65" y="27"/>
                  </a:moveTo>
                  <a:lnTo>
                    <a:pt x="14" y="27"/>
                  </a:lnTo>
                  <a:lnTo>
                    <a:pt x="14" y="27"/>
                  </a:lnTo>
                  <a:lnTo>
                    <a:pt x="7" y="27"/>
                  </a:lnTo>
                  <a:lnTo>
                    <a:pt x="5" y="25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5" y="5"/>
                  </a:lnTo>
                  <a:lnTo>
                    <a:pt x="7" y="3"/>
                  </a:lnTo>
                  <a:lnTo>
                    <a:pt x="1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71" y="3"/>
                  </a:lnTo>
                  <a:lnTo>
                    <a:pt x="76" y="5"/>
                  </a:lnTo>
                  <a:lnTo>
                    <a:pt x="78" y="9"/>
                  </a:lnTo>
                  <a:lnTo>
                    <a:pt x="78" y="14"/>
                  </a:lnTo>
                  <a:lnTo>
                    <a:pt x="78" y="14"/>
                  </a:lnTo>
                  <a:lnTo>
                    <a:pt x="78" y="20"/>
                  </a:lnTo>
                  <a:lnTo>
                    <a:pt x="76" y="25"/>
                  </a:lnTo>
                  <a:lnTo>
                    <a:pt x="71" y="27"/>
                  </a:lnTo>
                  <a:lnTo>
                    <a:pt x="65" y="27"/>
                  </a:lnTo>
                  <a:lnTo>
                    <a:pt x="6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6045201" y="1185863"/>
              <a:ext cx="115888" cy="115887"/>
            </a:xfrm>
            <a:custGeom>
              <a:avLst/>
              <a:gdLst>
                <a:gd name="T0" fmla="*/ 13 w 73"/>
                <a:gd name="T1" fmla="*/ 73 h 73"/>
                <a:gd name="T2" fmla="*/ 13 w 73"/>
                <a:gd name="T3" fmla="*/ 73 h 73"/>
                <a:gd name="T4" fmla="*/ 9 w 73"/>
                <a:gd name="T5" fmla="*/ 73 h 73"/>
                <a:gd name="T6" fmla="*/ 4 w 73"/>
                <a:gd name="T7" fmla="*/ 69 h 73"/>
                <a:gd name="T8" fmla="*/ 4 w 73"/>
                <a:gd name="T9" fmla="*/ 69 h 73"/>
                <a:gd name="T10" fmla="*/ 2 w 73"/>
                <a:gd name="T11" fmla="*/ 64 h 73"/>
                <a:gd name="T12" fmla="*/ 0 w 73"/>
                <a:gd name="T13" fmla="*/ 60 h 73"/>
                <a:gd name="T14" fmla="*/ 2 w 73"/>
                <a:gd name="T15" fmla="*/ 56 h 73"/>
                <a:gd name="T16" fmla="*/ 4 w 73"/>
                <a:gd name="T17" fmla="*/ 51 h 73"/>
                <a:gd name="T18" fmla="*/ 51 w 73"/>
                <a:gd name="T19" fmla="*/ 5 h 73"/>
                <a:gd name="T20" fmla="*/ 51 w 73"/>
                <a:gd name="T21" fmla="*/ 5 h 73"/>
                <a:gd name="T22" fmla="*/ 55 w 73"/>
                <a:gd name="T23" fmla="*/ 3 h 73"/>
                <a:gd name="T24" fmla="*/ 60 w 73"/>
                <a:gd name="T25" fmla="*/ 0 h 73"/>
                <a:gd name="T26" fmla="*/ 64 w 73"/>
                <a:gd name="T27" fmla="*/ 3 h 73"/>
                <a:gd name="T28" fmla="*/ 69 w 73"/>
                <a:gd name="T29" fmla="*/ 5 h 73"/>
                <a:gd name="T30" fmla="*/ 69 w 73"/>
                <a:gd name="T31" fmla="*/ 5 h 73"/>
                <a:gd name="T32" fmla="*/ 71 w 73"/>
                <a:gd name="T33" fmla="*/ 9 h 73"/>
                <a:gd name="T34" fmla="*/ 73 w 73"/>
                <a:gd name="T35" fmla="*/ 14 h 73"/>
                <a:gd name="T36" fmla="*/ 71 w 73"/>
                <a:gd name="T37" fmla="*/ 20 h 73"/>
                <a:gd name="T38" fmla="*/ 69 w 73"/>
                <a:gd name="T39" fmla="*/ 25 h 73"/>
                <a:gd name="T40" fmla="*/ 22 w 73"/>
                <a:gd name="T41" fmla="*/ 69 h 73"/>
                <a:gd name="T42" fmla="*/ 22 w 73"/>
                <a:gd name="T43" fmla="*/ 69 h 73"/>
                <a:gd name="T44" fmla="*/ 18 w 73"/>
                <a:gd name="T45" fmla="*/ 73 h 73"/>
                <a:gd name="T46" fmla="*/ 13 w 73"/>
                <a:gd name="T47" fmla="*/ 73 h 73"/>
                <a:gd name="T48" fmla="*/ 13 w 73"/>
                <a:gd name="T4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3" h="73">
                  <a:moveTo>
                    <a:pt x="13" y="73"/>
                  </a:moveTo>
                  <a:lnTo>
                    <a:pt x="13" y="73"/>
                  </a:lnTo>
                  <a:lnTo>
                    <a:pt x="9" y="73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2" y="64"/>
                  </a:lnTo>
                  <a:lnTo>
                    <a:pt x="0" y="60"/>
                  </a:lnTo>
                  <a:lnTo>
                    <a:pt x="2" y="56"/>
                  </a:lnTo>
                  <a:lnTo>
                    <a:pt x="4" y="51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5" y="3"/>
                  </a:lnTo>
                  <a:lnTo>
                    <a:pt x="60" y="0"/>
                  </a:lnTo>
                  <a:lnTo>
                    <a:pt x="64" y="3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1" y="9"/>
                  </a:lnTo>
                  <a:lnTo>
                    <a:pt x="73" y="14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18" y="73"/>
                  </a:lnTo>
                  <a:lnTo>
                    <a:pt x="13" y="73"/>
                  </a:lnTo>
                  <a:lnTo>
                    <a:pt x="1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5949951" y="1260475"/>
              <a:ext cx="138113" cy="41275"/>
            </a:xfrm>
            <a:custGeom>
              <a:avLst/>
              <a:gdLst>
                <a:gd name="T0" fmla="*/ 73 w 87"/>
                <a:gd name="T1" fmla="*/ 26 h 26"/>
                <a:gd name="T2" fmla="*/ 14 w 87"/>
                <a:gd name="T3" fmla="*/ 26 h 26"/>
                <a:gd name="T4" fmla="*/ 14 w 87"/>
                <a:gd name="T5" fmla="*/ 26 h 26"/>
                <a:gd name="T6" fmla="*/ 9 w 87"/>
                <a:gd name="T7" fmla="*/ 26 h 26"/>
                <a:gd name="T8" fmla="*/ 5 w 87"/>
                <a:gd name="T9" fmla="*/ 22 h 26"/>
                <a:gd name="T10" fmla="*/ 3 w 87"/>
                <a:gd name="T11" fmla="*/ 17 h 26"/>
                <a:gd name="T12" fmla="*/ 0 w 87"/>
                <a:gd name="T13" fmla="*/ 13 h 26"/>
                <a:gd name="T14" fmla="*/ 0 w 87"/>
                <a:gd name="T15" fmla="*/ 13 h 26"/>
                <a:gd name="T16" fmla="*/ 3 w 87"/>
                <a:gd name="T17" fmla="*/ 9 h 26"/>
                <a:gd name="T18" fmla="*/ 5 w 87"/>
                <a:gd name="T19" fmla="*/ 4 h 26"/>
                <a:gd name="T20" fmla="*/ 9 w 87"/>
                <a:gd name="T21" fmla="*/ 2 h 26"/>
                <a:gd name="T22" fmla="*/ 14 w 87"/>
                <a:gd name="T23" fmla="*/ 0 h 26"/>
                <a:gd name="T24" fmla="*/ 73 w 87"/>
                <a:gd name="T25" fmla="*/ 0 h 26"/>
                <a:gd name="T26" fmla="*/ 73 w 87"/>
                <a:gd name="T27" fmla="*/ 0 h 26"/>
                <a:gd name="T28" fmla="*/ 78 w 87"/>
                <a:gd name="T29" fmla="*/ 2 h 26"/>
                <a:gd name="T30" fmla="*/ 82 w 87"/>
                <a:gd name="T31" fmla="*/ 4 h 26"/>
                <a:gd name="T32" fmla="*/ 84 w 87"/>
                <a:gd name="T33" fmla="*/ 9 h 26"/>
                <a:gd name="T34" fmla="*/ 87 w 87"/>
                <a:gd name="T35" fmla="*/ 13 h 26"/>
                <a:gd name="T36" fmla="*/ 87 w 87"/>
                <a:gd name="T37" fmla="*/ 13 h 26"/>
                <a:gd name="T38" fmla="*/ 84 w 87"/>
                <a:gd name="T39" fmla="*/ 17 h 26"/>
                <a:gd name="T40" fmla="*/ 82 w 87"/>
                <a:gd name="T41" fmla="*/ 22 h 26"/>
                <a:gd name="T42" fmla="*/ 78 w 87"/>
                <a:gd name="T43" fmla="*/ 26 h 26"/>
                <a:gd name="T44" fmla="*/ 73 w 87"/>
                <a:gd name="T45" fmla="*/ 26 h 26"/>
                <a:gd name="T46" fmla="*/ 73 w 87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26">
                  <a:moveTo>
                    <a:pt x="73" y="26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9" y="26"/>
                  </a:lnTo>
                  <a:lnTo>
                    <a:pt x="5" y="22"/>
                  </a:lnTo>
                  <a:lnTo>
                    <a:pt x="3" y="1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9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4" y="9"/>
                  </a:lnTo>
                  <a:lnTo>
                    <a:pt x="87" y="13"/>
                  </a:lnTo>
                  <a:lnTo>
                    <a:pt x="87" y="13"/>
                  </a:lnTo>
                  <a:lnTo>
                    <a:pt x="84" y="17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3" y="26"/>
                  </a:lnTo>
                  <a:lnTo>
                    <a:pt x="7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6262688" y="750888"/>
              <a:ext cx="249238" cy="127000"/>
            </a:xfrm>
            <a:custGeom>
              <a:avLst/>
              <a:gdLst>
                <a:gd name="T0" fmla="*/ 157 w 157"/>
                <a:gd name="T1" fmla="*/ 80 h 80"/>
                <a:gd name="T2" fmla="*/ 133 w 157"/>
                <a:gd name="T3" fmla="*/ 80 h 80"/>
                <a:gd name="T4" fmla="*/ 133 w 157"/>
                <a:gd name="T5" fmla="*/ 80 h 80"/>
                <a:gd name="T6" fmla="*/ 130 w 157"/>
                <a:gd name="T7" fmla="*/ 69 h 80"/>
                <a:gd name="T8" fmla="*/ 128 w 157"/>
                <a:gd name="T9" fmla="*/ 58 h 80"/>
                <a:gd name="T10" fmla="*/ 122 w 157"/>
                <a:gd name="T11" fmla="*/ 49 h 80"/>
                <a:gd name="T12" fmla="*/ 117 w 157"/>
                <a:gd name="T13" fmla="*/ 42 h 80"/>
                <a:gd name="T14" fmla="*/ 108 w 157"/>
                <a:gd name="T15" fmla="*/ 36 h 80"/>
                <a:gd name="T16" fmla="*/ 99 w 157"/>
                <a:gd name="T17" fmla="*/ 31 h 80"/>
                <a:gd name="T18" fmla="*/ 91 w 157"/>
                <a:gd name="T19" fmla="*/ 27 h 80"/>
                <a:gd name="T20" fmla="*/ 80 w 157"/>
                <a:gd name="T21" fmla="*/ 27 h 80"/>
                <a:gd name="T22" fmla="*/ 80 w 157"/>
                <a:gd name="T23" fmla="*/ 27 h 80"/>
                <a:gd name="T24" fmla="*/ 69 w 157"/>
                <a:gd name="T25" fmla="*/ 27 h 80"/>
                <a:gd name="T26" fmla="*/ 60 w 157"/>
                <a:gd name="T27" fmla="*/ 31 h 80"/>
                <a:gd name="T28" fmla="*/ 51 w 157"/>
                <a:gd name="T29" fmla="*/ 36 h 80"/>
                <a:gd name="T30" fmla="*/ 42 w 157"/>
                <a:gd name="T31" fmla="*/ 42 h 80"/>
                <a:gd name="T32" fmla="*/ 35 w 157"/>
                <a:gd name="T33" fmla="*/ 49 h 80"/>
                <a:gd name="T34" fmla="*/ 31 w 157"/>
                <a:gd name="T35" fmla="*/ 58 h 80"/>
                <a:gd name="T36" fmla="*/ 29 w 157"/>
                <a:gd name="T37" fmla="*/ 69 h 80"/>
                <a:gd name="T38" fmla="*/ 27 w 157"/>
                <a:gd name="T39" fmla="*/ 80 h 80"/>
                <a:gd name="T40" fmla="*/ 0 w 157"/>
                <a:gd name="T41" fmla="*/ 80 h 80"/>
                <a:gd name="T42" fmla="*/ 0 w 157"/>
                <a:gd name="T43" fmla="*/ 80 h 80"/>
                <a:gd name="T44" fmla="*/ 2 w 157"/>
                <a:gd name="T45" fmla="*/ 62 h 80"/>
                <a:gd name="T46" fmla="*/ 7 w 157"/>
                <a:gd name="T47" fmla="*/ 49 h 80"/>
                <a:gd name="T48" fmla="*/ 13 w 157"/>
                <a:gd name="T49" fmla="*/ 36 h 80"/>
                <a:gd name="T50" fmla="*/ 24 w 157"/>
                <a:gd name="T51" fmla="*/ 22 h 80"/>
                <a:gd name="T52" fmla="*/ 35 w 157"/>
                <a:gd name="T53" fmla="*/ 14 h 80"/>
                <a:gd name="T54" fmla="*/ 49 w 157"/>
                <a:gd name="T55" fmla="*/ 7 h 80"/>
                <a:gd name="T56" fmla="*/ 64 w 157"/>
                <a:gd name="T57" fmla="*/ 3 h 80"/>
                <a:gd name="T58" fmla="*/ 80 w 157"/>
                <a:gd name="T59" fmla="*/ 0 h 80"/>
                <a:gd name="T60" fmla="*/ 80 w 157"/>
                <a:gd name="T61" fmla="*/ 0 h 80"/>
                <a:gd name="T62" fmla="*/ 95 w 157"/>
                <a:gd name="T63" fmla="*/ 3 h 80"/>
                <a:gd name="T64" fmla="*/ 111 w 157"/>
                <a:gd name="T65" fmla="*/ 7 h 80"/>
                <a:gd name="T66" fmla="*/ 124 w 157"/>
                <a:gd name="T67" fmla="*/ 14 h 80"/>
                <a:gd name="T68" fmla="*/ 135 w 157"/>
                <a:gd name="T69" fmla="*/ 22 h 80"/>
                <a:gd name="T70" fmla="*/ 144 w 157"/>
                <a:gd name="T71" fmla="*/ 36 h 80"/>
                <a:gd name="T72" fmla="*/ 153 w 157"/>
                <a:gd name="T73" fmla="*/ 49 h 80"/>
                <a:gd name="T74" fmla="*/ 157 w 157"/>
                <a:gd name="T75" fmla="*/ 62 h 80"/>
                <a:gd name="T76" fmla="*/ 157 w 157"/>
                <a:gd name="T77" fmla="*/ 80 h 80"/>
                <a:gd name="T78" fmla="*/ 157 w 157"/>
                <a:gd name="T7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7" h="80">
                  <a:moveTo>
                    <a:pt x="157" y="80"/>
                  </a:moveTo>
                  <a:lnTo>
                    <a:pt x="133" y="80"/>
                  </a:lnTo>
                  <a:lnTo>
                    <a:pt x="133" y="80"/>
                  </a:lnTo>
                  <a:lnTo>
                    <a:pt x="130" y="69"/>
                  </a:lnTo>
                  <a:lnTo>
                    <a:pt x="128" y="58"/>
                  </a:lnTo>
                  <a:lnTo>
                    <a:pt x="122" y="49"/>
                  </a:lnTo>
                  <a:lnTo>
                    <a:pt x="117" y="42"/>
                  </a:lnTo>
                  <a:lnTo>
                    <a:pt x="108" y="36"/>
                  </a:lnTo>
                  <a:lnTo>
                    <a:pt x="99" y="31"/>
                  </a:lnTo>
                  <a:lnTo>
                    <a:pt x="91" y="27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69" y="27"/>
                  </a:lnTo>
                  <a:lnTo>
                    <a:pt x="60" y="31"/>
                  </a:lnTo>
                  <a:lnTo>
                    <a:pt x="51" y="36"/>
                  </a:lnTo>
                  <a:lnTo>
                    <a:pt x="42" y="42"/>
                  </a:lnTo>
                  <a:lnTo>
                    <a:pt x="35" y="49"/>
                  </a:lnTo>
                  <a:lnTo>
                    <a:pt x="31" y="58"/>
                  </a:lnTo>
                  <a:lnTo>
                    <a:pt x="29" y="69"/>
                  </a:lnTo>
                  <a:lnTo>
                    <a:pt x="27" y="8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2"/>
                  </a:lnTo>
                  <a:lnTo>
                    <a:pt x="7" y="49"/>
                  </a:lnTo>
                  <a:lnTo>
                    <a:pt x="13" y="36"/>
                  </a:lnTo>
                  <a:lnTo>
                    <a:pt x="24" y="22"/>
                  </a:lnTo>
                  <a:lnTo>
                    <a:pt x="35" y="14"/>
                  </a:lnTo>
                  <a:lnTo>
                    <a:pt x="49" y="7"/>
                  </a:lnTo>
                  <a:lnTo>
                    <a:pt x="64" y="3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95" y="3"/>
                  </a:lnTo>
                  <a:lnTo>
                    <a:pt x="111" y="7"/>
                  </a:lnTo>
                  <a:lnTo>
                    <a:pt x="124" y="14"/>
                  </a:lnTo>
                  <a:lnTo>
                    <a:pt x="135" y="22"/>
                  </a:lnTo>
                  <a:lnTo>
                    <a:pt x="144" y="36"/>
                  </a:lnTo>
                  <a:lnTo>
                    <a:pt x="153" y="49"/>
                  </a:lnTo>
                  <a:lnTo>
                    <a:pt x="157" y="62"/>
                  </a:lnTo>
                  <a:lnTo>
                    <a:pt x="157" y="80"/>
                  </a:lnTo>
                  <a:lnTo>
                    <a:pt x="157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82"/>
            <p:cNvSpPr>
              <a:spLocks/>
            </p:cNvSpPr>
            <p:nvPr/>
          </p:nvSpPr>
          <p:spPr bwMode="auto">
            <a:xfrm>
              <a:off x="6242051" y="666750"/>
              <a:ext cx="125413" cy="127000"/>
            </a:xfrm>
            <a:custGeom>
              <a:avLst/>
              <a:gdLst>
                <a:gd name="T0" fmla="*/ 79 w 79"/>
                <a:gd name="T1" fmla="*/ 80 h 80"/>
                <a:gd name="T2" fmla="*/ 53 w 79"/>
                <a:gd name="T3" fmla="*/ 80 h 80"/>
                <a:gd name="T4" fmla="*/ 53 w 79"/>
                <a:gd name="T5" fmla="*/ 80 h 80"/>
                <a:gd name="T6" fmla="*/ 53 w 79"/>
                <a:gd name="T7" fmla="*/ 69 h 80"/>
                <a:gd name="T8" fmla="*/ 48 w 79"/>
                <a:gd name="T9" fmla="*/ 60 h 80"/>
                <a:gd name="T10" fmla="*/ 44 w 79"/>
                <a:gd name="T11" fmla="*/ 51 h 80"/>
                <a:gd name="T12" fmla="*/ 37 w 79"/>
                <a:gd name="T13" fmla="*/ 42 h 80"/>
                <a:gd name="T14" fmla="*/ 31 w 79"/>
                <a:gd name="T15" fmla="*/ 36 h 80"/>
                <a:gd name="T16" fmla="*/ 22 w 79"/>
                <a:gd name="T17" fmla="*/ 31 h 80"/>
                <a:gd name="T18" fmla="*/ 11 w 79"/>
                <a:gd name="T19" fmla="*/ 29 h 80"/>
                <a:gd name="T20" fmla="*/ 0 w 79"/>
                <a:gd name="T21" fmla="*/ 27 h 80"/>
                <a:gd name="T22" fmla="*/ 0 w 79"/>
                <a:gd name="T23" fmla="*/ 0 h 80"/>
                <a:gd name="T24" fmla="*/ 0 w 79"/>
                <a:gd name="T25" fmla="*/ 0 h 80"/>
                <a:gd name="T26" fmla="*/ 17 w 79"/>
                <a:gd name="T27" fmla="*/ 3 h 80"/>
                <a:gd name="T28" fmla="*/ 31 w 79"/>
                <a:gd name="T29" fmla="*/ 7 h 80"/>
                <a:gd name="T30" fmla="*/ 44 w 79"/>
                <a:gd name="T31" fmla="*/ 14 h 80"/>
                <a:gd name="T32" fmla="*/ 55 w 79"/>
                <a:gd name="T33" fmla="*/ 25 h 80"/>
                <a:gd name="T34" fmla="*/ 66 w 79"/>
                <a:gd name="T35" fmla="*/ 36 h 80"/>
                <a:gd name="T36" fmla="*/ 73 w 79"/>
                <a:gd name="T37" fmla="*/ 49 h 80"/>
                <a:gd name="T38" fmla="*/ 77 w 79"/>
                <a:gd name="T39" fmla="*/ 64 h 80"/>
                <a:gd name="T40" fmla="*/ 79 w 79"/>
                <a:gd name="T41" fmla="*/ 80 h 80"/>
                <a:gd name="T42" fmla="*/ 79 w 79"/>
                <a:gd name="T4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9" h="80">
                  <a:moveTo>
                    <a:pt x="79" y="80"/>
                  </a:moveTo>
                  <a:lnTo>
                    <a:pt x="53" y="80"/>
                  </a:lnTo>
                  <a:lnTo>
                    <a:pt x="53" y="80"/>
                  </a:lnTo>
                  <a:lnTo>
                    <a:pt x="53" y="69"/>
                  </a:lnTo>
                  <a:lnTo>
                    <a:pt x="48" y="60"/>
                  </a:lnTo>
                  <a:lnTo>
                    <a:pt x="44" y="51"/>
                  </a:lnTo>
                  <a:lnTo>
                    <a:pt x="37" y="42"/>
                  </a:lnTo>
                  <a:lnTo>
                    <a:pt x="31" y="36"/>
                  </a:lnTo>
                  <a:lnTo>
                    <a:pt x="22" y="31"/>
                  </a:lnTo>
                  <a:lnTo>
                    <a:pt x="11" y="2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3"/>
                  </a:lnTo>
                  <a:lnTo>
                    <a:pt x="31" y="7"/>
                  </a:lnTo>
                  <a:lnTo>
                    <a:pt x="44" y="14"/>
                  </a:lnTo>
                  <a:lnTo>
                    <a:pt x="55" y="25"/>
                  </a:lnTo>
                  <a:lnTo>
                    <a:pt x="66" y="36"/>
                  </a:lnTo>
                  <a:lnTo>
                    <a:pt x="73" y="49"/>
                  </a:lnTo>
                  <a:lnTo>
                    <a:pt x="77" y="64"/>
                  </a:lnTo>
                  <a:lnTo>
                    <a:pt x="79" y="80"/>
                  </a:lnTo>
                  <a:lnTo>
                    <a:pt x="79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3"/>
            <p:cNvSpPr>
              <a:spLocks/>
            </p:cNvSpPr>
            <p:nvPr/>
          </p:nvSpPr>
          <p:spPr bwMode="auto">
            <a:xfrm>
              <a:off x="6410326" y="666750"/>
              <a:ext cx="122238" cy="127000"/>
            </a:xfrm>
            <a:custGeom>
              <a:avLst/>
              <a:gdLst>
                <a:gd name="T0" fmla="*/ 26 w 77"/>
                <a:gd name="T1" fmla="*/ 80 h 80"/>
                <a:gd name="T2" fmla="*/ 0 w 77"/>
                <a:gd name="T3" fmla="*/ 80 h 80"/>
                <a:gd name="T4" fmla="*/ 0 w 77"/>
                <a:gd name="T5" fmla="*/ 80 h 80"/>
                <a:gd name="T6" fmla="*/ 0 w 77"/>
                <a:gd name="T7" fmla="*/ 64 h 80"/>
                <a:gd name="T8" fmla="*/ 6 w 77"/>
                <a:gd name="T9" fmla="*/ 49 h 80"/>
                <a:gd name="T10" fmla="*/ 13 w 77"/>
                <a:gd name="T11" fmla="*/ 36 h 80"/>
                <a:gd name="T12" fmla="*/ 22 w 77"/>
                <a:gd name="T13" fmla="*/ 25 h 80"/>
                <a:gd name="T14" fmla="*/ 33 w 77"/>
                <a:gd name="T15" fmla="*/ 14 h 80"/>
                <a:gd name="T16" fmla="*/ 46 w 77"/>
                <a:gd name="T17" fmla="*/ 7 h 80"/>
                <a:gd name="T18" fmla="*/ 62 w 77"/>
                <a:gd name="T19" fmla="*/ 3 h 80"/>
                <a:gd name="T20" fmla="*/ 77 w 77"/>
                <a:gd name="T21" fmla="*/ 0 h 80"/>
                <a:gd name="T22" fmla="*/ 77 w 77"/>
                <a:gd name="T23" fmla="*/ 27 h 80"/>
                <a:gd name="T24" fmla="*/ 77 w 77"/>
                <a:gd name="T25" fmla="*/ 27 h 80"/>
                <a:gd name="T26" fmla="*/ 68 w 77"/>
                <a:gd name="T27" fmla="*/ 29 h 80"/>
                <a:gd name="T28" fmla="*/ 57 w 77"/>
                <a:gd name="T29" fmla="*/ 31 h 80"/>
                <a:gd name="T30" fmla="*/ 48 w 77"/>
                <a:gd name="T31" fmla="*/ 36 h 80"/>
                <a:gd name="T32" fmla="*/ 42 w 77"/>
                <a:gd name="T33" fmla="*/ 42 h 80"/>
                <a:gd name="T34" fmla="*/ 35 w 77"/>
                <a:gd name="T35" fmla="*/ 51 h 80"/>
                <a:gd name="T36" fmla="*/ 29 w 77"/>
                <a:gd name="T37" fmla="*/ 60 h 80"/>
                <a:gd name="T38" fmla="*/ 26 w 77"/>
                <a:gd name="T39" fmla="*/ 69 h 80"/>
                <a:gd name="T40" fmla="*/ 26 w 77"/>
                <a:gd name="T41" fmla="*/ 80 h 80"/>
                <a:gd name="T42" fmla="*/ 26 w 77"/>
                <a:gd name="T4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80">
                  <a:moveTo>
                    <a:pt x="26" y="80"/>
                  </a:moveTo>
                  <a:lnTo>
                    <a:pt x="0" y="80"/>
                  </a:lnTo>
                  <a:lnTo>
                    <a:pt x="0" y="80"/>
                  </a:lnTo>
                  <a:lnTo>
                    <a:pt x="0" y="64"/>
                  </a:lnTo>
                  <a:lnTo>
                    <a:pt x="6" y="49"/>
                  </a:lnTo>
                  <a:lnTo>
                    <a:pt x="13" y="36"/>
                  </a:lnTo>
                  <a:lnTo>
                    <a:pt x="22" y="25"/>
                  </a:lnTo>
                  <a:lnTo>
                    <a:pt x="33" y="14"/>
                  </a:lnTo>
                  <a:lnTo>
                    <a:pt x="46" y="7"/>
                  </a:lnTo>
                  <a:lnTo>
                    <a:pt x="62" y="3"/>
                  </a:lnTo>
                  <a:lnTo>
                    <a:pt x="77" y="0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68" y="29"/>
                  </a:lnTo>
                  <a:lnTo>
                    <a:pt x="57" y="31"/>
                  </a:lnTo>
                  <a:lnTo>
                    <a:pt x="48" y="36"/>
                  </a:lnTo>
                  <a:lnTo>
                    <a:pt x="42" y="42"/>
                  </a:lnTo>
                  <a:lnTo>
                    <a:pt x="35" y="51"/>
                  </a:lnTo>
                  <a:lnTo>
                    <a:pt x="29" y="60"/>
                  </a:lnTo>
                  <a:lnTo>
                    <a:pt x="26" y="69"/>
                  </a:lnTo>
                  <a:lnTo>
                    <a:pt x="26" y="80"/>
                  </a:lnTo>
                  <a:lnTo>
                    <a:pt x="2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01887" y="3926744"/>
            <a:ext cx="585867" cy="381201"/>
            <a:chOff x="4413251" y="730250"/>
            <a:chExt cx="958850" cy="623887"/>
          </a:xfrm>
          <a:solidFill>
            <a:schemeClr val="bg1"/>
          </a:solidFill>
        </p:grpSpPr>
        <p:sp>
          <p:nvSpPr>
            <p:cNvPr id="52" name="Freeform 56"/>
            <p:cNvSpPr>
              <a:spLocks noEditPoints="1"/>
            </p:cNvSpPr>
            <p:nvPr/>
          </p:nvSpPr>
          <p:spPr bwMode="auto">
            <a:xfrm>
              <a:off x="4725988" y="814388"/>
              <a:ext cx="333375" cy="371475"/>
            </a:xfrm>
            <a:custGeom>
              <a:avLst/>
              <a:gdLst>
                <a:gd name="T0" fmla="*/ 104 w 210"/>
                <a:gd name="T1" fmla="*/ 234 h 234"/>
                <a:gd name="T2" fmla="*/ 99 w 210"/>
                <a:gd name="T3" fmla="*/ 234 h 234"/>
                <a:gd name="T4" fmla="*/ 57 w 210"/>
                <a:gd name="T5" fmla="*/ 210 h 234"/>
                <a:gd name="T6" fmla="*/ 29 w 210"/>
                <a:gd name="T7" fmla="*/ 181 h 234"/>
                <a:gd name="T8" fmla="*/ 11 w 210"/>
                <a:gd name="T9" fmla="*/ 150 h 234"/>
                <a:gd name="T10" fmla="*/ 2 w 210"/>
                <a:gd name="T11" fmla="*/ 119 h 234"/>
                <a:gd name="T12" fmla="*/ 2 w 210"/>
                <a:gd name="T13" fmla="*/ 69 h 234"/>
                <a:gd name="T14" fmla="*/ 6 w 210"/>
                <a:gd name="T15" fmla="*/ 47 h 234"/>
                <a:gd name="T16" fmla="*/ 11 w 210"/>
                <a:gd name="T17" fmla="*/ 42 h 234"/>
                <a:gd name="T18" fmla="*/ 18 w 210"/>
                <a:gd name="T19" fmla="*/ 38 h 234"/>
                <a:gd name="T20" fmla="*/ 53 w 210"/>
                <a:gd name="T21" fmla="*/ 29 h 234"/>
                <a:gd name="T22" fmla="*/ 77 w 210"/>
                <a:gd name="T23" fmla="*/ 18 h 234"/>
                <a:gd name="T24" fmla="*/ 95 w 210"/>
                <a:gd name="T25" fmla="*/ 5 h 234"/>
                <a:gd name="T26" fmla="*/ 99 w 210"/>
                <a:gd name="T27" fmla="*/ 0 h 234"/>
                <a:gd name="T28" fmla="*/ 106 w 210"/>
                <a:gd name="T29" fmla="*/ 0 h 234"/>
                <a:gd name="T30" fmla="*/ 115 w 210"/>
                <a:gd name="T31" fmla="*/ 5 h 234"/>
                <a:gd name="T32" fmla="*/ 119 w 210"/>
                <a:gd name="T33" fmla="*/ 9 h 234"/>
                <a:gd name="T34" fmla="*/ 144 w 210"/>
                <a:gd name="T35" fmla="*/ 24 h 234"/>
                <a:gd name="T36" fmla="*/ 172 w 210"/>
                <a:gd name="T37" fmla="*/ 35 h 234"/>
                <a:gd name="T38" fmla="*/ 192 w 210"/>
                <a:gd name="T39" fmla="*/ 38 h 234"/>
                <a:gd name="T40" fmla="*/ 203 w 210"/>
                <a:gd name="T41" fmla="*/ 47 h 234"/>
                <a:gd name="T42" fmla="*/ 203 w 210"/>
                <a:gd name="T43" fmla="*/ 53 h 234"/>
                <a:gd name="T44" fmla="*/ 210 w 210"/>
                <a:gd name="T45" fmla="*/ 93 h 234"/>
                <a:gd name="T46" fmla="*/ 203 w 210"/>
                <a:gd name="T47" fmla="*/ 135 h 234"/>
                <a:gd name="T48" fmla="*/ 192 w 210"/>
                <a:gd name="T49" fmla="*/ 166 h 234"/>
                <a:gd name="T50" fmla="*/ 168 w 210"/>
                <a:gd name="T51" fmla="*/ 197 h 234"/>
                <a:gd name="T52" fmla="*/ 132 w 210"/>
                <a:gd name="T53" fmla="*/ 223 h 234"/>
                <a:gd name="T54" fmla="*/ 110 w 210"/>
                <a:gd name="T55" fmla="*/ 234 h 234"/>
                <a:gd name="T56" fmla="*/ 104 w 210"/>
                <a:gd name="T57" fmla="*/ 234 h 234"/>
                <a:gd name="T58" fmla="*/ 31 w 210"/>
                <a:gd name="T59" fmla="*/ 62 h 234"/>
                <a:gd name="T60" fmla="*/ 26 w 210"/>
                <a:gd name="T61" fmla="*/ 91 h 234"/>
                <a:gd name="T62" fmla="*/ 31 w 210"/>
                <a:gd name="T63" fmla="*/ 130 h 234"/>
                <a:gd name="T64" fmla="*/ 46 w 210"/>
                <a:gd name="T65" fmla="*/ 161 h 234"/>
                <a:gd name="T66" fmla="*/ 64 w 210"/>
                <a:gd name="T67" fmla="*/ 181 h 234"/>
                <a:gd name="T68" fmla="*/ 88 w 210"/>
                <a:gd name="T69" fmla="*/ 199 h 234"/>
                <a:gd name="T70" fmla="*/ 104 w 210"/>
                <a:gd name="T71" fmla="*/ 208 h 234"/>
                <a:gd name="T72" fmla="*/ 135 w 210"/>
                <a:gd name="T73" fmla="*/ 190 h 234"/>
                <a:gd name="T74" fmla="*/ 157 w 210"/>
                <a:gd name="T75" fmla="*/ 172 h 234"/>
                <a:gd name="T76" fmla="*/ 170 w 210"/>
                <a:gd name="T77" fmla="*/ 150 h 234"/>
                <a:gd name="T78" fmla="*/ 183 w 210"/>
                <a:gd name="T79" fmla="*/ 108 h 234"/>
                <a:gd name="T80" fmla="*/ 181 w 210"/>
                <a:gd name="T81" fmla="*/ 75 h 234"/>
                <a:gd name="T82" fmla="*/ 179 w 210"/>
                <a:gd name="T83" fmla="*/ 62 h 234"/>
                <a:gd name="T84" fmla="*/ 130 w 210"/>
                <a:gd name="T85" fmla="*/ 47 h 234"/>
                <a:gd name="T86" fmla="*/ 104 w 210"/>
                <a:gd name="T87" fmla="*/ 31 h 234"/>
                <a:gd name="T88" fmla="*/ 93 w 210"/>
                <a:gd name="T89" fmla="*/ 38 h 234"/>
                <a:gd name="T90" fmla="*/ 55 w 210"/>
                <a:gd name="T91" fmla="*/ 55 h 234"/>
                <a:gd name="T92" fmla="*/ 31 w 210"/>
                <a:gd name="T93" fmla="*/ 62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0" h="234">
                  <a:moveTo>
                    <a:pt x="104" y="234"/>
                  </a:moveTo>
                  <a:lnTo>
                    <a:pt x="104" y="234"/>
                  </a:lnTo>
                  <a:lnTo>
                    <a:pt x="99" y="234"/>
                  </a:lnTo>
                  <a:lnTo>
                    <a:pt x="99" y="234"/>
                  </a:lnTo>
                  <a:lnTo>
                    <a:pt x="77" y="223"/>
                  </a:lnTo>
                  <a:lnTo>
                    <a:pt x="57" y="210"/>
                  </a:lnTo>
                  <a:lnTo>
                    <a:pt x="42" y="197"/>
                  </a:lnTo>
                  <a:lnTo>
                    <a:pt x="29" y="181"/>
                  </a:lnTo>
                  <a:lnTo>
                    <a:pt x="18" y="166"/>
                  </a:lnTo>
                  <a:lnTo>
                    <a:pt x="11" y="150"/>
                  </a:lnTo>
                  <a:lnTo>
                    <a:pt x="6" y="135"/>
                  </a:lnTo>
                  <a:lnTo>
                    <a:pt x="2" y="119"/>
                  </a:lnTo>
                  <a:lnTo>
                    <a:pt x="0" y="93"/>
                  </a:lnTo>
                  <a:lnTo>
                    <a:pt x="2" y="69"/>
                  </a:lnTo>
                  <a:lnTo>
                    <a:pt x="4" y="53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1" y="42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37" y="33"/>
                  </a:lnTo>
                  <a:lnTo>
                    <a:pt x="53" y="29"/>
                  </a:lnTo>
                  <a:lnTo>
                    <a:pt x="66" y="24"/>
                  </a:lnTo>
                  <a:lnTo>
                    <a:pt x="77" y="18"/>
                  </a:lnTo>
                  <a:lnTo>
                    <a:pt x="90" y="9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99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10" y="2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9" y="9"/>
                  </a:lnTo>
                  <a:lnTo>
                    <a:pt x="132" y="18"/>
                  </a:lnTo>
                  <a:lnTo>
                    <a:pt x="144" y="24"/>
                  </a:lnTo>
                  <a:lnTo>
                    <a:pt x="157" y="29"/>
                  </a:lnTo>
                  <a:lnTo>
                    <a:pt x="172" y="35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9" y="42"/>
                  </a:lnTo>
                  <a:lnTo>
                    <a:pt x="203" y="47"/>
                  </a:lnTo>
                  <a:lnTo>
                    <a:pt x="203" y="47"/>
                  </a:lnTo>
                  <a:lnTo>
                    <a:pt x="203" y="53"/>
                  </a:lnTo>
                  <a:lnTo>
                    <a:pt x="208" y="69"/>
                  </a:lnTo>
                  <a:lnTo>
                    <a:pt x="210" y="93"/>
                  </a:lnTo>
                  <a:lnTo>
                    <a:pt x="208" y="119"/>
                  </a:lnTo>
                  <a:lnTo>
                    <a:pt x="203" y="135"/>
                  </a:lnTo>
                  <a:lnTo>
                    <a:pt x="199" y="150"/>
                  </a:lnTo>
                  <a:lnTo>
                    <a:pt x="192" y="166"/>
                  </a:lnTo>
                  <a:lnTo>
                    <a:pt x="181" y="181"/>
                  </a:lnTo>
                  <a:lnTo>
                    <a:pt x="168" y="197"/>
                  </a:lnTo>
                  <a:lnTo>
                    <a:pt x="152" y="210"/>
                  </a:lnTo>
                  <a:lnTo>
                    <a:pt x="132" y="223"/>
                  </a:lnTo>
                  <a:lnTo>
                    <a:pt x="110" y="234"/>
                  </a:lnTo>
                  <a:lnTo>
                    <a:pt x="110" y="234"/>
                  </a:lnTo>
                  <a:lnTo>
                    <a:pt x="104" y="234"/>
                  </a:lnTo>
                  <a:lnTo>
                    <a:pt x="104" y="234"/>
                  </a:lnTo>
                  <a:close/>
                  <a:moveTo>
                    <a:pt x="31" y="62"/>
                  </a:moveTo>
                  <a:lnTo>
                    <a:pt x="31" y="62"/>
                  </a:lnTo>
                  <a:lnTo>
                    <a:pt x="29" y="75"/>
                  </a:lnTo>
                  <a:lnTo>
                    <a:pt x="26" y="91"/>
                  </a:lnTo>
                  <a:lnTo>
                    <a:pt x="26" y="108"/>
                  </a:lnTo>
                  <a:lnTo>
                    <a:pt x="31" y="130"/>
                  </a:lnTo>
                  <a:lnTo>
                    <a:pt x="40" y="150"/>
                  </a:lnTo>
                  <a:lnTo>
                    <a:pt x="46" y="161"/>
                  </a:lnTo>
                  <a:lnTo>
                    <a:pt x="53" y="172"/>
                  </a:lnTo>
                  <a:lnTo>
                    <a:pt x="64" y="181"/>
                  </a:lnTo>
                  <a:lnTo>
                    <a:pt x="75" y="190"/>
                  </a:lnTo>
                  <a:lnTo>
                    <a:pt x="88" y="199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21" y="199"/>
                  </a:lnTo>
                  <a:lnTo>
                    <a:pt x="135" y="190"/>
                  </a:lnTo>
                  <a:lnTo>
                    <a:pt x="146" y="181"/>
                  </a:lnTo>
                  <a:lnTo>
                    <a:pt x="157" y="172"/>
                  </a:lnTo>
                  <a:lnTo>
                    <a:pt x="163" y="161"/>
                  </a:lnTo>
                  <a:lnTo>
                    <a:pt x="170" y="150"/>
                  </a:lnTo>
                  <a:lnTo>
                    <a:pt x="179" y="130"/>
                  </a:lnTo>
                  <a:lnTo>
                    <a:pt x="183" y="108"/>
                  </a:lnTo>
                  <a:lnTo>
                    <a:pt x="183" y="91"/>
                  </a:lnTo>
                  <a:lnTo>
                    <a:pt x="181" y="75"/>
                  </a:lnTo>
                  <a:lnTo>
                    <a:pt x="179" y="62"/>
                  </a:lnTo>
                  <a:lnTo>
                    <a:pt x="179" y="62"/>
                  </a:lnTo>
                  <a:lnTo>
                    <a:pt x="152" y="55"/>
                  </a:lnTo>
                  <a:lnTo>
                    <a:pt x="130" y="47"/>
                  </a:lnTo>
                  <a:lnTo>
                    <a:pt x="115" y="40"/>
                  </a:lnTo>
                  <a:lnTo>
                    <a:pt x="104" y="31"/>
                  </a:lnTo>
                  <a:lnTo>
                    <a:pt x="104" y="31"/>
                  </a:lnTo>
                  <a:lnTo>
                    <a:pt x="93" y="38"/>
                  </a:lnTo>
                  <a:lnTo>
                    <a:pt x="77" y="47"/>
                  </a:lnTo>
                  <a:lnTo>
                    <a:pt x="55" y="55"/>
                  </a:lnTo>
                  <a:lnTo>
                    <a:pt x="31" y="62"/>
                  </a:lnTo>
                  <a:lnTo>
                    <a:pt x="31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4802188" y="979488"/>
              <a:ext cx="85725" cy="87312"/>
            </a:xfrm>
            <a:custGeom>
              <a:avLst/>
              <a:gdLst>
                <a:gd name="T0" fmla="*/ 40 w 54"/>
                <a:gd name="T1" fmla="*/ 55 h 55"/>
                <a:gd name="T2" fmla="*/ 40 w 54"/>
                <a:gd name="T3" fmla="*/ 55 h 55"/>
                <a:gd name="T4" fmla="*/ 36 w 54"/>
                <a:gd name="T5" fmla="*/ 53 h 55"/>
                <a:gd name="T6" fmla="*/ 31 w 54"/>
                <a:gd name="T7" fmla="*/ 51 h 55"/>
                <a:gd name="T8" fmla="*/ 3 w 54"/>
                <a:gd name="T9" fmla="*/ 22 h 55"/>
                <a:gd name="T10" fmla="*/ 3 w 54"/>
                <a:gd name="T11" fmla="*/ 22 h 55"/>
                <a:gd name="T12" fmla="*/ 0 w 54"/>
                <a:gd name="T13" fmla="*/ 18 h 55"/>
                <a:gd name="T14" fmla="*/ 0 w 54"/>
                <a:gd name="T15" fmla="*/ 13 h 55"/>
                <a:gd name="T16" fmla="*/ 0 w 54"/>
                <a:gd name="T17" fmla="*/ 9 h 55"/>
                <a:gd name="T18" fmla="*/ 5 w 54"/>
                <a:gd name="T19" fmla="*/ 4 h 55"/>
                <a:gd name="T20" fmla="*/ 5 w 54"/>
                <a:gd name="T21" fmla="*/ 4 h 55"/>
                <a:gd name="T22" fmla="*/ 9 w 54"/>
                <a:gd name="T23" fmla="*/ 2 h 55"/>
                <a:gd name="T24" fmla="*/ 14 w 54"/>
                <a:gd name="T25" fmla="*/ 0 h 55"/>
                <a:gd name="T26" fmla="*/ 18 w 54"/>
                <a:gd name="T27" fmla="*/ 2 h 55"/>
                <a:gd name="T28" fmla="*/ 23 w 54"/>
                <a:gd name="T29" fmla="*/ 4 h 55"/>
                <a:gd name="T30" fmla="*/ 49 w 54"/>
                <a:gd name="T31" fmla="*/ 31 h 55"/>
                <a:gd name="T32" fmla="*/ 49 w 54"/>
                <a:gd name="T33" fmla="*/ 31 h 55"/>
                <a:gd name="T34" fmla="*/ 51 w 54"/>
                <a:gd name="T35" fmla="*/ 35 h 55"/>
                <a:gd name="T36" fmla="*/ 54 w 54"/>
                <a:gd name="T37" fmla="*/ 42 h 55"/>
                <a:gd name="T38" fmla="*/ 51 w 54"/>
                <a:gd name="T39" fmla="*/ 46 h 55"/>
                <a:gd name="T40" fmla="*/ 49 w 54"/>
                <a:gd name="T41" fmla="*/ 51 h 55"/>
                <a:gd name="T42" fmla="*/ 49 w 54"/>
                <a:gd name="T43" fmla="*/ 51 h 55"/>
                <a:gd name="T44" fmla="*/ 45 w 54"/>
                <a:gd name="T45" fmla="*/ 53 h 55"/>
                <a:gd name="T46" fmla="*/ 40 w 54"/>
                <a:gd name="T47" fmla="*/ 55 h 55"/>
                <a:gd name="T48" fmla="*/ 40 w 54"/>
                <a:gd name="T4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55">
                  <a:moveTo>
                    <a:pt x="40" y="55"/>
                  </a:moveTo>
                  <a:lnTo>
                    <a:pt x="40" y="55"/>
                  </a:lnTo>
                  <a:lnTo>
                    <a:pt x="36" y="53"/>
                  </a:lnTo>
                  <a:lnTo>
                    <a:pt x="31" y="51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9"/>
                  </a:lnTo>
                  <a:lnTo>
                    <a:pt x="5" y="4"/>
                  </a:lnTo>
                  <a:lnTo>
                    <a:pt x="5" y="4"/>
                  </a:lnTo>
                  <a:lnTo>
                    <a:pt x="9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3" y="4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51" y="35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51"/>
                  </a:lnTo>
                  <a:lnTo>
                    <a:pt x="49" y="51"/>
                  </a:lnTo>
                  <a:lnTo>
                    <a:pt x="45" y="53"/>
                  </a:lnTo>
                  <a:lnTo>
                    <a:pt x="40" y="55"/>
                  </a:lnTo>
                  <a:lnTo>
                    <a:pt x="4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auto">
            <a:xfrm>
              <a:off x="4845051" y="927100"/>
              <a:ext cx="133350" cy="139700"/>
            </a:xfrm>
            <a:custGeom>
              <a:avLst/>
              <a:gdLst>
                <a:gd name="T0" fmla="*/ 13 w 84"/>
                <a:gd name="T1" fmla="*/ 88 h 88"/>
                <a:gd name="T2" fmla="*/ 13 w 84"/>
                <a:gd name="T3" fmla="*/ 88 h 88"/>
                <a:gd name="T4" fmla="*/ 9 w 84"/>
                <a:gd name="T5" fmla="*/ 86 h 88"/>
                <a:gd name="T6" fmla="*/ 4 w 84"/>
                <a:gd name="T7" fmla="*/ 84 h 88"/>
                <a:gd name="T8" fmla="*/ 4 w 84"/>
                <a:gd name="T9" fmla="*/ 84 h 88"/>
                <a:gd name="T10" fmla="*/ 0 w 84"/>
                <a:gd name="T11" fmla="*/ 79 h 88"/>
                <a:gd name="T12" fmla="*/ 0 w 84"/>
                <a:gd name="T13" fmla="*/ 75 h 88"/>
                <a:gd name="T14" fmla="*/ 0 w 84"/>
                <a:gd name="T15" fmla="*/ 68 h 88"/>
                <a:gd name="T16" fmla="*/ 4 w 84"/>
                <a:gd name="T17" fmla="*/ 64 h 88"/>
                <a:gd name="T18" fmla="*/ 62 w 84"/>
                <a:gd name="T19" fmla="*/ 4 h 88"/>
                <a:gd name="T20" fmla="*/ 62 w 84"/>
                <a:gd name="T21" fmla="*/ 4 h 88"/>
                <a:gd name="T22" fmla="*/ 66 w 84"/>
                <a:gd name="T23" fmla="*/ 2 h 88"/>
                <a:gd name="T24" fmla="*/ 71 w 84"/>
                <a:gd name="T25" fmla="*/ 0 h 88"/>
                <a:gd name="T26" fmla="*/ 77 w 84"/>
                <a:gd name="T27" fmla="*/ 2 h 88"/>
                <a:gd name="T28" fmla="*/ 80 w 84"/>
                <a:gd name="T29" fmla="*/ 4 h 88"/>
                <a:gd name="T30" fmla="*/ 80 w 84"/>
                <a:gd name="T31" fmla="*/ 4 h 88"/>
                <a:gd name="T32" fmla="*/ 84 w 84"/>
                <a:gd name="T33" fmla="*/ 9 h 88"/>
                <a:gd name="T34" fmla="*/ 84 w 84"/>
                <a:gd name="T35" fmla="*/ 13 h 88"/>
                <a:gd name="T36" fmla="*/ 84 w 84"/>
                <a:gd name="T37" fmla="*/ 18 h 88"/>
                <a:gd name="T38" fmla="*/ 82 w 84"/>
                <a:gd name="T39" fmla="*/ 22 h 88"/>
                <a:gd name="T40" fmla="*/ 22 w 84"/>
                <a:gd name="T41" fmla="*/ 84 h 88"/>
                <a:gd name="T42" fmla="*/ 22 w 84"/>
                <a:gd name="T43" fmla="*/ 84 h 88"/>
                <a:gd name="T44" fmla="*/ 18 w 84"/>
                <a:gd name="T45" fmla="*/ 86 h 88"/>
                <a:gd name="T46" fmla="*/ 13 w 84"/>
                <a:gd name="T47" fmla="*/ 88 h 88"/>
                <a:gd name="T48" fmla="*/ 13 w 84"/>
                <a:gd name="T4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4" h="88">
                  <a:moveTo>
                    <a:pt x="13" y="88"/>
                  </a:moveTo>
                  <a:lnTo>
                    <a:pt x="13" y="88"/>
                  </a:lnTo>
                  <a:lnTo>
                    <a:pt x="9" y="86"/>
                  </a:lnTo>
                  <a:lnTo>
                    <a:pt x="4" y="84"/>
                  </a:lnTo>
                  <a:lnTo>
                    <a:pt x="4" y="84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4" y="6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66" y="2"/>
                  </a:lnTo>
                  <a:lnTo>
                    <a:pt x="71" y="0"/>
                  </a:lnTo>
                  <a:lnTo>
                    <a:pt x="77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4" y="9"/>
                  </a:lnTo>
                  <a:lnTo>
                    <a:pt x="84" y="13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18" y="86"/>
                  </a:lnTo>
                  <a:lnTo>
                    <a:pt x="13" y="88"/>
                  </a:lnTo>
                  <a:lnTo>
                    <a:pt x="13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9"/>
            <p:cNvSpPr>
              <a:spLocks noEditPoints="1"/>
            </p:cNvSpPr>
            <p:nvPr/>
          </p:nvSpPr>
          <p:spPr bwMode="auto">
            <a:xfrm>
              <a:off x="4413251" y="1228725"/>
              <a:ext cx="958850" cy="125412"/>
            </a:xfrm>
            <a:custGeom>
              <a:avLst/>
              <a:gdLst>
                <a:gd name="T0" fmla="*/ 537 w 604"/>
                <a:gd name="T1" fmla="*/ 79 h 79"/>
                <a:gd name="T2" fmla="*/ 66 w 604"/>
                <a:gd name="T3" fmla="*/ 79 h 79"/>
                <a:gd name="T4" fmla="*/ 66 w 604"/>
                <a:gd name="T5" fmla="*/ 79 h 79"/>
                <a:gd name="T6" fmla="*/ 53 w 604"/>
                <a:gd name="T7" fmla="*/ 77 h 79"/>
                <a:gd name="T8" fmla="*/ 40 w 604"/>
                <a:gd name="T9" fmla="*/ 73 h 79"/>
                <a:gd name="T10" fmla="*/ 29 w 604"/>
                <a:gd name="T11" fmla="*/ 68 h 79"/>
                <a:gd name="T12" fmla="*/ 20 w 604"/>
                <a:gd name="T13" fmla="*/ 60 h 79"/>
                <a:gd name="T14" fmla="*/ 11 w 604"/>
                <a:gd name="T15" fmla="*/ 51 h 79"/>
                <a:gd name="T16" fmla="*/ 7 w 604"/>
                <a:gd name="T17" fmla="*/ 40 h 79"/>
                <a:gd name="T18" fmla="*/ 2 w 604"/>
                <a:gd name="T19" fmla="*/ 26 h 79"/>
                <a:gd name="T20" fmla="*/ 0 w 604"/>
                <a:gd name="T21" fmla="*/ 13 h 79"/>
                <a:gd name="T22" fmla="*/ 0 w 604"/>
                <a:gd name="T23" fmla="*/ 0 h 79"/>
                <a:gd name="T24" fmla="*/ 604 w 604"/>
                <a:gd name="T25" fmla="*/ 0 h 79"/>
                <a:gd name="T26" fmla="*/ 604 w 604"/>
                <a:gd name="T27" fmla="*/ 13 h 79"/>
                <a:gd name="T28" fmla="*/ 604 w 604"/>
                <a:gd name="T29" fmla="*/ 13 h 79"/>
                <a:gd name="T30" fmla="*/ 601 w 604"/>
                <a:gd name="T31" fmla="*/ 26 h 79"/>
                <a:gd name="T32" fmla="*/ 597 w 604"/>
                <a:gd name="T33" fmla="*/ 40 h 79"/>
                <a:gd name="T34" fmla="*/ 593 w 604"/>
                <a:gd name="T35" fmla="*/ 51 h 79"/>
                <a:gd name="T36" fmla="*/ 584 w 604"/>
                <a:gd name="T37" fmla="*/ 60 h 79"/>
                <a:gd name="T38" fmla="*/ 575 w 604"/>
                <a:gd name="T39" fmla="*/ 68 h 79"/>
                <a:gd name="T40" fmla="*/ 564 w 604"/>
                <a:gd name="T41" fmla="*/ 73 h 79"/>
                <a:gd name="T42" fmla="*/ 551 w 604"/>
                <a:gd name="T43" fmla="*/ 77 h 79"/>
                <a:gd name="T44" fmla="*/ 537 w 604"/>
                <a:gd name="T45" fmla="*/ 79 h 79"/>
                <a:gd name="T46" fmla="*/ 537 w 604"/>
                <a:gd name="T47" fmla="*/ 79 h 79"/>
                <a:gd name="T48" fmla="*/ 29 w 604"/>
                <a:gd name="T49" fmla="*/ 26 h 79"/>
                <a:gd name="T50" fmla="*/ 29 w 604"/>
                <a:gd name="T51" fmla="*/ 26 h 79"/>
                <a:gd name="T52" fmla="*/ 35 w 604"/>
                <a:gd name="T53" fmla="*/ 37 h 79"/>
                <a:gd name="T54" fmla="*/ 42 w 604"/>
                <a:gd name="T55" fmla="*/ 46 h 79"/>
                <a:gd name="T56" fmla="*/ 53 w 604"/>
                <a:gd name="T57" fmla="*/ 51 h 79"/>
                <a:gd name="T58" fmla="*/ 66 w 604"/>
                <a:gd name="T59" fmla="*/ 53 h 79"/>
                <a:gd name="T60" fmla="*/ 537 w 604"/>
                <a:gd name="T61" fmla="*/ 53 h 79"/>
                <a:gd name="T62" fmla="*/ 537 w 604"/>
                <a:gd name="T63" fmla="*/ 53 h 79"/>
                <a:gd name="T64" fmla="*/ 551 w 604"/>
                <a:gd name="T65" fmla="*/ 51 h 79"/>
                <a:gd name="T66" fmla="*/ 559 w 604"/>
                <a:gd name="T67" fmla="*/ 46 h 79"/>
                <a:gd name="T68" fmla="*/ 568 w 604"/>
                <a:gd name="T69" fmla="*/ 37 h 79"/>
                <a:gd name="T70" fmla="*/ 575 w 604"/>
                <a:gd name="T71" fmla="*/ 26 h 79"/>
                <a:gd name="T72" fmla="*/ 29 w 604"/>
                <a:gd name="T73" fmla="*/ 2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4" h="79">
                  <a:moveTo>
                    <a:pt x="537" y="79"/>
                  </a:moveTo>
                  <a:lnTo>
                    <a:pt x="66" y="79"/>
                  </a:lnTo>
                  <a:lnTo>
                    <a:pt x="66" y="79"/>
                  </a:lnTo>
                  <a:lnTo>
                    <a:pt x="53" y="77"/>
                  </a:lnTo>
                  <a:lnTo>
                    <a:pt x="40" y="73"/>
                  </a:lnTo>
                  <a:lnTo>
                    <a:pt x="29" y="68"/>
                  </a:lnTo>
                  <a:lnTo>
                    <a:pt x="20" y="60"/>
                  </a:lnTo>
                  <a:lnTo>
                    <a:pt x="11" y="51"/>
                  </a:lnTo>
                  <a:lnTo>
                    <a:pt x="7" y="40"/>
                  </a:lnTo>
                  <a:lnTo>
                    <a:pt x="2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04" y="0"/>
                  </a:lnTo>
                  <a:lnTo>
                    <a:pt x="604" y="13"/>
                  </a:lnTo>
                  <a:lnTo>
                    <a:pt x="604" y="13"/>
                  </a:lnTo>
                  <a:lnTo>
                    <a:pt x="601" y="26"/>
                  </a:lnTo>
                  <a:lnTo>
                    <a:pt x="597" y="40"/>
                  </a:lnTo>
                  <a:lnTo>
                    <a:pt x="593" y="51"/>
                  </a:lnTo>
                  <a:lnTo>
                    <a:pt x="584" y="60"/>
                  </a:lnTo>
                  <a:lnTo>
                    <a:pt x="575" y="68"/>
                  </a:lnTo>
                  <a:lnTo>
                    <a:pt x="564" y="73"/>
                  </a:lnTo>
                  <a:lnTo>
                    <a:pt x="551" y="77"/>
                  </a:lnTo>
                  <a:lnTo>
                    <a:pt x="537" y="79"/>
                  </a:lnTo>
                  <a:lnTo>
                    <a:pt x="537" y="79"/>
                  </a:lnTo>
                  <a:close/>
                  <a:moveTo>
                    <a:pt x="29" y="26"/>
                  </a:moveTo>
                  <a:lnTo>
                    <a:pt x="29" y="26"/>
                  </a:lnTo>
                  <a:lnTo>
                    <a:pt x="35" y="37"/>
                  </a:lnTo>
                  <a:lnTo>
                    <a:pt x="42" y="46"/>
                  </a:lnTo>
                  <a:lnTo>
                    <a:pt x="53" y="51"/>
                  </a:lnTo>
                  <a:lnTo>
                    <a:pt x="66" y="53"/>
                  </a:lnTo>
                  <a:lnTo>
                    <a:pt x="537" y="53"/>
                  </a:lnTo>
                  <a:lnTo>
                    <a:pt x="537" y="53"/>
                  </a:lnTo>
                  <a:lnTo>
                    <a:pt x="551" y="51"/>
                  </a:lnTo>
                  <a:lnTo>
                    <a:pt x="559" y="46"/>
                  </a:lnTo>
                  <a:lnTo>
                    <a:pt x="568" y="37"/>
                  </a:lnTo>
                  <a:lnTo>
                    <a:pt x="575" y="26"/>
                  </a:lnTo>
                  <a:lnTo>
                    <a:pt x="29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60"/>
            <p:cNvSpPr>
              <a:spLocks noEditPoints="1"/>
            </p:cNvSpPr>
            <p:nvPr/>
          </p:nvSpPr>
          <p:spPr bwMode="auto">
            <a:xfrm>
              <a:off x="4518026" y="730250"/>
              <a:ext cx="747713" cy="539750"/>
            </a:xfrm>
            <a:custGeom>
              <a:avLst/>
              <a:gdLst>
                <a:gd name="T0" fmla="*/ 471 w 471"/>
                <a:gd name="T1" fmla="*/ 340 h 340"/>
                <a:gd name="T2" fmla="*/ 0 w 471"/>
                <a:gd name="T3" fmla="*/ 340 h 340"/>
                <a:gd name="T4" fmla="*/ 0 w 471"/>
                <a:gd name="T5" fmla="*/ 31 h 340"/>
                <a:gd name="T6" fmla="*/ 0 w 471"/>
                <a:gd name="T7" fmla="*/ 31 h 340"/>
                <a:gd name="T8" fmla="*/ 3 w 471"/>
                <a:gd name="T9" fmla="*/ 20 h 340"/>
                <a:gd name="T10" fmla="*/ 9 w 471"/>
                <a:gd name="T11" fmla="*/ 9 h 340"/>
                <a:gd name="T12" fmla="*/ 18 w 471"/>
                <a:gd name="T13" fmla="*/ 2 h 340"/>
                <a:gd name="T14" fmla="*/ 31 w 471"/>
                <a:gd name="T15" fmla="*/ 0 h 340"/>
                <a:gd name="T16" fmla="*/ 440 w 471"/>
                <a:gd name="T17" fmla="*/ 0 h 340"/>
                <a:gd name="T18" fmla="*/ 440 w 471"/>
                <a:gd name="T19" fmla="*/ 0 h 340"/>
                <a:gd name="T20" fmla="*/ 454 w 471"/>
                <a:gd name="T21" fmla="*/ 2 h 340"/>
                <a:gd name="T22" fmla="*/ 462 w 471"/>
                <a:gd name="T23" fmla="*/ 9 h 340"/>
                <a:gd name="T24" fmla="*/ 469 w 471"/>
                <a:gd name="T25" fmla="*/ 20 h 340"/>
                <a:gd name="T26" fmla="*/ 471 w 471"/>
                <a:gd name="T27" fmla="*/ 31 h 340"/>
                <a:gd name="T28" fmla="*/ 471 w 471"/>
                <a:gd name="T29" fmla="*/ 340 h 340"/>
                <a:gd name="T30" fmla="*/ 27 w 471"/>
                <a:gd name="T31" fmla="*/ 314 h 340"/>
                <a:gd name="T32" fmla="*/ 445 w 471"/>
                <a:gd name="T33" fmla="*/ 314 h 340"/>
                <a:gd name="T34" fmla="*/ 445 w 471"/>
                <a:gd name="T35" fmla="*/ 31 h 340"/>
                <a:gd name="T36" fmla="*/ 445 w 471"/>
                <a:gd name="T37" fmla="*/ 31 h 340"/>
                <a:gd name="T38" fmla="*/ 445 w 471"/>
                <a:gd name="T39" fmla="*/ 29 h 340"/>
                <a:gd name="T40" fmla="*/ 440 w 471"/>
                <a:gd name="T41" fmla="*/ 27 h 340"/>
                <a:gd name="T42" fmla="*/ 31 w 471"/>
                <a:gd name="T43" fmla="*/ 27 h 340"/>
                <a:gd name="T44" fmla="*/ 31 w 471"/>
                <a:gd name="T45" fmla="*/ 27 h 340"/>
                <a:gd name="T46" fmla="*/ 27 w 471"/>
                <a:gd name="T47" fmla="*/ 29 h 340"/>
                <a:gd name="T48" fmla="*/ 27 w 471"/>
                <a:gd name="T49" fmla="*/ 31 h 340"/>
                <a:gd name="T50" fmla="*/ 27 w 471"/>
                <a:gd name="T51" fmla="*/ 31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1" h="340">
                  <a:moveTo>
                    <a:pt x="471" y="340"/>
                  </a:moveTo>
                  <a:lnTo>
                    <a:pt x="0" y="34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3" y="20"/>
                  </a:lnTo>
                  <a:lnTo>
                    <a:pt x="9" y="9"/>
                  </a:lnTo>
                  <a:lnTo>
                    <a:pt x="18" y="2"/>
                  </a:lnTo>
                  <a:lnTo>
                    <a:pt x="31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54" y="2"/>
                  </a:lnTo>
                  <a:lnTo>
                    <a:pt x="462" y="9"/>
                  </a:lnTo>
                  <a:lnTo>
                    <a:pt x="469" y="20"/>
                  </a:lnTo>
                  <a:lnTo>
                    <a:pt x="471" y="31"/>
                  </a:lnTo>
                  <a:lnTo>
                    <a:pt x="471" y="340"/>
                  </a:lnTo>
                  <a:close/>
                  <a:moveTo>
                    <a:pt x="27" y="314"/>
                  </a:moveTo>
                  <a:lnTo>
                    <a:pt x="445" y="314"/>
                  </a:lnTo>
                  <a:lnTo>
                    <a:pt x="445" y="31"/>
                  </a:lnTo>
                  <a:lnTo>
                    <a:pt x="445" y="31"/>
                  </a:lnTo>
                  <a:lnTo>
                    <a:pt x="445" y="29"/>
                  </a:lnTo>
                  <a:lnTo>
                    <a:pt x="440" y="27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27" y="29"/>
                  </a:lnTo>
                  <a:lnTo>
                    <a:pt x="27" y="31"/>
                  </a:lnTo>
                  <a:lnTo>
                    <a:pt x="27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165258" y="3827319"/>
            <a:ext cx="508269" cy="556768"/>
            <a:chOff x="7407276" y="587375"/>
            <a:chExt cx="831850" cy="911225"/>
          </a:xfrm>
          <a:solidFill>
            <a:schemeClr val="bg1"/>
          </a:solidFill>
        </p:grpSpPr>
        <p:sp>
          <p:nvSpPr>
            <p:cNvPr id="58" name="Freeform 84"/>
            <p:cNvSpPr>
              <a:spLocks noEditPoints="1"/>
            </p:cNvSpPr>
            <p:nvPr/>
          </p:nvSpPr>
          <p:spPr bwMode="auto">
            <a:xfrm>
              <a:off x="7656513" y="1168400"/>
              <a:ext cx="333375" cy="249237"/>
            </a:xfrm>
            <a:custGeom>
              <a:avLst/>
              <a:gdLst>
                <a:gd name="T0" fmla="*/ 196 w 210"/>
                <a:gd name="T1" fmla="*/ 157 h 157"/>
                <a:gd name="T2" fmla="*/ 13 w 210"/>
                <a:gd name="T3" fmla="*/ 157 h 157"/>
                <a:gd name="T4" fmla="*/ 13 w 210"/>
                <a:gd name="T5" fmla="*/ 157 h 157"/>
                <a:gd name="T6" fmla="*/ 8 w 210"/>
                <a:gd name="T7" fmla="*/ 155 h 157"/>
                <a:gd name="T8" fmla="*/ 4 w 210"/>
                <a:gd name="T9" fmla="*/ 153 h 157"/>
                <a:gd name="T10" fmla="*/ 2 w 210"/>
                <a:gd name="T11" fmla="*/ 148 h 157"/>
                <a:gd name="T12" fmla="*/ 0 w 210"/>
                <a:gd name="T13" fmla="*/ 144 h 157"/>
                <a:gd name="T14" fmla="*/ 0 w 210"/>
                <a:gd name="T15" fmla="*/ 11 h 157"/>
                <a:gd name="T16" fmla="*/ 0 w 210"/>
                <a:gd name="T17" fmla="*/ 11 h 157"/>
                <a:gd name="T18" fmla="*/ 2 w 210"/>
                <a:gd name="T19" fmla="*/ 7 h 157"/>
                <a:gd name="T20" fmla="*/ 4 w 210"/>
                <a:gd name="T21" fmla="*/ 2 h 157"/>
                <a:gd name="T22" fmla="*/ 8 w 210"/>
                <a:gd name="T23" fmla="*/ 0 h 157"/>
                <a:gd name="T24" fmla="*/ 13 w 210"/>
                <a:gd name="T25" fmla="*/ 0 h 157"/>
                <a:gd name="T26" fmla="*/ 196 w 210"/>
                <a:gd name="T27" fmla="*/ 0 h 157"/>
                <a:gd name="T28" fmla="*/ 196 w 210"/>
                <a:gd name="T29" fmla="*/ 0 h 157"/>
                <a:gd name="T30" fmla="*/ 201 w 210"/>
                <a:gd name="T31" fmla="*/ 0 h 157"/>
                <a:gd name="T32" fmla="*/ 205 w 210"/>
                <a:gd name="T33" fmla="*/ 2 h 157"/>
                <a:gd name="T34" fmla="*/ 207 w 210"/>
                <a:gd name="T35" fmla="*/ 7 h 157"/>
                <a:gd name="T36" fmla="*/ 210 w 210"/>
                <a:gd name="T37" fmla="*/ 11 h 157"/>
                <a:gd name="T38" fmla="*/ 210 w 210"/>
                <a:gd name="T39" fmla="*/ 144 h 157"/>
                <a:gd name="T40" fmla="*/ 210 w 210"/>
                <a:gd name="T41" fmla="*/ 144 h 157"/>
                <a:gd name="T42" fmla="*/ 207 w 210"/>
                <a:gd name="T43" fmla="*/ 148 h 157"/>
                <a:gd name="T44" fmla="*/ 205 w 210"/>
                <a:gd name="T45" fmla="*/ 153 h 157"/>
                <a:gd name="T46" fmla="*/ 201 w 210"/>
                <a:gd name="T47" fmla="*/ 155 h 157"/>
                <a:gd name="T48" fmla="*/ 196 w 210"/>
                <a:gd name="T49" fmla="*/ 157 h 157"/>
                <a:gd name="T50" fmla="*/ 196 w 210"/>
                <a:gd name="T51" fmla="*/ 157 h 157"/>
                <a:gd name="T52" fmla="*/ 26 w 210"/>
                <a:gd name="T53" fmla="*/ 131 h 157"/>
                <a:gd name="T54" fmla="*/ 183 w 210"/>
                <a:gd name="T55" fmla="*/ 131 h 157"/>
                <a:gd name="T56" fmla="*/ 183 w 210"/>
                <a:gd name="T57" fmla="*/ 25 h 157"/>
                <a:gd name="T58" fmla="*/ 26 w 210"/>
                <a:gd name="T59" fmla="*/ 25 h 157"/>
                <a:gd name="T60" fmla="*/ 26 w 210"/>
                <a:gd name="T61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157">
                  <a:moveTo>
                    <a:pt x="196" y="157"/>
                  </a:moveTo>
                  <a:lnTo>
                    <a:pt x="13" y="157"/>
                  </a:lnTo>
                  <a:lnTo>
                    <a:pt x="13" y="157"/>
                  </a:lnTo>
                  <a:lnTo>
                    <a:pt x="8" y="155"/>
                  </a:lnTo>
                  <a:lnTo>
                    <a:pt x="4" y="153"/>
                  </a:lnTo>
                  <a:lnTo>
                    <a:pt x="2" y="148"/>
                  </a:lnTo>
                  <a:lnTo>
                    <a:pt x="0" y="14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01" y="0"/>
                  </a:lnTo>
                  <a:lnTo>
                    <a:pt x="205" y="2"/>
                  </a:lnTo>
                  <a:lnTo>
                    <a:pt x="207" y="7"/>
                  </a:lnTo>
                  <a:lnTo>
                    <a:pt x="210" y="11"/>
                  </a:lnTo>
                  <a:lnTo>
                    <a:pt x="210" y="144"/>
                  </a:lnTo>
                  <a:lnTo>
                    <a:pt x="210" y="144"/>
                  </a:lnTo>
                  <a:lnTo>
                    <a:pt x="207" y="148"/>
                  </a:lnTo>
                  <a:lnTo>
                    <a:pt x="205" y="153"/>
                  </a:lnTo>
                  <a:lnTo>
                    <a:pt x="201" y="155"/>
                  </a:lnTo>
                  <a:lnTo>
                    <a:pt x="196" y="157"/>
                  </a:lnTo>
                  <a:lnTo>
                    <a:pt x="196" y="157"/>
                  </a:lnTo>
                  <a:close/>
                  <a:moveTo>
                    <a:pt x="26" y="131"/>
                  </a:moveTo>
                  <a:lnTo>
                    <a:pt x="183" y="131"/>
                  </a:lnTo>
                  <a:lnTo>
                    <a:pt x="183" y="25"/>
                  </a:lnTo>
                  <a:lnTo>
                    <a:pt x="26" y="25"/>
                  </a:lnTo>
                  <a:lnTo>
                    <a:pt x="2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85"/>
            <p:cNvSpPr>
              <a:spLocks noEditPoints="1"/>
            </p:cNvSpPr>
            <p:nvPr/>
          </p:nvSpPr>
          <p:spPr bwMode="auto">
            <a:xfrm>
              <a:off x="7697788" y="1000125"/>
              <a:ext cx="249238" cy="207962"/>
            </a:xfrm>
            <a:custGeom>
              <a:avLst/>
              <a:gdLst>
                <a:gd name="T0" fmla="*/ 144 w 157"/>
                <a:gd name="T1" fmla="*/ 131 h 131"/>
                <a:gd name="T2" fmla="*/ 13 w 157"/>
                <a:gd name="T3" fmla="*/ 131 h 131"/>
                <a:gd name="T4" fmla="*/ 13 w 157"/>
                <a:gd name="T5" fmla="*/ 131 h 131"/>
                <a:gd name="T6" fmla="*/ 9 w 157"/>
                <a:gd name="T7" fmla="*/ 131 h 131"/>
                <a:gd name="T8" fmla="*/ 5 w 157"/>
                <a:gd name="T9" fmla="*/ 128 h 131"/>
                <a:gd name="T10" fmla="*/ 0 w 157"/>
                <a:gd name="T11" fmla="*/ 124 h 131"/>
                <a:gd name="T12" fmla="*/ 0 w 157"/>
                <a:gd name="T13" fmla="*/ 117 h 131"/>
                <a:gd name="T14" fmla="*/ 0 w 157"/>
                <a:gd name="T15" fmla="*/ 80 h 131"/>
                <a:gd name="T16" fmla="*/ 0 w 157"/>
                <a:gd name="T17" fmla="*/ 80 h 131"/>
                <a:gd name="T18" fmla="*/ 2 w 157"/>
                <a:gd name="T19" fmla="*/ 64 h 131"/>
                <a:gd name="T20" fmla="*/ 7 w 157"/>
                <a:gd name="T21" fmla="*/ 49 h 131"/>
                <a:gd name="T22" fmla="*/ 13 w 157"/>
                <a:gd name="T23" fmla="*/ 36 h 131"/>
                <a:gd name="T24" fmla="*/ 22 w 157"/>
                <a:gd name="T25" fmla="*/ 25 h 131"/>
                <a:gd name="T26" fmla="*/ 35 w 157"/>
                <a:gd name="T27" fmla="*/ 13 h 131"/>
                <a:gd name="T28" fmla="*/ 49 w 157"/>
                <a:gd name="T29" fmla="*/ 7 h 131"/>
                <a:gd name="T30" fmla="*/ 62 w 157"/>
                <a:gd name="T31" fmla="*/ 2 h 131"/>
                <a:gd name="T32" fmla="*/ 77 w 157"/>
                <a:gd name="T33" fmla="*/ 0 h 131"/>
                <a:gd name="T34" fmla="*/ 77 w 157"/>
                <a:gd name="T35" fmla="*/ 0 h 131"/>
                <a:gd name="T36" fmla="*/ 95 w 157"/>
                <a:gd name="T37" fmla="*/ 2 h 131"/>
                <a:gd name="T38" fmla="*/ 108 w 157"/>
                <a:gd name="T39" fmla="*/ 7 h 131"/>
                <a:gd name="T40" fmla="*/ 122 w 157"/>
                <a:gd name="T41" fmla="*/ 13 h 131"/>
                <a:gd name="T42" fmla="*/ 135 w 157"/>
                <a:gd name="T43" fmla="*/ 25 h 131"/>
                <a:gd name="T44" fmla="*/ 144 w 157"/>
                <a:gd name="T45" fmla="*/ 36 h 131"/>
                <a:gd name="T46" fmla="*/ 150 w 157"/>
                <a:gd name="T47" fmla="*/ 49 h 131"/>
                <a:gd name="T48" fmla="*/ 155 w 157"/>
                <a:gd name="T49" fmla="*/ 64 h 131"/>
                <a:gd name="T50" fmla="*/ 157 w 157"/>
                <a:gd name="T51" fmla="*/ 80 h 131"/>
                <a:gd name="T52" fmla="*/ 157 w 157"/>
                <a:gd name="T53" fmla="*/ 117 h 131"/>
                <a:gd name="T54" fmla="*/ 157 w 157"/>
                <a:gd name="T55" fmla="*/ 117 h 131"/>
                <a:gd name="T56" fmla="*/ 155 w 157"/>
                <a:gd name="T57" fmla="*/ 124 h 131"/>
                <a:gd name="T58" fmla="*/ 153 w 157"/>
                <a:gd name="T59" fmla="*/ 128 h 131"/>
                <a:gd name="T60" fmla="*/ 148 w 157"/>
                <a:gd name="T61" fmla="*/ 131 h 131"/>
                <a:gd name="T62" fmla="*/ 144 w 157"/>
                <a:gd name="T63" fmla="*/ 131 h 131"/>
                <a:gd name="T64" fmla="*/ 144 w 157"/>
                <a:gd name="T65" fmla="*/ 131 h 131"/>
                <a:gd name="T66" fmla="*/ 27 w 157"/>
                <a:gd name="T67" fmla="*/ 106 h 131"/>
                <a:gd name="T68" fmla="*/ 131 w 157"/>
                <a:gd name="T69" fmla="*/ 106 h 131"/>
                <a:gd name="T70" fmla="*/ 131 w 157"/>
                <a:gd name="T71" fmla="*/ 80 h 131"/>
                <a:gd name="T72" fmla="*/ 131 w 157"/>
                <a:gd name="T73" fmla="*/ 80 h 131"/>
                <a:gd name="T74" fmla="*/ 131 w 157"/>
                <a:gd name="T75" fmla="*/ 69 h 131"/>
                <a:gd name="T76" fmla="*/ 126 w 157"/>
                <a:gd name="T77" fmla="*/ 58 h 131"/>
                <a:gd name="T78" fmla="*/ 122 w 157"/>
                <a:gd name="T79" fmla="*/ 49 h 131"/>
                <a:gd name="T80" fmla="*/ 115 w 157"/>
                <a:gd name="T81" fmla="*/ 42 h 131"/>
                <a:gd name="T82" fmla="*/ 108 w 157"/>
                <a:gd name="T83" fmla="*/ 36 h 131"/>
                <a:gd name="T84" fmla="*/ 100 w 157"/>
                <a:gd name="T85" fmla="*/ 31 h 131"/>
                <a:gd name="T86" fmla="*/ 89 w 157"/>
                <a:gd name="T87" fmla="*/ 27 h 131"/>
                <a:gd name="T88" fmla="*/ 77 w 157"/>
                <a:gd name="T89" fmla="*/ 27 h 131"/>
                <a:gd name="T90" fmla="*/ 77 w 157"/>
                <a:gd name="T91" fmla="*/ 27 h 131"/>
                <a:gd name="T92" fmla="*/ 69 w 157"/>
                <a:gd name="T93" fmla="*/ 27 h 131"/>
                <a:gd name="T94" fmla="*/ 58 w 157"/>
                <a:gd name="T95" fmla="*/ 31 h 131"/>
                <a:gd name="T96" fmla="*/ 49 w 157"/>
                <a:gd name="T97" fmla="*/ 36 h 131"/>
                <a:gd name="T98" fmla="*/ 42 w 157"/>
                <a:gd name="T99" fmla="*/ 42 h 131"/>
                <a:gd name="T100" fmla="*/ 35 w 157"/>
                <a:gd name="T101" fmla="*/ 49 h 131"/>
                <a:gd name="T102" fmla="*/ 31 w 157"/>
                <a:gd name="T103" fmla="*/ 58 h 131"/>
                <a:gd name="T104" fmla="*/ 27 w 157"/>
                <a:gd name="T105" fmla="*/ 69 h 131"/>
                <a:gd name="T106" fmla="*/ 27 w 157"/>
                <a:gd name="T107" fmla="*/ 80 h 131"/>
                <a:gd name="T108" fmla="*/ 27 w 157"/>
                <a:gd name="T109" fmla="*/ 10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7" h="131">
                  <a:moveTo>
                    <a:pt x="144" y="131"/>
                  </a:moveTo>
                  <a:lnTo>
                    <a:pt x="13" y="131"/>
                  </a:lnTo>
                  <a:lnTo>
                    <a:pt x="13" y="131"/>
                  </a:lnTo>
                  <a:lnTo>
                    <a:pt x="9" y="131"/>
                  </a:lnTo>
                  <a:lnTo>
                    <a:pt x="5" y="128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64"/>
                  </a:lnTo>
                  <a:lnTo>
                    <a:pt x="7" y="49"/>
                  </a:lnTo>
                  <a:lnTo>
                    <a:pt x="13" y="36"/>
                  </a:lnTo>
                  <a:lnTo>
                    <a:pt x="22" y="25"/>
                  </a:lnTo>
                  <a:lnTo>
                    <a:pt x="35" y="13"/>
                  </a:lnTo>
                  <a:lnTo>
                    <a:pt x="49" y="7"/>
                  </a:lnTo>
                  <a:lnTo>
                    <a:pt x="62" y="2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95" y="2"/>
                  </a:lnTo>
                  <a:lnTo>
                    <a:pt x="108" y="7"/>
                  </a:lnTo>
                  <a:lnTo>
                    <a:pt x="122" y="13"/>
                  </a:lnTo>
                  <a:lnTo>
                    <a:pt x="135" y="25"/>
                  </a:lnTo>
                  <a:lnTo>
                    <a:pt x="144" y="36"/>
                  </a:lnTo>
                  <a:lnTo>
                    <a:pt x="150" y="49"/>
                  </a:lnTo>
                  <a:lnTo>
                    <a:pt x="155" y="64"/>
                  </a:lnTo>
                  <a:lnTo>
                    <a:pt x="157" y="80"/>
                  </a:lnTo>
                  <a:lnTo>
                    <a:pt x="157" y="117"/>
                  </a:lnTo>
                  <a:lnTo>
                    <a:pt x="157" y="117"/>
                  </a:lnTo>
                  <a:lnTo>
                    <a:pt x="155" y="124"/>
                  </a:lnTo>
                  <a:lnTo>
                    <a:pt x="153" y="128"/>
                  </a:lnTo>
                  <a:lnTo>
                    <a:pt x="148" y="131"/>
                  </a:lnTo>
                  <a:lnTo>
                    <a:pt x="144" y="131"/>
                  </a:lnTo>
                  <a:lnTo>
                    <a:pt x="144" y="131"/>
                  </a:lnTo>
                  <a:close/>
                  <a:moveTo>
                    <a:pt x="27" y="106"/>
                  </a:moveTo>
                  <a:lnTo>
                    <a:pt x="131" y="106"/>
                  </a:lnTo>
                  <a:lnTo>
                    <a:pt x="131" y="80"/>
                  </a:lnTo>
                  <a:lnTo>
                    <a:pt x="131" y="80"/>
                  </a:lnTo>
                  <a:lnTo>
                    <a:pt x="131" y="69"/>
                  </a:lnTo>
                  <a:lnTo>
                    <a:pt x="126" y="58"/>
                  </a:lnTo>
                  <a:lnTo>
                    <a:pt x="122" y="49"/>
                  </a:lnTo>
                  <a:lnTo>
                    <a:pt x="115" y="42"/>
                  </a:lnTo>
                  <a:lnTo>
                    <a:pt x="108" y="36"/>
                  </a:lnTo>
                  <a:lnTo>
                    <a:pt x="100" y="31"/>
                  </a:lnTo>
                  <a:lnTo>
                    <a:pt x="89" y="27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69" y="27"/>
                  </a:lnTo>
                  <a:lnTo>
                    <a:pt x="58" y="31"/>
                  </a:lnTo>
                  <a:lnTo>
                    <a:pt x="49" y="36"/>
                  </a:lnTo>
                  <a:lnTo>
                    <a:pt x="42" y="42"/>
                  </a:lnTo>
                  <a:lnTo>
                    <a:pt x="35" y="49"/>
                  </a:lnTo>
                  <a:lnTo>
                    <a:pt x="31" y="58"/>
                  </a:lnTo>
                  <a:lnTo>
                    <a:pt x="27" y="69"/>
                  </a:lnTo>
                  <a:lnTo>
                    <a:pt x="27" y="80"/>
                  </a:lnTo>
                  <a:lnTo>
                    <a:pt x="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86"/>
            <p:cNvSpPr>
              <a:spLocks noEditPoints="1"/>
            </p:cNvSpPr>
            <p:nvPr/>
          </p:nvSpPr>
          <p:spPr bwMode="auto">
            <a:xfrm>
              <a:off x="7491413" y="915988"/>
              <a:ext cx="661988" cy="582612"/>
            </a:xfrm>
            <a:custGeom>
              <a:avLst/>
              <a:gdLst>
                <a:gd name="T0" fmla="*/ 404 w 417"/>
                <a:gd name="T1" fmla="*/ 367 h 367"/>
                <a:gd name="T2" fmla="*/ 13 w 417"/>
                <a:gd name="T3" fmla="*/ 367 h 367"/>
                <a:gd name="T4" fmla="*/ 13 w 417"/>
                <a:gd name="T5" fmla="*/ 367 h 367"/>
                <a:gd name="T6" fmla="*/ 6 w 417"/>
                <a:gd name="T7" fmla="*/ 367 h 367"/>
                <a:gd name="T8" fmla="*/ 2 w 417"/>
                <a:gd name="T9" fmla="*/ 365 h 367"/>
                <a:gd name="T10" fmla="*/ 0 w 417"/>
                <a:gd name="T11" fmla="*/ 360 h 367"/>
                <a:gd name="T12" fmla="*/ 0 w 417"/>
                <a:gd name="T13" fmla="*/ 354 h 367"/>
                <a:gd name="T14" fmla="*/ 0 w 417"/>
                <a:gd name="T15" fmla="*/ 13 h 367"/>
                <a:gd name="T16" fmla="*/ 0 w 417"/>
                <a:gd name="T17" fmla="*/ 13 h 367"/>
                <a:gd name="T18" fmla="*/ 0 w 417"/>
                <a:gd name="T19" fmla="*/ 9 h 367"/>
                <a:gd name="T20" fmla="*/ 2 w 417"/>
                <a:gd name="T21" fmla="*/ 5 h 367"/>
                <a:gd name="T22" fmla="*/ 6 w 417"/>
                <a:gd name="T23" fmla="*/ 2 h 367"/>
                <a:gd name="T24" fmla="*/ 13 w 417"/>
                <a:gd name="T25" fmla="*/ 0 h 367"/>
                <a:gd name="T26" fmla="*/ 404 w 417"/>
                <a:gd name="T27" fmla="*/ 0 h 367"/>
                <a:gd name="T28" fmla="*/ 404 w 417"/>
                <a:gd name="T29" fmla="*/ 0 h 367"/>
                <a:gd name="T30" fmla="*/ 411 w 417"/>
                <a:gd name="T31" fmla="*/ 2 h 367"/>
                <a:gd name="T32" fmla="*/ 413 w 417"/>
                <a:gd name="T33" fmla="*/ 5 h 367"/>
                <a:gd name="T34" fmla="*/ 417 w 417"/>
                <a:gd name="T35" fmla="*/ 9 h 367"/>
                <a:gd name="T36" fmla="*/ 417 w 417"/>
                <a:gd name="T37" fmla="*/ 13 h 367"/>
                <a:gd name="T38" fmla="*/ 417 w 417"/>
                <a:gd name="T39" fmla="*/ 354 h 367"/>
                <a:gd name="T40" fmla="*/ 417 w 417"/>
                <a:gd name="T41" fmla="*/ 354 h 367"/>
                <a:gd name="T42" fmla="*/ 417 w 417"/>
                <a:gd name="T43" fmla="*/ 360 h 367"/>
                <a:gd name="T44" fmla="*/ 413 w 417"/>
                <a:gd name="T45" fmla="*/ 365 h 367"/>
                <a:gd name="T46" fmla="*/ 411 w 417"/>
                <a:gd name="T47" fmla="*/ 367 h 367"/>
                <a:gd name="T48" fmla="*/ 404 w 417"/>
                <a:gd name="T49" fmla="*/ 367 h 367"/>
                <a:gd name="T50" fmla="*/ 404 w 417"/>
                <a:gd name="T51" fmla="*/ 367 h 367"/>
                <a:gd name="T52" fmla="*/ 26 w 417"/>
                <a:gd name="T53" fmla="*/ 340 h 367"/>
                <a:gd name="T54" fmla="*/ 391 w 417"/>
                <a:gd name="T55" fmla="*/ 340 h 367"/>
                <a:gd name="T56" fmla="*/ 391 w 417"/>
                <a:gd name="T57" fmla="*/ 27 h 367"/>
                <a:gd name="T58" fmla="*/ 26 w 417"/>
                <a:gd name="T59" fmla="*/ 27 h 367"/>
                <a:gd name="T60" fmla="*/ 26 w 417"/>
                <a:gd name="T61" fmla="*/ 34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7" h="367">
                  <a:moveTo>
                    <a:pt x="404" y="367"/>
                  </a:moveTo>
                  <a:lnTo>
                    <a:pt x="13" y="367"/>
                  </a:lnTo>
                  <a:lnTo>
                    <a:pt x="13" y="367"/>
                  </a:lnTo>
                  <a:lnTo>
                    <a:pt x="6" y="367"/>
                  </a:lnTo>
                  <a:lnTo>
                    <a:pt x="2" y="365"/>
                  </a:lnTo>
                  <a:lnTo>
                    <a:pt x="0" y="360"/>
                  </a:lnTo>
                  <a:lnTo>
                    <a:pt x="0" y="35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5"/>
                  </a:lnTo>
                  <a:lnTo>
                    <a:pt x="6" y="2"/>
                  </a:lnTo>
                  <a:lnTo>
                    <a:pt x="1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11" y="2"/>
                  </a:lnTo>
                  <a:lnTo>
                    <a:pt x="413" y="5"/>
                  </a:lnTo>
                  <a:lnTo>
                    <a:pt x="417" y="9"/>
                  </a:lnTo>
                  <a:lnTo>
                    <a:pt x="417" y="13"/>
                  </a:lnTo>
                  <a:lnTo>
                    <a:pt x="417" y="354"/>
                  </a:lnTo>
                  <a:lnTo>
                    <a:pt x="417" y="354"/>
                  </a:lnTo>
                  <a:lnTo>
                    <a:pt x="417" y="360"/>
                  </a:lnTo>
                  <a:lnTo>
                    <a:pt x="413" y="365"/>
                  </a:lnTo>
                  <a:lnTo>
                    <a:pt x="411" y="367"/>
                  </a:lnTo>
                  <a:lnTo>
                    <a:pt x="404" y="367"/>
                  </a:lnTo>
                  <a:lnTo>
                    <a:pt x="404" y="367"/>
                  </a:lnTo>
                  <a:close/>
                  <a:moveTo>
                    <a:pt x="26" y="340"/>
                  </a:moveTo>
                  <a:lnTo>
                    <a:pt x="391" y="340"/>
                  </a:lnTo>
                  <a:lnTo>
                    <a:pt x="391" y="27"/>
                  </a:lnTo>
                  <a:lnTo>
                    <a:pt x="26" y="27"/>
                  </a:lnTo>
                  <a:lnTo>
                    <a:pt x="26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87"/>
            <p:cNvSpPr>
              <a:spLocks/>
            </p:cNvSpPr>
            <p:nvPr/>
          </p:nvSpPr>
          <p:spPr bwMode="auto">
            <a:xfrm>
              <a:off x="7407276" y="587375"/>
              <a:ext cx="434975" cy="433387"/>
            </a:xfrm>
            <a:custGeom>
              <a:avLst/>
              <a:gdLst>
                <a:gd name="T0" fmla="*/ 13 w 274"/>
                <a:gd name="T1" fmla="*/ 273 h 273"/>
                <a:gd name="T2" fmla="*/ 13 w 274"/>
                <a:gd name="T3" fmla="*/ 273 h 273"/>
                <a:gd name="T4" fmla="*/ 8 w 274"/>
                <a:gd name="T5" fmla="*/ 273 h 273"/>
                <a:gd name="T6" fmla="*/ 4 w 274"/>
                <a:gd name="T7" fmla="*/ 269 h 273"/>
                <a:gd name="T8" fmla="*/ 4 w 274"/>
                <a:gd name="T9" fmla="*/ 269 h 273"/>
                <a:gd name="T10" fmla="*/ 0 w 274"/>
                <a:gd name="T11" fmla="*/ 265 h 273"/>
                <a:gd name="T12" fmla="*/ 0 w 274"/>
                <a:gd name="T13" fmla="*/ 260 h 273"/>
                <a:gd name="T14" fmla="*/ 0 w 274"/>
                <a:gd name="T15" fmla="*/ 256 h 273"/>
                <a:gd name="T16" fmla="*/ 4 w 274"/>
                <a:gd name="T17" fmla="*/ 251 h 273"/>
                <a:gd name="T18" fmla="*/ 252 w 274"/>
                <a:gd name="T19" fmla="*/ 2 h 273"/>
                <a:gd name="T20" fmla="*/ 252 w 274"/>
                <a:gd name="T21" fmla="*/ 2 h 273"/>
                <a:gd name="T22" fmla="*/ 256 w 274"/>
                <a:gd name="T23" fmla="*/ 0 h 273"/>
                <a:gd name="T24" fmla="*/ 260 w 274"/>
                <a:gd name="T25" fmla="*/ 0 h 273"/>
                <a:gd name="T26" fmla="*/ 267 w 274"/>
                <a:gd name="T27" fmla="*/ 0 h 273"/>
                <a:gd name="T28" fmla="*/ 272 w 274"/>
                <a:gd name="T29" fmla="*/ 2 h 273"/>
                <a:gd name="T30" fmla="*/ 272 w 274"/>
                <a:gd name="T31" fmla="*/ 2 h 273"/>
                <a:gd name="T32" fmla="*/ 274 w 274"/>
                <a:gd name="T33" fmla="*/ 6 h 273"/>
                <a:gd name="T34" fmla="*/ 274 w 274"/>
                <a:gd name="T35" fmla="*/ 13 h 273"/>
                <a:gd name="T36" fmla="*/ 274 w 274"/>
                <a:gd name="T37" fmla="*/ 17 h 273"/>
                <a:gd name="T38" fmla="*/ 272 w 274"/>
                <a:gd name="T39" fmla="*/ 22 h 273"/>
                <a:gd name="T40" fmla="*/ 22 w 274"/>
                <a:gd name="T41" fmla="*/ 269 h 273"/>
                <a:gd name="T42" fmla="*/ 22 w 274"/>
                <a:gd name="T43" fmla="*/ 269 h 273"/>
                <a:gd name="T44" fmla="*/ 17 w 274"/>
                <a:gd name="T45" fmla="*/ 273 h 273"/>
                <a:gd name="T46" fmla="*/ 13 w 274"/>
                <a:gd name="T47" fmla="*/ 273 h 273"/>
                <a:gd name="T48" fmla="*/ 13 w 274"/>
                <a:gd name="T4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4" h="273">
                  <a:moveTo>
                    <a:pt x="13" y="273"/>
                  </a:moveTo>
                  <a:lnTo>
                    <a:pt x="13" y="273"/>
                  </a:lnTo>
                  <a:lnTo>
                    <a:pt x="8" y="273"/>
                  </a:lnTo>
                  <a:lnTo>
                    <a:pt x="4" y="269"/>
                  </a:lnTo>
                  <a:lnTo>
                    <a:pt x="4" y="269"/>
                  </a:lnTo>
                  <a:lnTo>
                    <a:pt x="0" y="265"/>
                  </a:lnTo>
                  <a:lnTo>
                    <a:pt x="0" y="260"/>
                  </a:lnTo>
                  <a:lnTo>
                    <a:pt x="0" y="256"/>
                  </a:lnTo>
                  <a:lnTo>
                    <a:pt x="4" y="251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0"/>
                  </a:lnTo>
                  <a:lnTo>
                    <a:pt x="260" y="0"/>
                  </a:lnTo>
                  <a:lnTo>
                    <a:pt x="267" y="0"/>
                  </a:lnTo>
                  <a:lnTo>
                    <a:pt x="272" y="2"/>
                  </a:lnTo>
                  <a:lnTo>
                    <a:pt x="272" y="2"/>
                  </a:lnTo>
                  <a:lnTo>
                    <a:pt x="274" y="6"/>
                  </a:lnTo>
                  <a:lnTo>
                    <a:pt x="274" y="13"/>
                  </a:lnTo>
                  <a:lnTo>
                    <a:pt x="274" y="17"/>
                  </a:lnTo>
                  <a:lnTo>
                    <a:pt x="272" y="22"/>
                  </a:lnTo>
                  <a:lnTo>
                    <a:pt x="22" y="269"/>
                  </a:lnTo>
                  <a:lnTo>
                    <a:pt x="22" y="269"/>
                  </a:lnTo>
                  <a:lnTo>
                    <a:pt x="17" y="273"/>
                  </a:lnTo>
                  <a:lnTo>
                    <a:pt x="13" y="273"/>
                  </a:lnTo>
                  <a:lnTo>
                    <a:pt x="13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88"/>
            <p:cNvSpPr>
              <a:spLocks/>
            </p:cNvSpPr>
            <p:nvPr/>
          </p:nvSpPr>
          <p:spPr bwMode="auto">
            <a:xfrm>
              <a:off x="7802563" y="587375"/>
              <a:ext cx="436563" cy="433387"/>
            </a:xfrm>
            <a:custGeom>
              <a:avLst/>
              <a:gdLst>
                <a:gd name="T0" fmla="*/ 261 w 275"/>
                <a:gd name="T1" fmla="*/ 273 h 273"/>
                <a:gd name="T2" fmla="*/ 261 w 275"/>
                <a:gd name="T3" fmla="*/ 273 h 273"/>
                <a:gd name="T4" fmla="*/ 257 w 275"/>
                <a:gd name="T5" fmla="*/ 273 h 273"/>
                <a:gd name="T6" fmla="*/ 252 w 275"/>
                <a:gd name="T7" fmla="*/ 269 h 273"/>
                <a:gd name="T8" fmla="*/ 3 w 275"/>
                <a:gd name="T9" fmla="*/ 22 h 273"/>
                <a:gd name="T10" fmla="*/ 3 w 275"/>
                <a:gd name="T11" fmla="*/ 22 h 273"/>
                <a:gd name="T12" fmla="*/ 0 w 275"/>
                <a:gd name="T13" fmla="*/ 17 h 273"/>
                <a:gd name="T14" fmla="*/ 0 w 275"/>
                <a:gd name="T15" fmla="*/ 13 h 273"/>
                <a:gd name="T16" fmla="*/ 0 w 275"/>
                <a:gd name="T17" fmla="*/ 6 h 273"/>
                <a:gd name="T18" fmla="*/ 3 w 275"/>
                <a:gd name="T19" fmla="*/ 2 h 273"/>
                <a:gd name="T20" fmla="*/ 3 w 275"/>
                <a:gd name="T21" fmla="*/ 2 h 273"/>
                <a:gd name="T22" fmla="*/ 7 w 275"/>
                <a:gd name="T23" fmla="*/ 0 h 273"/>
                <a:gd name="T24" fmla="*/ 11 w 275"/>
                <a:gd name="T25" fmla="*/ 0 h 273"/>
                <a:gd name="T26" fmla="*/ 18 w 275"/>
                <a:gd name="T27" fmla="*/ 0 h 273"/>
                <a:gd name="T28" fmla="*/ 23 w 275"/>
                <a:gd name="T29" fmla="*/ 2 h 273"/>
                <a:gd name="T30" fmla="*/ 270 w 275"/>
                <a:gd name="T31" fmla="*/ 251 h 273"/>
                <a:gd name="T32" fmla="*/ 270 w 275"/>
                <a:gd name="T33" fmla="*/ 251 h 273"/>
                <a:gd name="T34" fmla="*/ 272 w 275"/>
                <a:gd name="T35" fmla="*/ 256 h 273"/>
                <a:gd name="T36" fmla="*/ 275 w 275"/>
                <a:gd name="T37" fmla="*/ 260 h 273"/>
                <a:gd name="T38" fmla="*/ 272 w 275"/>
                <a:gd name="T39" fmla="*/ 265 h 273"/>
                <a:gd name="T40" fmla="*/ 270 w 275"/>
                <a:gd name="T41" fmla="*/ 269 h 273"/>
                <a:gd name="T42" fmla="*/ 270 w 275"/>
                <a:gd name="T43" fmla="*/ 269 h 273"/>
                <a:gd name="T44" fmla="*/ 266 w 275"/>
                <a:gd name="T45" fmla="*/ 273 h 273"/>
                <a:gd name="T46" fmla="*/ 261 w 275"/>
                <a:gd name="T47" fmla="*/ 273 h 273"/>
                <a:gd name="T48" fmla="*/ 261 w 275"/>
                <a:gd name="T49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5" h="273">
                  <a:moveTo>
                    <a:pt x="261" y="273"/>
                  </a:moveTo>
                  <a:lnTo>
                    <a:pt x="261" y="273"/>
                  </a:lnTo>
                  <a:lnTo>
                    <a:pt x="257" y="273"/>
                  </a:lnTo>
                  <a:lnTo>
                    <a:pt x="252" y="269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70" y="251"/>
                  </a:lnTo>
                  <a:lnTo>
                    <a:pt x="270" y="251"/>
                  </a:lnTo>
                  <a:lnTo>
                    <a:pt x="272" y="256"/>
                  </a:lnTo>
                  <a:lnTo>
                    <a:pt x="275" y="260"/>
                  </a:lnTo>
                  <a:lnTo>
                    <a:pt x="272" y="265"/>
                  </a:lnTo>
                  <a:lnTo>
                    <a:pt x="270" y="269"/>
                  </a:lnTo>
                  <a:lnTo>
                    <a:pt x="270" y="269"/>
                  </a:lnTo>
                  <a:lnTo>
                    <a:pt x="266" y="273"/>
                  </a:lnTo>
                  <a:lnTo>
                    <a:pt x="261" y="273"/>
                  </a:lnTo>
                  <a:lnTo>
                    <a:pt x="261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89"/>
            <p:cNvSpPr>
              <a:spLocks noEditPoints="1"/>
            </p:cNvSpPr>
            <p:nvPr/>
          </p:nvSpPr>
          <p:spPr bwMode="auto">
            <a:xfrm>
              <a:off x="7761288" y="750888"/>
              <a:ext cx="122238" cy="127000"/>
            </a:xfrm>
            <a:custGeom>
              <a:avLst/>
              <a:gdLst>
                <a:gd name="T0" fmla="*/ 37 w 77"/>
                <a:gd name="T1" fmla="*/ 80 h 80"/>
                <a:gd name="T2" fmla="*/ 37 w 77"/>
                <a:gd name="T3" fmla="*/ 80 h 80"/>
                <a:gd name="T4" fmla="*/ 31 w 77"/>
                <a:gd name="T5" fmla="*/ 78 h 80"/>
                <a:gd name="T6" fmla="*/ 24 w 77"/>
                <a:gd name="T7" fmla="*/ 75 h 80"/>
                <a:gd name="T8" fmla="*/ 15 w 77"/>
                <a:gd name="T9" fmla="*/ 73 h 80"/>
                <a:gd name="T10" fmla="*/ 11 w 77"/>
                <a:gd name="T11" fmla="*/ 67 h 80"/>
                <a:gd name="T12" fmla="*/ 7 w 77"/>
                <a:gd name="T13" fmla="*/ 62 h 80"/>
                <a:gd name="T14" fmla="*/ 2 w 77"/>
                <a:gd name="T15" fmla="*/ 56 h 80"/>
                <a:gd name="T16" fmla="*/ 0 w 77"/>
                <a:gd name="T17" fmla="*/ 47 h 80"/>
                <a:gd name="T18" fmla="*/ 0 w 77"/>
                <a:gd name="T19" fmla="*/ 40 h 80"/>
                <a:gd name="T20" fmla="*/ 0 w 77"/>
                <a:gd name="T21" fmla="*/ 40 h 80"/>
                <a:gd name="T22" fmla="*/ 0 w 77"/>
                <a:gd name="T23" fmla="*/ 31 h 80"/>
                <a:gd name="T24" fmla="*/ 2 w 77"/>
                <a:gd name="T25" fmla="*/ 25 h 80"/>
                <a:gd name="T26" fmla="*/ 7 w 77"/>
                <a:gd name="T27" fmla="*/ 18 h 80"/>
                <a:gd name="T28" fmla="*/ 11 w 77"/>
                <a:gd name="T29" fmla="*/ 11 h 80"/>
                <a:gd name="T30" fmla="*/ 15 w 77"/>
                <a:gd name="T31" fmla="*/ 7 h 80"/>
                <a:gd name="T32" fmla="*/ 24 w 77"/>
                <a:gd name="T33" fmla="*/ 3 h 80"/>
                <a:gd name="T34" fmla="*/ 31 w 77"/>
                <a:gd name="T35" fmla="*/ 0 h 80"/>
                <a:gd name="T36" fmla="*/ 37 w 77"/>
                <a:gd name="T37" fmla="*/ 0 h 80"/>
                <a:gd name="T38" fmla="*/ 37 w 77"/>
                <a:gd name="T39" fmla="*/ 0 h 80"/>
                <a:gd name="T40" fmla="*/ 46 w 77"/>
                <a:gd name="T41" fmla="*/ 0 h 80"/>
                <a:gd name="T42" fmla="*/ 53 w 77"/>
                <a:gd name="T43" fmla="*/ 3 h 80"/>
                <a:gd name="T44" fmla="*/ 60 w 77"/>
                <a:gd name="T45" fmla="*/ 7 h 80"/>
                <a:gd name="T46" fmla="*/ 66 w 77"/>
                <a:gd name="T47" fmla="*/ 11 h 80"/>
                <a:gd name="T48" fmla="*/ 71 w 77"/>
                <a:gd name="T49" fmla="*/ 18 h 80"/>
                <a:gd name="T50" fmla="*/ 75 w 77"/>
                <a:gd name="T51" fmla="*/ 25 h 80"/>
                <a:gd name="T52" fmla="*/ 77 w 77"/>
                <a:gd name="T53" fmla="*/ 31 h 80"/>
                <a:gd name="T54" fmla="*/ 77 w 77"/>
                <a:gd name="T55" fmla="*/ 40 h 80"/>
                <a:gd name="T56" fmla="*/ 77 w 77"/>
                <a:gd name="T57" fmla="*/ 40 h 80"/>
                <a:gd name="T58" fmla="*/ 77 w 77"/>
                <a:gd name="T59" fmla="*/ 47 h 80"/>
                <a:gd name="T60" fmla="*/ 75 w 77"/>
                <a:gd name="T61" fmla="*/ 56 h 80"/>
                <a:gd name="T62" fmla="*/ 71 w 77"/>
                <a:gd name="T63" fmla="*/ 62 h 80"/>
                <a:gd name="T64" fmla="*/ 66 w 77"/>
                <a:gd name="T65" fmla="*/ 67 h 80"/>
                <a:gd name="T66" fmla="*/ 60 w 77"/>
                <a:gd name="T67" fmla="*/ 73 h 80"/>
                <a:gd name="T68" fmla="*/ 53 w 77"/>
                <a:gd name="T69" fmla="*/ 75 h 80"/>
                <a:gd name="T70" fmla="*/ 46 w 77"/>
                <a:gd name="T71" fmla="*/ 78 h 80"/>
                <a:gd name="T72" fmla="*/ 37 w 77"/>
                <a:gd name="T73" fmla="*/ 80 h 80"/>
                <a:gd name="T74" fmla="*/ 37 w 77"/>
                <a:gd name="T75" fmla="*/ 80 h 80"/>
                <a:gd name="T76" fmla="*/ 37 w 77"/>
                <a:gd name="T77" fmla="*/ 27 h 80"/>
                <a:gd name="T78" fmla="*/ 37 w 77"/>
                <a:gd name="T79" fmla="*/ 27 h 80"/>
                <a:gd name="T80" fmla="*/ 33 w 77"/>
                <a:gd name="T81" fmla="*/ 27 h 80"/>
                <a:gd name="T82" fmla="*/ 29 w 77"/>
                <a:gd name="T83" fmla="*/ 31 h 80"/>
                <a:gd name="T84" fmla="*/ 26 w 77"/>
                <a:gd name="T85" fmla="*/ 36 h 80"/>
                <a:gd name="T86" fmla="*/ 26 w 77"/>
                <a:gd name="T87" fmla="*/ 40 h 80"/>
                <a:gd name="T88" fmla="*/ 26 w 77"/>
                <a:gd name="T89" fmla="*/ 40 h 80"/>
                <a:gd name="T90" fmla="*/ 26 w 77"/>
                <a:gd name="T91" fmla="*/ 45 h 80"/>
                <a:gd name="T92" fmla="*/ 29 w 77"/>
                <a:gd name="T93" fmla="*/ 49 h 80"/>
                <a:gd name="T94" fmla="*/ 33 w 77"/>
                <a:gd name="T95" fmla="*/ 51 h 80"/>
                <a:gd name="T96" fmla="*/ 37 w 77"/>
                <a:gd name="T97" fmla="*/ 53 h 80"/>
                <a:gd name="T98" fmla="*/ 37 w 77"/>
                <a:gd name="T99" fmla="*/ 53 h 80"/>
                <a:gd name="T100" fmla="*/ 44 w 77"/>
                <a:gd name="T101" fmla="*/ 51 h 80"/>
                <a:gd name="T102" fmla="*/ 49 w 77"/>
                <a:gd name="T103" fmla="*/ 49 h 80"/>
                <a:gd name="T104" fmla="*/ 51 w 77"/>
                <a:gd name="T105" fmla="*/ 45 h 80"/>
                <a:gd name="T106" fmla="*/ 51 w 77"/>
                <a:gd name="T107" fmla="*/ 40 h 80"/>
                <a:gd name="T108" fmla="*/ 51 w 77"/>
                <a:gd name="T109" fmla="*/ 40 h 80"/>
                <a:gd name="T110" fmla="*/ 51 w 77"/>
                <a:gd name="T111" fmla="*/ 36 h 80"/>
                <a:gd name="T112" fmla="*/ 49 w 77"/>
                <a:gd name="T113" fmla="*/ 31 h 80"/>
                <a:gd name="T114" fmla="*/ 44 w 77"/>
                <a:gd name="T115" fmla="*/ 27 h 80"/>
                <a:gd name="T116" fmla="*/ 37 w 77"/>
                <a:gd name="T117" fmla="*/ 27 h 80"/>
                <a:gd name="T118" fmla="*/ 37 w 77"/>
                <a:gd name="T119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" h="80">
                  <a:moveTo>
                    <a:pt x="37" y="80"/>
                  </a:moveTo>
                  <a:lnTo>
                    <a:pt x="37" y="80"/>
                  </a:lnTo>
                  <a:lnTo>
                    <a:pt x="31" y="78"/>
                  </a:lnTo>
                  <a:lnTo>
                    <a:pt x="24" y="75"/>
                  </a:lnTo>
                  <a:lnTo>
                    <a:pt x="15" y="73"/>
                  </a:lnTo>
                  <a:lnTo>
                    <a:pt x="11" y="67"/>
                  </a:lnTo>
                  <a:lnTo>
                    <a:pt x="7" y="62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7" y="18"/>
                  </a:lnTo>
                  <a:lnTo>
                    <a:pt x="11" y="11"/>
                  </a:lnTo>
                  <a:lnTo>
                    <a:pt x="15" y="7"/>
                  </a:lnTo>
                  <a:lnTo>
                    <a:pt x="24" y="3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6" y="0"/>
                  </a:lnTo>
                  <a:lnTo>
                    <a:pt x="53" y="3"/>
                  </a:lnTo>
                  <a:lnTo>
                    <a:pt x="60" y="7"/>
                  </a:lnTo>
                  <a:lnTo>
                    <a:pt x="66" y="11"/>
                  </a:lnTo>
                  <a:lnTo>
                    <a:pt x="71" y="18"/>
                  </a:lnTo>
                  <a:lnTo>
                    <a:pt x="75" y="25"/>
                  </a:lnTo>
                  <a:lnTo>
                    <a:pt x="77" y="31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47"/>
                  </a:lnTo>
                  <a:lnTo>
                    <a:pt x="75" y="56"/>
                  </a:lnTo>
                  <a:lnTo>
                    <a:pt x="71" y="62"/>
                  </a:lnTo>
                  <a:lnTo>
                    <a:pt x="66" y="67"/>
                  </a:lnTo>
                  <a:lnTo>
                    <a:pt x="60" y="73"/>
                  </a:lnTo>
                  <a:lnTo>
                    <a:pt x="53" y="75"/>
                  </a:lnTo>
                  <a:lnTo>
                    <a:pt x="46" y="78"/>
                  </a:lnTo>
                  <a:lnTo>
                    <a:pt x="37" y="80"/>
                  </a:lnTo>
                  <a:lnTo>
                    <a:pt x="37" y="80"/>
                  </a:lnTo>
                  <a:close/>
                  <a:moveTo>
                    <a:pt x="37" y="27"/>
                  </a:moveTo>
                  <a:lnTo>
                    <a:pt x="37" y="27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6" y="36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5"/>
                  </a:lnTo>
                  <a:lnTo>
                    <a:pt x="29" y="49"/>
                  </a:lnTo>
                  <a:lnTo>
                    <a:pt x="33" y="51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44" y="51"/>
                  </a:lnTo>
                  <a:lnTo>
                    <a:pt x="49" y="49"/>
                  </a:lnTo>
                  <a:lnTo>
                    <a:pt x="51" y="45"/>
                  </a:lnTo>
                  <a:lnTo>
                    <a:pt x="51" y="40"/>
                  </a:lnTo>
                  <a:lnTo>
                    <a:pt x="51" y="40"/>
                  </a:lnTo>
                  <a:lnTo>
                    <a:pt x="51" y="36"/>
                  </a:lnTo>
                  <a:lnTo>
                    <a:pt x="49" y="31"/>
                  </a:lnTo>
                  <a:lnTo>
                    <a:pt x="44" y="27"/>
                  </a:lnTo>
                  <a:lnTo>
                    <a:pt x="37" y="27"/>
                  </a:ln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35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971876F3-D2B0-40E6-B648-60BF4E6F984C}"/>
              </a:ext>
            </a:extLst>
          </p:cNvPr>
          <p:cNvGrpSpPr/>
          <p:nvPr/>
        </p:nvGrpSpPr>
        <p:grpSpPr>
          <a:xfrm>
            <a:off x="7939395" y="3774444"/>
            <a:ext cx="847725" cy="685800"/>
            <a:chOff x="719138" y="960438"/>
            <a:chExt cx="847725" cy="685800"/>
          </a:xfrm>
          <a:solidFill>
            <a:srgbClr val="007CC3"/>
          </a:solidFill>
        </p:grpSpPr>
        <p:sp>
          <p:nvSpPr>
            <p:cNvPr id="65" name="Freeform 5">
              <a:extLst>
                <a:ext uri="{FF2B5EF4-FFF2-40B4-BE49-F238E27FC236}">
                  <a16:creationId xmlns="" xmlns:a16="http://schemas.microsoft.com/office/drawing/2014/main" id="{DA3434EF-942E-4890-B43A-CBFB9B6F1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2363" y="960438"/>
              <a:ext cx="444500" cy="685800"/>
            </a:xfrm>
            <a:custGeom>
              <a:avLst/>
              <a:gdLst>
                <a:gd name="T0" fmla="*/ 0 w 280"/>
                <a:gd name="T1" fmla="*/ 432 h 432"/>
                <a:gd name="T2" fmla="*/ 2 w 280"/>
                <a:gd name="T3" fmla="*/ 418 h 432"/>
                <a:gd name="T4" fmla="*/ 0 w 280"/>
                <a:gd name="T5" fmla="*/ 406 h 432"/>
                <a:gd name="T6" fmla="*/ 0 w 280"/>
                <a:gd name="T7" fmla="*/ 64 h 432"/>
                <a:gd name="T8" fmla="*/ 4 w 280"/>
                <a:gd name="T9" fmla="*/ 38 h 432"/>
                <a:gd name="T10" fmla="*/ 18 w 280"/>
                <a:gd name="T11" fmla="*/ 18 h 432"/>
                <a:gd name="T12" fmla="*/ 38 w 280"/>
                <a:gd name="T13" fmla="*/ 6 h 432"/>
                <a:gd name="T14" fmla="*/ 64 w 280"/>
                <a:gd name="T15" fmla="*/ 0 h 432"/>
                <a:gd name="T16" fmla="*/ 216 w 280"/>
                <a:gd name="T17" fmla="*/ 64 h 432"/>
                <a:gd name="T18" fmla="*/ 280 w 280"/>
                <a:gd name="T19" fmla="*/ 394 h 432"/>
                <a:gd name="T20" fmla="*/ 64 w 280"/>
                <a:gd name="T21" fmla="*/ 394 h 432"/>
                <a:gd name="T22" fmla="*/ 48 w 280"/>
                <a:gd name="T23" fmla="*/ 396 h 432"/>
                <a:gd name="T24" fmla="*/ 36 w 280"/>
                <a:gd name="T25" fmla="*/ 406 h 432"/>
                <a:gd name="T26" fmla="*/ 28 w 280"/>
                <a:gd name="T27" fmla="*/ 418 h 432"/>
                <a:gd name="T28" fmla="*/ 26 w 280"/>
                <a:gd name="T29" fmla="*/ 432 h 432"/>
                <a:gd name="T30" fmla="*/ 26 w 280"/>
                <a:gd name="T31" fmla="*/ 382 h 432"/>
                <a:gd name="T32" fmla="*/ 26 w 280"/>
                <a:gd name="T33" fmla="*/ 382 h 432"/>
                <a:gd name="T34" fmla="*/ 44 w 280"/>
                <a:gd name="T35" fmla="*/ 372 h 432"/>
                <a:gd name="T36" fmla="*/ 64 w 280"/>
                <a:gd name="T37" fmla="*/ 368 h 432"/>
                <a:gd name="T38" fmla="*/ 254 w 280"/>
                <a:gd name="T39" fmla="*/ 90 h 432"/>
                <a:gd name="T40" fmla="*/ 216 w 280"/>
                <a:gd name="T41" fmla="*/ 344 h 432"/>
                <a:gd name="T42" fmla="*/ 64 w 280"/>
                <a:gd name="T43" fmla="*/ 344 h 432"/>
                <a:gd name="T44" fmla="*/ 48 w 280"/>
                <a:gd name="T45" fmla="*/ 346 h 432"/>
                <a:gd name="T46" fmla="*/ 36 w 280"/>
                <a:gd name="T47" fmla="*/ 354 h 432"/>
                <a:gd name="T48" fmla="*/ 28 w 280"/>
                <a:gd name="T49" fmla="*/ 366 h 432"/>
                <a:gd name="T50" fmla="*/ 26 w 280"/>
                <a:gd name="T51" fmla="*/ 382 h 432"/>
                <a:gd name="T52" fmla="*/ 64 w 280"/>
                <a:gd name="T53" fmla="*/ 26 h 432"/>
                <a:gd name="T54" fmla="*/ 56 w 280"/>
                <a:gd name="T55" fmla="*/ 26 h 432"/>
                <a:gd name="T56" fmla="*/ 42 w 280"/>
                <a:gd name="T57" fmla="*/ 32 h 432"/>
                <a:gd name="T58" fmla="*/ 32 w 280"/>
                <a:gd name="T59" fmla="*/ 42 h 432"/>
                <a:gd name="T60" fmla="*/ 26 w 280"/>
                <a:gd name="T61" fmla="*/ 56 h 432"/>
                <a:gd name="T62" fmla="*/ 26 w 280"/>
                <a:gd name="T63" fmla="*/ 330 h 432"/>
                <a:gd name="T64" fmla="*/ 34 w 280"/>
                <a:gd name="T65" fmla="*/ 326 h 432"/>
                <a:gd name="T66" fmla="*/ 52 w 280"/>
                <a:gd name="T67" fmla="*/ 318 h 432"/>
                <a:gd name="T68" fmla="*/ 190 w 280"/>
                <a:gd name="T69" fmla="*/ 318 h 432"/>
                <a:gd name="T70" fmla="*/ 64 w 280"/>
                <a:gd name="T71" fmla="*/ 2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0" h="432">
                  <a:moveTo>
                    <a:pt x="26" y="432"/>
                  </a:moveTo>
                  <a:lnTo>
                    <a:pt x="0" y="432"/>
                  </a:lnTo>
                  <a:lnTo>
                    <a:pt x="0" y="432"/>
                  </a:lnTo>
                  <a:lnTo>
                    <a:pt x="2" y="418"/>
                  </a:lnTo>
                  <a:lnTo>
                    <a:pt x="6" y="406"/>
                  </a:lnTo>
                  <a:lnTo>
                    <a:pt x="0" y="40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0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6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216" y="0"/>
                  </a:lnTo>
                  <a:lnTo>
                    <a:pt x="216" y="64"/>
                  </a:lnTo>
                  <a:lnTo>
                    <a:pt x="280" y="64"/>
                  </a:lnTo>
                  <a:lnTo>
                    <a:pt x="280" y="394"/>
                  </a:lnTo>
                  <a:lnTo>
                    <a:pt x="64" y="394"/>
                  </a:lnTo>
                  <a:lnTo>
                    <a:pt x="64" y="394"/>
                  </a:lnTo>
                  <a:lnTo>
                    <a:pt x="56" y="394"/>
                  </a:lnTo>
                  <a:lnTo>
                    <a:pt x="48" y="396"/>
                  </a:lnTo>
                  <a:lnTo>
                    <a:pt x="42" y="400"/>
                  </a:lnTo>
                  <a:lnTo>
                    <a:pt x="36" y="406"/>
                  </a:lnTo>
                  <a:lnTo>
                    <a:pt x="32" y="410"/>
                  </a:lnTo>
                  <a:lnTo>
                    <a:pt x="28" y="418"/>
                  </a:lnTo>
                  <a:lnTo>
                    <a:pt x="26" y="424"/>
                  </a:lnTo>
                  <a:lnTo>
                    <a:pt x="26" y="432"/>
                  </a:lnTo>
                  <a:lnTo>
                    <a:pt x="26" y="432"/>
                  </a:lnTo>
                  <a:close/>
                  <a:moveTo>
                    <a:pt x="26" y="382"/>
                  </a:moveTo>
                  <a:lnTo>
                    <a:pt x="26" y="382"/>
                  </a:lnTo>
                  <a:lnTo>
                    <a:pt x="26" y="382"/>
                  </a:lnTo>
                  <a:lnTo>
                    <a:pt x="34" y="376"/>
                  </a:lnTo>
                  <a:lnTo>
                    <a:pt x="44" y="372"/>
                  </a:lnTo>
                  <a:lnTo>
                    <a:pt x="52" y="370"/>
                  </a:lnTo>
                  <a:lnTo>
                    <a:pt x="64" y="368"/>
                  </a:lnTo>
                  <a:lnTo>
                    <a:pt x="254" y="368"/>
                  </a:lnTo>
                  <a:lnTo>
                    <a:pt x="254" y="90"/>
                  </a:lnTo>
                  <a:lnTo>
                    <a:pt x="216" y="90"/>
                  </a:lnTo>
                  <a:lnTo>
                    <a:pt x="216" y="344"/>
                  </a:lnTo>
                  <a:lnTo>
                    <a:pt x="64" y="344"/>
                  </a:lnTo>
                  <a:lnTo>
                    <a:pt x="64" y="344"/>
                  </a:lnTo>
                  <a:lnTo>
                    <a:pt x="56" y="344"/>
                  </a:lnTo>
                  <a:lnTo>
                    <a:pt x="48" y="346"/>
                  </a:lnTo>
                  <a:lnTo>
                    <a:pt x="42" y="350"/>
                  </a:lnTo>
                  <a:lnTo>
                    <a:pt x="36" y="354"/>
                  </a:lnTo>
                  <a:lnTo>
                    <a:pt x="32" y="360"/>
                  </a:lnTo>
                  <a:lnTo>
                    <a:pt x="28" y="366"/>
                  </a:lnTo>
                  <a:lnTo>
                    <a:pt x="26" y="374"/>
                  </a:lnTo>
                  <a:lnTo>
                    <a:pt x="26" y="382"/>
                  </a:lnTo>
                  <a:lnTo>
                    <a:pt x="26" y="382"/>
                  </a:lnTo>
                  <a:close/>
                  <a:moveTo>
                    <a:pt x="64" y="26"/>
                  </a:moveTo>
                  <a:lnTo>
                    <a:pt x="64" y="26"/>
                  </a:lnTo>
                  <a:lnTo>
                    <a:pt x="56" y="26"/>
                  </a:lnTo>
                  <a:lnTo>
                    <a:pt x="48" y="28"/>
                  </a:lnTo>
                  <a:lnTo>
                    <a:pt x="42" y="32"/>
                  </a:lnTo>
                  <a:lnTo>
                    <a:pt x="36" y="36"/>
                  </a:lnTo>
                  <a:lnTo>
                    <a:pt x="32" y="42"/>
                  </a:lnTo>
                  <a:lnTo>
                    <a:pt x="28" y="48"/>
                  </a:lnTo>
                  <a:lnTo>
                    <a:pt x="26" y="56"/>
                  </a:lnTo>
                  <a:lnTo>
                    <a:pt x="26" y="64"/>
                  </a:lnTo>
                  <a:lnTo>
                    <a:pt x="26" y="330"/>
                  </a:lnTo>
                  <a:lnTo>
                    <a:pt x="26" y="330"/>
                  </a:lnTo>
                  <a:lnTo>
                    <a:pt x="34" y="326"/>
                  </a:lnTo>
                  <a:lnTo>
                    <a:pt x="44" y="322"/>
                  </a:lnTo>
                  <a:lnTo>
                    <a:pt x="52" y="318"/>
                  </a:lnTo>
                  <a:lnTo>
                    <a:pt x="64" y="318"/>
                  </a:lnTo>
                  <a:lnTo>
                    <a:pt x="190" y="318"/>
                  </a:lnTo>
                  <a:lnTo>
                    <a:pt x="190" y="26"/>
                  </a:lnTo>
                  <a:lnTo>
                    <a:pt x="64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="" xmlns:a16="http://schemas.microsoft.com/office/drawing/2014/main" id="{44346D2E-0A3D-4525-8989-C10CE27BB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138" y="960438"/>
              <a:ext cx="444500" cy="685800"/>
            </a:xfrm>
            <a:custGeom>
              <a:avLst/>
              <a:gdLst>
                <a:gd name="T0" fmla="*/ 254 w 280"/>
                <a:gd name="T1" fmla="*/ 432 h 432"/>
                <a:gd name="T2" fmla="*/ 254 w 280"/>
                <a:gd name="T3" fmla="*/ 424 h 432"/>
                <a:gd name="T4" fmla="*/ 248 w 280"/>
                <a:gd name="T5" fmla="*/ 410 h 432"/>
                <a:gd name="T6" fmla="*/ 238 w 280"/>
                <a:gd name="T7" fmla="*/ 400 h 432"/>
                <a:gd name="T8" fmla="*/ 224 w 280"/>
                <a:gd name="T9" fmla="*/ 394 h 432"/>
                <a:gd name="T10" fmla="*/ 0 w 280"/>
                <a:gd name="T11" fmla="*/ 394 h 432"/>
                <a:gd name="T12" fmla="*/ 64 w 280"/>
                <a:gd name="T13" fmla="*/ 64 h 432"/>
                <a:gd name="T14" fmla="*/ 216 w 280"/>
                <a:gd name="T15" fmla="*/ 0 h 432"/>
                <a:gd name="T16" fmla="*/ 228 w 280"/>
                <a:gd name="T17" fmla="*/ 2 h 432"/>
                <a:gd name="T18" fmla="*/ 252 w 280"/>
                <a:gd name="T19" fmla="*/ 10 h 432"/>
                <a:gd name="T20" fmla="*/ 268 w 280"/>
                <a:gd name="T21" fmla="*/ 28 h 432"/>
                <a:gd name="T22" fmla="*/ 278 w 280"/>
                <a:gd name="T23" fmla="*/ 50 h 432"/>
                <a:gd name="T24" fmla="*/ 280 w 280"/>
                <a:gd name="T25" fmla="*/ 406 h 432"/>
                <a:gd name="T26" fmla="*/ 274 w 280"/>
                <a:gd name="T27" fmla="*/ 406 h 432"/>
                <a:gd name="T28" fmla="*/ 280 w 280"/>
                <a:gd name="T29" fmla="*/ 432 h 432"/>
                <a:gd name="T30" fmla="*/ 26 w 280"/>
                <a:gd name="T31" fmla="*/ 368 h 432"/>
                <a:gd name="T32" fmla="*/ 216 w 280"/>
                <a:gd name="T33" fmla="*/ 368 h 432"/>
                <a:gd name="T34" fmla="*/ 236 w 280"/>
                <a:gd name="T35" fmla="*/ 372 h 432"/>
                <a:gd name="T36" fmla="*/ 254 w 280"/>
                <a:gd name="T37" fmla="*/ 382 h 432"/>
                <a:gd name="T38" fmla="*/ 254 w 280"/>
                <a:gd name="T39" fmla="*/ 382 h 432"/>
                <a:gd name="T40" fmla="*/ 250 w 280"/>
                <a:gd name="T41" fmla="*/ 366 h 432"/>
                <a:gd name="T42" fmla="*/ 242 w 280"/>
                <a:gd name="T43" fmla="*/ 354 h 432"/>
                <a:gd name="T44" fmla="*/ 230 w 280"/>
                <a:gd name="T45" fmla="*/ 346 h 432"/>
                <a:gd name="T46" fmla="*/ 216 w 280"/>
                <a:gd name="T47" fmla="*/ 344 h 432"/>
                <a:gd name="T48" fmla="*/ 64 w 280"/>
                <a:gd name="T49" fmla="*/ 90 h 432"/>
                <a:gd name="T50" fmla="*/ 26 w 280"/>
                <a:gd name="T51" fmla="*/ 368 h 432"/>
                <a:gd name="T52" fmla="*/ 216 w 280"/>
                <a:gd name="T53" fmla="*/ 318 h 432"/>
                <a:gd name="T54" fmla="*/ 226 w 280"/>
                <a:gd name="T55" fmla="*/ 318 h 432"/>
                <a:gd name="T56" fmla="*/ 246 w 280"/>
                <a:gd name="T57" fmla="*/ 326 h 432"/>
                <a:gd name="T58" fmla="*/ 254 w 280"/>
                <a:gd name="T59" fmla="*/ 64 h 432"/>
                <a:gd name="T60" fmla="*/ 254 w 280"/>
                <a:gd name="T61" fmla="*/ 56 h 432"/>
                <a:gd name="T62" fmla="*/ 248 w 280"/>
                <a:gd name="T63" fmla="*/ 42 h 432"/>
                <a:gd name="T64" fmla="*/ 238 w 280"/>
                <a:gd name="T65" fmla="*/ 32 h 432"/>
                <a:gd name="T66" fmla="*/ 224 w 280"/>
                <a:gd name="T67" fmla="*/ 26 h 432"/>
                <a:gd name="T68" fmla="*/ 88 w 280"/>
                <a:gd name="T69" fmla="*/ 2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0" h="432">
                  <a:moveTo>
                    <a:pt x="280" y="432"/>
                  </a:moveTo>
                  <a:lnTo>
                    <a:pt x="254" y="432"/>
                  </a:lnTo>
                  <a:lnTo>
                    <a:pt x="254" y="432"/>
                  </a:lnTo>
                  <a:lnTo>
                    <a:pt x="254" y="424"/>
                  </a:lnTo>
                  <a:lnTo>
                    <a:pt x="250" y="418"/>
                  </a:lnTo>
                  <a:lnTo>
                    <a:pt x="248" y="410"/>
                  </a:lnTo>
                  <a:lnTo>
                    <a:pt x="242" y="406"/>
                  </a:lnTo>
                  <a:lnTo>
                    <a:pt x="238" y="400"/>
                  </a:lnTo>
                  <a:lnTo>
                    <a:pt x="230" y="396"/>
                  </a:lnTo>
                  <a:lnTo>
                    <a:pt x="224" y="394"/>
                  </a:lnTo>
                  <a:lnTo>
                    <a:pt x="216" y="394"/>
                  </a:lnTo>
                  <a:lnTo>
                    <a:pt x="0" y="394"/>
                  </a:lnTo>
                  <a:lnTo>
                    <a:pt x="0" y="64"/>
                  </a:lnTo>
                  <a:lnTo>
                    <a:pt x="64" y="64"/>
                  </a:lnTo>
                  <a:lnTo>
                    <a:pt x="64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8" y="2"/>
                  </a:lnTo>
                  <a:lnTo>
                    <a:pt x="240" y="6"/>
                  </a:lnTo>
                  <a:lnTo>
                    <a:pt x="252" y="10"/>
                  </a:lnTo>
                  <a:lnTo>
                    <a:pt x="260" y="18"/>
                  </a:lnTo>
                  <a:lnTo>
                    <a:pt x="268" y="28"/>
                  </a:lnTo>
                  <a:lnTo>
                    <a:pt x="274" y="38"/>
                  </a:lnTo>
                  <a:lnTo>
                    <a:pt x="278" y="50"/>
                  </a:lnTo>
                  <a:lnTo>
                    <a:pt x="280" y="64"/>
                  </a:lnTo>
                  <a:lnTo>
                    <a:pt x="280" y="406"/>
                  </a:lnTo>
                  <a:lnTo>
                    <a:pt x="274" y="406"/>
                  </a:lnTo>
                  <a:lnTo>
                    <a:pt x="274" y="406"/>
                  </a:lnTo>
                  <a:lnTo>
                    <a:pt x="278" y="418"/>
                  </a:lnTo>
                  <a:lnTo>
                    <a:pt x="280" y="432"/>
                  </a:lnTo>
                  <a:lnTo>
                    <a:pt x="280" y="432"/>
                  </a:lnTo>
                  <a:close/>
                  <a:moveTo>
                    <a:pt x="26" y="368"/>
                  </a:moveTo>
                  <a:lnTo>
                    <a:pt x="216" y="368"/>
                  </a:lnTo>
                  <a:lnTo>
                    <a:pt x="216" y="368"/>
                  </a:lnTo>
                  <a:lnTo>
                    <a:pt x="226" y="370"/>
                  </a:lnTo>
                  <a:lnTo>
                    <a:pt x="236" y="372"/>
                  </a:lnTo>
                  <a:lnTo>
                    <a:pt x="246" y="376"/>
                  </a:lnTo>
                  <a:lnTo>
                    <a:pt x="254" y="382"/>
                  </a:lnTo>
                  <a:lnTo>
                    <a:pt x="254" y="382"/>
                  </a:lnTo>
                  <a:lnTo>
                    <a:pt x="254" y="382"/>
                  </a:lnTo>
                  <a:lnTo>
                    <a:pt x="254" y="374"/>
                  </a:lnTo>
                  <a:lnTo>
                    <a:pt x="250" y="366"/>
                  </a:lnTo>
                  <a:lnTo>
                    <a:pt x="248" y="360"/>
                  </a:lnTo>
                  <a:lnTo>
                    <a:pt x="242" y="354"/>
                  </a:lnTo>
                  <a:lnTo>
                    <a:pt x="238" y="350"/>
                  </a:lnTo>
                  <a:lnTo>
                    <a:pt x="230" y="346"/>
                  </a:lnTo>
                  <a:lnTo>
                    <a:pt x="224" y="344"/>
                  </a:lnTo>
                  <a:lnTo>
                    <a:pt x="216" y="344"/>
                  </a:lnTo>
                  <a:lnTo>
                    <a:pt x="64" y="344"/>
                  </a:lnTo>
                  <a:lnTo>
                    <a:pt x="64" y="90"/>
                  </a:lnTo>
                  <a:lnTo>
                    <a:pt x="26" y="90"/>
                  </a:lnTo>
                  <a:lnTo>
                    <a:pt x="26" y="368"/>
                  </a:lnTo>
                  <a:close/>
                  <a:moveTo>
                    <a:pt x="88" y="318"/>
                  </a:moveTo>
                  <a:lnTo>
                    <a:pt x="216" y="318"/>
                  </a:lnTo>
                  <a:lnTo>
                    <a:pt x="216" y="318"/>
                  </a:lnTo>
                  <a:lnTo>
                    <a:pt x="226" y="318"/>
                  </a:lnTo>
                  <a:lnTo>
                    <a:pt x="236" y="322"/>
                  </a:lnTo>
                  <a:lnTo>
                    <a:pt x="246" y="326"/>
                  </a:lnTo>
                  <a:lnTo>
                    <a:pt x="254" y="330"/>
                  </a:lnTo>
                  <a:lnTo>
                    <a:pt x="254" y="64"/>
                  </a:lnTo>
                  <a:lnTo>
                    <a:pt x="254" y="64"/>
                  </a:lnTo>
                  <a:lnTo>
                    <a:pt x="254" y="56"/>
                  </a:lnTo>
                  <a:lnTo>
                    <a:pt x="250" y="48"/>
                  </a:lnTo>
                  <a:lnTo>
                    <a:pt x="248" y="42"/>
                  </a:lnTo>
                  <a:lnTo>
                    <a:pt x="242" y="36"/>
                  </a:lnTo>
                  <a:lnTo>
                    <a:pt x="238" y="32"/>
                  </a:lnTo>
                  <a:lnTo>
                    <a:pt x="230" y="28"/>
                  </a:lnTo>
                  <a:lnTo>
                    <a:pt x="224" y="26"/>
                  </a:lnTo>
                  <a:lnTo>
                    <a:pt x="216" y="26"/>
                  </a:lnTo>
                  <a:lnTo>
                    <a:pt x="88" y="26"/>
                  </a:lnTo>
                  <a:lnTo>
                    <a:pt x="88" y="3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43D7556B-E67C-4F95-A5E9-33C11FC754C1}"/>
              </a:ext>
            </a:extLst>
          </p:cNvPr>
          <p:cNvGrpSpPr/>
          <p:nvPr/>
        </p:nvGrpSpPr>
        <p:grpSpPr>
          <a:xfrm>
            <a:off x="4506147" y="3703937"/>
            <a:ext cx="771525" cy="771525"/>
            <a:chOff x="6496050" y="3973513"/>
            <a:chExt cx="771525" cy="771525"/>
          </a:xfrm>
          <a:solidFill>
            <a:srgbClr val="007CC3"/>
          </a:solidFill>
        </p:grpSpPr>
        <p:sp>
          <p:nvSpPr>
            <p:cNvPr id="68" name="Freeform 100">
              <a:extLst>
                <a:ext uri="{FF2B5EF4-FFF2-40B4-BE49-F238E27FC236}">
                  <a16:creationId xmlns="" xmlns:a16="http://schemas.microsoft.com/office/drawing/2014/main" id="{5B9C69DB-D8CB-4452-9A34-013623A1F2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0525" y="3973513"/>
              <a:ext cx="527050" cy="523875"/>
            </a:xfrm>
            <a:custGeom>
              <a:avLst/>
              <a:gdLst>
                <a:gd name="T0" fmla="*/ 150 w 332"/>
                <a:gd name="T1" fmla="*/ 330 h 330"/>
                <a:gd name="T2" fmla="*/ 102 w 332"/>
                <a:gd name="T3" fmla="*/ 318 h 330"/>
                <a:gd name="T4" fmla="*/ 62 w 332"/>
                <a:gd name="T5" fmla="*/ 294 h 330"/>
                <a:gd name="T6" fmla="*/ 38 w 332"/>
                <a:gd name="T7" fmla="*/ 270 h 330"/>
                <a:gd name="T8" fmla="*/ 14 w 332"/>
                <a:gd name="T9" fmla="*/ 228 h 330"/>
                <a:gd name="T10" fmla="*/ 2 w 332"/>
                <a:gd name="T11" fmla="*/ 182 h 330"/>
                <a:gd name="T12" fmla="*/ 2 w 332"/>
                <a:gd name="T13" fmla="*/ 150 h 330"/>
                <a:gd name="T14" fmla="*/ 14 w 332"/>
                <a:gd name="T15" fmla="*/ 102 h 330"/>
                <a:gd name="T16" fmla="*/ 38 w 332"/>
                <a:gd name="T17" fmla="*/ 60 h 330"/>
                <a:gd name="T18" fmla="*/ 62 w 332"/>
                <a:gd name="T19" fmla="*/ 38 h 330"/>
                <a:gd name="T20" fmla="*/ 102 w 332"/>
                <a:gd name="T21" fmla="*/ 12 h 330"/>
                <a:gd name="T22" fmla="*/ 150 w 332"/>
                <a:gd name="T23" fmla="*/ 2 h 330"/>
                <a:gd name="T24" fmla="*/ 182 w 332"/>
                <a:gd name="T25" fmla="*/ 2 h 330"/>
                <a:gd name="T26" fmla="*/ 230 w 332"/>
                <a:gd name="T27" fmla="*/ 12 h 330"/>
                <a:gd name="T28" fmla="*/ 270 w 332"/>
                <a:gd name="T29" fmla="*/ 38 h 330"/>
                <a:gd name="T30" fmla="*/ 294 w 332"/>
                <a:gd name="T31" fmla="*/ 60 h 330"/>
                <a:gd name="T32" fmla="*/ 318 w 332"/>
                <a:gd name="T33" fmla="*/ 102 h 330"/>
                <a:gd name="T34" fmla="*/ 330 w 332"/>
                <a:gd name="T35" fmla="*/ 150 h 330"/>
                <a:gd name="T36" fmla="*/ 330 w 332"/>
                <a:gd name="T37" fmla="*/ 182 h 330"/>
                <a:gd name="T38" fmla="*/ 318 w 332"/>
                <a:gd name="T39" fmla="*/ 228 h 330"/>
                <a:gd name="T40" fmla="*/ 294 w 332"/>
                <a:gd name="T41" fmla="*/ 270 h 330"/>
                <a:gd name="T42" fmla="*/ 270 w 332"/>
                <a:gd name="T43" fmla="*/ 294 h 330"/>
                <a:gd name="T44" fmla="*/ 230 w 332"/>
                <a:gd name="T45" fmla="*/ 318 h 330"/>
                <a:gd name="T46" fmla="*/ 182 w 332"/>
                <a:gd name="T47" fmla="*/ 330 h 330"/>
                <a:gd name="T48" fmla="*/ 166 w 332"/>
                <a:gd name="T49" fmla="*/ 26 h 330"/>
                <a:gd name="T50" fmla="*/ 138 w 332"/>
                <a:gd name="T51" fmla="*/ 28 h 330"/>
                <a:gd name="T52" fmla="*/ 100 w 332"/>
                <a:gd name="T53" fmla="*/ 42 h 330"/>
                <a:gd name="T54" fmla="*/ 68 w 332"/>
                <a:gd name="T55" fmla="*/ 66 h 330"/>
                <a:gd name="T56" fmla="*/ 50 w 332"/>
                <a:gd name="T57" fmla="*/ 88 h 330"/>
                <a:gd name="T58" fmla="*/ 32 w 332"/>
                <a:gd name="T59" fmla="*/ 124 h 330"/>
                <a:gd name="T60" fmla="*/ 26 w 332"/>
                <a:gd name="T61" fmla="*/ 166 h 330"/>
                <a:gd name="T62" fmla="*/ 28 w 332"/>
                <a:gd name="T63" fmla="*/ 192 h 330"/>
                <a:gd name="T64" fmla="*/ 42 w 332"/>
                <a:gd name="T65" fmla="*/ 232 h 330"/>
                <a:gd name="T66" fmla="*/ 68 w 332"/>
                <a:gd name="T67" fmla="*/ 264 h 330"/>
                <a:gd name="T68" fmla="*/ 88 w 332"/>
                <a:gd name="T69" fmla="*/ 282 h 330"/>
                <a:gd name="T70" fmla="*/ 126 w 332"/>
                <a:gd name="T71" fmla="*/ 300 h 330"/>
                <a:gd name="T72" fmla="*/ 166 w 332"/>
                <a:gd name="T73" fmla="*/ 306 h 330"/>
                <a:gd name="T74" fmla="*/ 194 w 332"/>
                <a:gd name="T75" fmla="*/ 302 h 330"/>
                <a:gd name="T76" fmla="*/ 232 w 332"/>
                <a:gd name="T77" fmla="*/ 288 h 330"/>
                <a:gd name="T78" fmla="*/ 264 w 332"/>
                <a:gd name="T79" fmla="*/ 264 h 330"/>
                <a:gd name="T80" fmla="*/ 274 w 332"/>
                <a:gd name="T81" fmla="*/ 254 h 330"/>
                <a:gd name="T82" fmla="*/ 296 w 332"/>
                <a:gd name="T83" fmla="*/ 218 h 330"/>
                <a:gd name="T84" fmla="*/ 306 w 332"/>
                <a:gd name="T85" fmla="*/ 180 h 330"/>
                <a:gd name="T86" fmla="*/ 306 w 332"/>
                <a:gd name="T87" fmla="*/ 152 h 330"/>
                <a:gd name="T88" fmla="*/ 296 w 332"/>
                <a:gd name="T89" fmla="*/ 112 h 330"/>
                <a:gd name="T90" fmla="*/ 274 w 332"/>
                <a:gd name="T91" fmla="*/ 76 h 330"/>
                <a:gd name="T92" fmla="*/ 254 w 332"/>
                <a:gd name="T93" fmla="*/ 58 h 330"/>
                <a:gd name="T94" fmla="*/ 220 w 332"/>
                <a:gd name="T95" fmla="*/ 36 h 330"/>
                <a:gd name="T96" fmla="*/ 180 w 332"/>
                <a:gd name="T97" fmla="*/ 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2" h="330">
                  <a:moveTo>
                    <a:pt x="166" y="330"/>
                  </a:moveTo>
                  <a:lnTo>
                    <a:pt x="166" y="330"/>
                  </a:lnTo>
                  <a:lnTo>
                    <a:pt x="150" y="330"/>
                  </a:lnTo>
                  <a:lnTo>
                    <a:pt x="134" y="328"/>
                  </a:lnTo>
                  <a:lnTo>
                    <a:pt x="118" y="324"/>
                  </a:lnTo>
                  <a:lnTo>
                    <a:pt x="102" y="318"/>
                  </a:lnTo>
                  <a:lnTo>
                    <a:pt x="88" y="312"/>
                  </a:lnTo>
                  <a:lnTo>
                    <a:pt x="74" y="302"/>
                  </a:lnTo>
                  <a:lnTo>
                    <a:pt x="62" y="294"/>
                  </a:lnTo>
                  <a:lnTo>
                    <a:pt x="50" y="282"/>
                  </a:lnTo>
                  <a:lnTo>
                    <a:pt x="50" y="282"/>
                  </a:lnTo>
                  <a:lnTo>
                    <a:pt x="38" y="270"/>
                  </a:lnTo>
                  <a:lnTo>
                    <a:pt x="28" y="258"/>
                  </a:lnTo>
                  <a:lnTo>
                    <a:pt x="20" y="244"/>
                  </a:lnTo>
                  <a:lnTo>
                    <a:pt x="14" y="228"/>
                  </a:lnTo>
                  <a:lnTo>
                    <a:pt x="8" y="214"/>
                  </a:lnTo>
                  <a:lnTo>
                    <a:pt x="4" y="198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50"/>
                  </a:lnTo>
                  <a:lnTo>
                    <a:pt x="4" y="132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0" y="88"/>
                  </a:lnTo>
                  <a:lnTo>
                    <a:pt x="28" y="74"/>
                  </a:lnTo>
                  <a:lnTo>
                    <a:pt x="38" y="60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62" y="38"/>
                  </a:lnTo>
                  <a:lnTo>
                    <a:pt x="74" y="28"/>
                  </a:lnTo>
                  <a:lnTo>
                    <a:pt x="88" y="20"/>
                  </a:lnTo>
                  <a:lnTo>
                    <a:pt x="102" y="12"/>
                  </a:lnTo>
                  <a:lnTo>
                    <a:pt x="118" y="8"/>
                  </a:lnTo>
                  <a:lnTo>
                    <a:pt x="134" y="4"/>
                  </a:lnTo>
                  <a:lnTo>
                    <a:pt x="150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82" y="2"/>
                  </a:lnTo>
                  <a:lnTo>
                    <a:pt x="198" y="4"/>
                  </a:lnTo>
                  <a:lnTo>
                    <a:pt x="214" y="8"/>
                  </a:lnTo>
                  <a:lnTo>
                    <a:pt x="230" y="12"/>
                  </a:lnTo>
                  <a:lnTo>
                    <a:pt x="244" y="20"/>
                  </a:lnTo>
                  <a:lnTo>
                    <a:pt x="258" y="28"/>
                  </a:lnTo>
                  <a:lnTo>
                    <a:pt x="270" y="38"/>
                  </a:lnTo>
                  <a:lnTo>
                    <a:pt x="282" y="48"/>
                  </a:lnTo>
                  <a:lnTo>
                    <a:pt x="282" y="48"/>
                  </a:lnTo>
                  <a:lnTo>
                    <a:pt x="294" y="60"/>
                  </a:lnTo>
                  <a:lnTo>
                    <a:pt x="304" y="74"/>
                  </a:lnTo>
                  <a:lnTo>
                    <a:pt x="312" y="88"/>
                  </a:lnTo>
                  <a:lnTo>
                    <a:pt x="318" y="102"/>
                  </a:lnTo>
                  <a:lnTo>
                    <a:pt x="324" y="118"/>
                  </a:lnTo>
                  <a:lnTo>
                    <a:pt x="328" y="132"/>
                  </a:lnTo>
                  <a:lnTo>
                    <a:pt x="330" y="150"/>
                  </a:lnTo>
                  <a:lnTo>
                    <a:pt x="332" y="166"/>
                  </a:lnTo>
                  <a:lnTo>
                    <a:pt x="332" y="166"/>
                  </a:lnTo>
                  <a:lnTo>
                    <a:pt x="330" y="182"/>
                  </a:lnTo>
                  <a:lnTo>
                    <a:pt x="328" y="198"/>
                  </a:lnTo>
                  <a:lnTo>
                    <a:pt x="324" y="214"/>
                  </a:lnTo>
                  <a:lnTo>
                    <a:pt x="318" y="228"/>
                  </a:lnTo>
                  <a:lnTo>
                    <a:pt x="312" y="244"/>
                  </a:lnTo>
                  <a:lnTo>
                    <a:pt x="304" y="258"/>
                  </a:lnTo>
                  <a:lnTo>
                    <a:pt x="294" y="270"/>
                  </a:lnTo>
                  <a:lnTo>
                    <a:pt x="282" y="282"/>
                  </a:lnTo>
                  <a:lnTo>
                    <a:pt x="282" y="282"/>
                  </a:lnTo>
                  <a:lnTo>
                    <a:pt x="270" y="294"/>
                  </a:lnTo>
                  <a:lnTo>
                    <a:pt x="258" y="302"/>
                  </a:lnTo>
                  <a:lnTo>
                    <a:pt x="244" y="312"/>
                  </a:lnTo>
                  <a:lnTo>
                    <a:pt x="230" y="318"/>
                  </a:lnTo>
                  <a:lnTo>
                    <a:pt x="214" y="324"/>
                  </a:lnTo>
                  <a:lnTo>
                    <a:pt x="198" y="328"/>
                  </a:lnTo>
                  <a:lnTo>
                    <a:pt x="182" y="330"/>
                  </a:lnTo>
                  <a:lnTo>
                    <a:pt x="166" y="330"/>
                  </a:lnTo>
                  <a:lnTo>
                    <a:pt x="166" y="330"/>
                  </a:lnTo>
                  <a:close/>
                  <a:moveTo>
                    <a:pt x="166" y="26"/>
                  </a:moveTo>
                  <a:lnTo>
                    <a:pt x="166" y="26"/>
                  </a:lnTo>
                  <a:lnTo>
                    <a:pt x="152" y="26"/>
                  </a:lnTo>
                  <a:lnTo>
                    <a:pt x="138" y="28"/>
                  </a:lnTo>
                  <a:lnTo>
                    <a:pt x="126" y="32"/>
                  </a:lnTo>
                  <a:lnTo>
                    <a:pt x="112" y="36"/>
                  </a:lnTo>
                  <a:lnTo>
                    <a:pt x="100" y="42"/>
                  </a:lnTo>
                  <a:lnTo>
                    <a:pt x="88" y="50"/>
                  </a:lnTo>
                  <a:lnTo>
                    <a:pt x="78" y="58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58" y="76"/>
                  </a:lnTo>
                  <a:lnTo>
                    <a:pt x="50" y="88"/>
                  </a:lnTo>
                  <a:lnTo>
                    <a:pt x="42" y="100"/>
                  </a:lnTo>
                  <a:lnTo>
                    <a:pt x="36" y="112"/>
                  </a:lnTo>
                  <a:lnTo>
                    <a:pt x="32" y="124"/>
                  </a:lnTo>
                  <a:lnTo>
                    <a:pt x="28" y="138"/>
                  </a:lnTo>
                  <a:lnTo>
                    <a:pt x="26" y="152"/>
                  </a:lnTo>
                  <a:lnTo>
                    <a:pt x="26" y="166"/>
                  </a:lnTo>
                  <a:lnTo>
                    <a:pt x="26" y="166"/>
                  </a:lnTo>
                  <a:lnTo>
                    <a:pt x="26" y="180"/>
                  </a:lnTo>
                  <a:lnTo>
                    <a:pt x="28" y="192"/>
                  </a:lnTo>
                  <a:lnTo>
                    <a:pt x="32" y="206"/>
                  </a:lnTo>
                  <a:lnTo>
                    <a:pt x="36" y="218"/>
                  </a:lnTo>
                  <a:lnTo>
                    <a:pt x="42" y="232"/>
                  </a:lnTo>
                  <a:lnTo>
                    <a:pt x="50" y="242"/>
                  </a:lnTo>
                  <a:lnTo>
                    <a:pt x="58" y="254"/>
                  </a:lnTo>
                  <a:lnTo>
                    <a:pt x="68" y="264"/>
                  </a:lnTo>
                  <a:lnTo>
                    <a:pt x="68" y="264"/>
                  </a:lnTo>
                  <a:lnTo>
                    <a:pt x="78" y="274"/>
                  </a:lnTo>
                  <a:lnTo>
                    <a:pt x="88" y="282"/>
                  </a:lnTo>
                  <a:lnTo>
                    <a:pt x="100" y="288"/>
                  </a:lnTo>
                  <a:lnTo>
                    <a:pt x="112" y="294"/>
                  </a:lnTo>
                  <a:lnTo>
                    <a:pt x="126" y="300"/>
                  </a:lnTo>
                  <a:lnTo>
                    <a:pt x="138" y="302"/>
                  </a:lnTo>
                  <a:lnTo>
                    <a:pt x="152" y="304"/>
                  </a:lnTo>
                  <a:lnTo>
                    <a:pt x="166" y="306"/>
                  </a:lnTo>
                  <a:lnTo>
                    <a:pt x="166" y="306"/>
                  </a:lnTo>
                  <a:lnTo>
                    <a:pt x="180" y="304"/>
                  </a:lnTo>
                  <a:lnTo>
                    <a:pt x="194" y="302"/>
                  </a:lnTo>
                  <a:lnTo>
                    <a:pt x="206" y="300"/>
                  </a:lnTo>
                  <a:lnTo>
                    <a:pt x="220" y="294"/>
                  </a:lnTo>
                  <a:lnTo>
                    <a:pt x="232" y="288"/>
                  </a:lnTo>
                  <a:lnTo>
                    <a:pt x="244" y="282"/>
                  </a:lnTo>
                  <a:lnTo>
                    <a:pt x="254" y="274"/>
                  </a:lnTo>
                  <a:lnTo>
                    <a:pt x="264" y="264"/>
                  </a:lnTo>
                  <a:lnTo>
                    <a:pt x="264" y="264"/>
                  </a:lnTo>
                  <a:lnTo>
                    <a:pt x="264" y="264"/>
                  </a:lnTo>
                  <a:lnTo>
                    <a:pt x="274" y="254"/>
                  </a:lnTo>
                  <a:lnTo>
                    <a:pt x="282" y="242"/>
                  </a:lnTo>
                  <a:lnTo>
                    <a:pt x="290" y="232"/>
                  </a:lnTo>
                  <a:lnTo>
                    <a:pt x="296" y="218"/>
                  </a:lnTo>
                  <a:lnTo>
                    <a:pt x="300" y="206"/>
                  </a:lnTo>
                  <a:lnTo>
                    <a:pt x="304" y="192"/>
                  </a:lnTo>
                  <a:lnTo>
                    <a:pt x="306" y="180"/>
                  </a:lnTo>
                  <a:lnTo>
                    <a:pt x="306" y="166"/>
                  </a:lnTo>
                  <a:lnTo>
                    <a:pt x="306" y="166"/>
                  </a:lnTo>
                  <a:lnTo>
                    <a:pt x="306" y="152"/>
                  </a:lnTo>
                  <a:lnTo>
                    <a:pt x="304" y="138"/>
                  </a:lnTo>
                  <a:lnTo>
                    <a:pt x="300" y="124"/>
                  </a:lnTo>
                  <a:lnTo>
                    <a:pt x="296" y="112"/>
                  </a:lnTo>
                  <a:lnTo>
                    <a:pt x="290" y="100"/>
                  </a:lnTo>
                  <a:lnTo>
                    <a:pt x="282" y="88"/>
                  </a:lnTo>
                  <a:lnTo>
                    <a:pt x="274" y="76"/>
                  </a:lnTo>
                  <a:lnTo>
                    <a:pt x="264" y="66"/>
                  </a:lnTo>
                  <a:lnTo>
                    <a:pt x="264" y="66"/>
                  </a:lnTo>
                  <a:lnTo>
                    <a:pt x="254" y="58"/>
                  </a:lnTo>
                  <a:lnTo>
                    <a:pt x="244" y="50"/>
                  </a:lnTo>
                  <a:lnTo>
                    <a:pt x="232" y="42"/>
                  </a:lnTo>
                  <a:lnTo>
                    <a:pt x="220" y="36"/>
                  </a:lnTo>
                  <a:lnTo>
                    <a:pt x="206" y="32"/>
                  </a:lnTo>
                  <a:lnTo>
                    <a:pt x="194" y="28"/>
                  </a:lnTo>
                  <a:lnTo>
                    <a:pt x="180" y="26"/>
                  </a:lnTo>
                  <a:lnTo>
                    <a:pt x="166" y="26"/>
                  </a:lnTo>
                  <a:lnTo>
                    <a:pt x="16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1">
              <a:extLst>
                <a:ext uri="{FF2B5EF4-FFF2-40B4-BE49-F238E27FC236}">
                  <a16:creationId xmlns="" xmlns:a16="http://schemas.microsoft.com/office/drawing/2014/main" id="{7864B0A6-12A1-409F-9ACF-B4A21C082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0" y="4075113"/>
              <a:ext cx="241300" cy="82550"/>
            </a:xfrm>
            <a:custGeom>
              <a:avLst/>
              <a:gdLst>
                <a:gd name="T0" fmla="*/ 138 w 152"/>
                <a:gd name="T1" fmla="*/ 52 h 52"/>
                <a:gd name="T2" fmla="*/ 138 w 152"/>
                <a:gd name="T3" fmla="*/ 52 h 52"/>
                <a:gd name="T4" fmla="*/ 134 w 152"/>
                <a:gd name="T5" fmla="*/ 50 h 52"/>
                <a:gd name="T6" fmla="*/ 130 w 152"/>
                <a:gd name="T7" fmla="*/ 48 h 52"/>
                <a:gd name="T8" fmla="*/ 130 w 152"/>
                <a:gd name="T9" fmla="*/ 48 h 52"/>
                <a:gd name="T10" fmla="*/ 118 w 152"/>
                <a:gd name="T11" fmla="*/ 38 h 52"/>
                <a:gd name="T12" fmla="*/ 104 w 152"/>
                <a:gd name="T13" fmla="*/ 30 h 52"/>
                <a:gd name="T14" fmla="*/ 90 w 152"/>
                <a:gd name="T15" fmla="*/ 26 h 52"/>
                <a:gd name="T16" fmla="*/ 76 w 152"/>
                <a:gd name="T17" fmla="*/ 26 h 52"/>
                <a:gd name="T18" fmla="*/ 62 w 152"/>
                <a:gd name="T19" fmla="*/ 26 h 52"/>
                <a:gd name="T20" fmla="*/ 48 w 152"/>
                <a:gd name="T21" fmla="*/ 30 h 52"/>
                <a:gd name="T22" fmla="*/ 34 w 152"/>
                <a:gd name="T23" fmla="*/ 38 h 52"/>
                <a:gd name="T24" fmla="*/ 22 w 152"/>
                <a:gd name="T25" fmla="*/ 48 h 52"/>
                <a:gd name="T26" fmla="*/ 22 w 152"/>
                <a:gd name="T27" fmla="*/ 48 h 52"/>
                <a:gd name="T28" fmla="*/ 18 w 152"/>
                <a:gd name="T29" fmla="*/ 50 h 52"/>
                <a:gd name="T30" fmla="*/ 14 w 152"/>
                <a:gd name="T31" fmla="*/ 52 h 52"/>
                <a:gd name="T32" fmla="*/ 8 w 152"/>
                <a:gd name="T33" fmla="*/ 50 h 52"/>
                <a:gd name="T34" fmla="*/ 4 w 152"/>
                <a:gd name="T35" fmla="*/ 48 h 52"/>
                <a:gd name="T36" fmla="*/ 4 w 152"/>
                <a:gd name="T37" fmla="*/ 48 h 52"/>
                <a:gd name="T38" fmla="*/ 2 w 152"/>
                <a:gd name="T39" fmla="*/ 44 h 52"/>
                <a:gd name="T40" fmla="*/ 0 w 152"/>
                <a:gd name="T41" fmla="*/ 38 h 52"/>
                <a:gd name="T42" fmla="*/ 2 w 152"/>
                <a:gd name="T43" fmla="*/ 34 h 52"/>
                <a:gd name="T44" fmla="*/ 4 w 152"/>
                <a:gd name="T45" fmla="*/ 30 h 52"/>
                <a:gd name="T46" fmla="*/ 4 w 152"/>
                <a:gd name="T47" fmla="*/ 30 h 52"/>
                <a:gd name="T48" fmla="*/ 20 w 152"/>
                <a:gd name="T49" fmla="*/ 16 h 52"/>
                <a:gd name="T50" fmla="*/ 38 w 152"/>
                <a:gd name="T51" fmla="*/ 8 h 52"/>
                <a:gd name="T52" fmla="*/ 56 w 152"/>
                <a:gd name="T53" fmla="*/ 2 h 52"/>
                <a:gd name="T54" fmla="*/ 76 w 152"/>
                <a:gd name="T55" fmla="*/ 0 h 52"/>
                <a:gd name="T56" fmla="*/ 96 w 152"/>
                <a:gd name="T57" fmla="*/ 2 h 52"/>
                <a:gd name="T58" fmla="*/ 114 w 152"/>
                <a:gd name="T59" fmla="*/ 8 h 52"/>
                <a:gd name="T60" fmla="*/ 132 w 152"/>
                <a:gd name="T61" fmla="*/ 16 h 52"/>
                <a:gd name="T62" fmla="*/ 148 w 152"/>
                <a:gd name="T63" fmla="*/ 30 h 52"/>
                <a:gd name="T64" fmla="*/ 148 w 152"/>
                <a:gd name="T65" fmla="*/ 30 h 52"/>
                <a:gd name="T66" fmla="*/ 150 w 152"/>
                <a:gd name="T67" fmla="*/ 34 h 52"/>
                <a:gd name="T68" fmla="*/ 152 w 152"/>
                <a:gd name="T69" fmla="*/ 38 h 52"/>
                <a:gd name="T70" fmla="*/ 150 w 152"/>
                <a:gd name="T71" fmla="*/ 44 h 52"/>
                <a:gd name="T72" fmla="*/ 148 w 152"/>
                <a:gd name="T73" fmla="*/ 48 h 52"/>
                <a:gd name="T74" fmla="*/ 148 w 152"/>
                <a:gd name="T75" fmla="*/ 48 h 52"/>
                <a:gd name="T76" fmla="*/ 144 w 152"/>
                <a:gd name="T77" fmla="*/ 50 h 52"/>
                <a:gd name="T78" fmla="*/ 138 w 152"/>
                <a:gd name="T79" fmla="*/ 52 h 52"/>
                <a:gd name="T80" fmla="*/ 138 w 152"/>
                <a:gd name="T8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52">
                  <a:moveTo>
                    <a:pt x="138" y="52"/>
                  </a:moveTo>
                  <a:lnTo>
                    <a:pt x="138" y="52"/>
                  </a:lnTo>
                  <a:lnTo>
                    <a:pt x="134" y="50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18" y="38"/>
                  </a:lnTo>
                  <a:lnTo>
                    <a:pt x="104" y="30"/>
                  </a:lnTo>
                  <a:lnTo>
                    <a:pt x="90" y="26"/>
                  </a:lnTo>
                  <a:lnTo>
                    <a:pt x="76" y="26"/>
                  </a:lnTo>
                  <a:lnTo>
                    <a:pt x="62" y="26"/>
                  </a:lnTo>
                  <a:lnTo>
                    <a:pt x="48" y="30"/>
                  </a:lnTo>
                  <a:lnTo>
                    <a:pt x="34" y="3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18" y="50"/>
                  </a:lnTo>
                  <a:lnTo>
                    <a:pt x="14" y="52"/>
                  </a:lnTo>
                  <a:lnTo>
                    <a:pt x="8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16"/>
                  </a:lnTo>
                  <a:lnTo>
                    <a:pt x="38" y="8"/>
                  </a:lnTo>
                  <a:lnTo>
                    <a:pt x="56" y="2"/>
                  </a:lnTo>
                  <a:lnTo>
                    <a:pt x="76" y="0"/>
                  </a:lnTo>
                  <a:lnTo>
                    <a:pt x="96" y="2"/>
                  </a:lnTo>
                  <a:lnTo>
                    <a:pt x="114" y="8"/>
                  </a:lnTo>
                  <a:lnTo>
                    <a:pt x="132" y="16"/>
                  </a:lnTo>
                  <a:lnTo>
                    <a:pt x="148" y="30"/>
                  </a:lnTo>
                  <a:lnTo>
                    <a:pt x="148" y="30"/>
                  </a:lnTo>
                  <a:lnTo>
                    <a:pt x="150" y="34"/>
                  </a:lnTo>
                  <a:lnTo>
                    <a:pt x="152" y="38"/>
                  </a:lnTo>
                  <a:lnTo>
                    <a:pt x="150" y="44"/>
                  </a:lnTo>
                  <a:lnTo>
                    <a:pt x="148" y="48"/>
                  </a:lnTo>
                  <a:lnTo>
                    <a:pt x="148" y="48"/>
                  </a:lnTo>
                  <a:lnTo>
                    <a:pt x="144" y="50"/>
                  </a:lnTo>
                  <a:lnTo>
                    <a:pt x="138" y="52"/>
                  </a:lnTo>
                  <a:lnTo>
                    <a:pt x="138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="" xmlns:a16="http://schemas.microsoft.com/office/drawing/2014/main" id="{02804876-DDCA-4C42-B188-E8291678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050" y="4351338"/>
              <a:ext cx="393700" cy="393700"/>
            </a:xfrm>
            <a:custGeom>
              <a:avLst/>
              <a:gdLst>
                <a:gd name="T0" fmla="*/ 50 w 248"/>
                <a:gd name="T1" fmla="*/ 248 h 248"/>
                <a:gd name="T2" fmla="*/ 50 w 248"/>
                <a:gd name="T3" fmla="*/ 248 h 248"/>
                <a:gd name="T4" fmla="*/ 40 w 248"/>
                <a:gd name="T5" fmla="*/ 246 h 248"/>
                <a:gd name="T6" fmla="*/ 32 w 248"/>
                <a:gd name="T7" fmla="*/ 244 h 248"/>
                <a:gd name="T8" fmla="*/ 22 w 248"/>
                <a:gd name="T9" fmla="*/ 240 h 248"/>
                <a:gd name="T10" fmla="*/ 14 w 248"/>
                <a:gd name="T11" fmla="*/ 232 h 248"/>
                <a:gd name="T12" fmla="*/ 14 w 248"/>
                <a:gd name="T13" fmla="*/ 232 h 248"/>
                <a:gd name="T14" fmla="*/ 8 w 248"/>
                <a:gd name="T15" fmla="*/ 224 h 248"/>
                <a:gd name="T16" fmla="*/ 4 w 248"/>
                <a:gd name="T17" fmla="*/ 216 h 248"/>
                <a:gd name="T18" fmla="*/ 0 w 248"/>
                <a:gd name="T19" fmla="*/ 206 h 248"/>
                <a:gd name="T20" fmla="*/ 0 w 248"/>
                <a:gd name="T21" fmla="*/ 198 h 248"/>
                <a:gd name="T22" fmla="*/ 0 w 248"/>
                <a:gd name="T23" fmla="*/ 188 h 248"/>
                <a:gd name="T24" fmla="*/ 4 w 248"/>
                <a:gd name="T25" fmla="*/ 178 h 248"/>
                <a:gd name="T26" fmla="*/ 8 w 248"/>
                <a:gd name="T27" fmla="*/ 170 h 248"/>
                <a:gd name="T28" fmla="*/ 14 w 248"/>
                <a:gd name="T29" fmla="*/ 162 h 248"/>
                <a:gd name="T30" fmla="*/ 176 w 248"/>
                <a:gd name="T31" fmla="*/ 0 h 248"/>
                <a:gd name="T32" fmla="*/ 194 w 248"/>
                <a:gd name="T33" fmla="*/ 18 h 248"/>
                <a:gd name="T34" fmla="*/ 32 w 248"/>
                <a:gd name="T35" fmla="*/ 180 h 248"/>
                <a:gd name="T36" fmla="*/ 32 w 248"/>
                <a:gd name="T37" fmla="*/ 180 h 248"/>
                <a:gd name="T38" fmla="*/ 26 w 248"/>
                <a:gd name="T39" fmla="*/ 188 h 248"/>
                <a:gd name="T40" fmla="*/ 26 w 248"/>
                <a:gd name="T41" fmla="*/ 198 h 248"/>
                <a:gd name="T42" fmla="*/ 26 w 248"/>
                <a:gd name="T43" fmla="*/ 206 h 248"/>
                <a:gd name="T44" fmla="*/ 32 w 248"/>
                <a:gd name="T45" fmla="*/ 214 h 248"/>
                <a:gd name="T46" fmla="*/ 32 w 248"/>
                <a:gd name="T47" fmla="*/ 214 h 248"/>
                <a:gd name="T48" fmla="*/ 40 w 248"/>
                <a:gd name="T49" fmla="*/ 220 h 248"/>
                <a:gd name="T50" fmla="*/ 50 w 248"/>
                <a:gd name="T51" fmla="*/ 222 h 248"/>
                <a:gd name="T52" fmla="*/ 60 w 248"/>
                <a:gd name="T53" fmla="*/ 220 h 248"/>
                <a:gd name="T54" fmla="*/ 68 w 248"/>
                <a:gd name="T55" fmla="*/ 214 h 248"/>
                <a:gd name="T56" fmla="*/ 230 w 248"/>
                <a:gd name="T57" fmla="*/ 54 h 248"/>
                <a:gd name="T58" fmla="*/ 248 w 248"/>
                <a:gd name="T59" fmla="*/ 72 h 248"/>
                <a:gd name="T60" fmla="*/ 86 w 248"/>
                <a:gd name="T61" fmla="*/ 232 h 248"/>
                <a:gd name="T62" fmla="*/ 86 w 248"/>
                <a:gd name="T63" fmla="*/ 232 h 248"/>
                <a:gd name="T64" fmla="*/ 78 w 248"/>
                <a:gd name="T65" fmla="*/ 240 h 248"/>
                <a:gd name="T66" fmla="*/ 70 w 248"/>
                <a:gd name="T67" fmla="*/ 244 h 248"/>
                <a:gd name="T68" fmla="*/ 60 w 248"/>
                <a:gd name="T69" fmla="*/ 246 h 248"/>
                <a:gd name="T70" fmla="*/ 50 w 248"/>
                <a:gd name="T71" fmla="*/ 248 h 248"/>
                <a:gd name="T72" fmla="*/ 50 w 248"/>
                <a:gd name="T73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8" h="248">
                  <a:moveTo>
                    <a:pt x="50" y="248"/>
                  </a:moveTo>
                  <a:lnTo>
                    <a:pt x="50" y="248"/>
                  </a:lnTo>
                  <a:lnTo>
                    <a:pt x="40" y="246"/>
                  </a:lnTo>
                  <a:lnTo>
                    <a:pt x="32" y="244"/>
                  </a:lnTo>
                  <a:lnTo>
                    <a:pt x="22" y="240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8" y="224"/>
                  </a:lnTo>
                  <a:lnTo>
                    <a:pt x="4" y="216"/>
                  </a:lnTo>
                  <a:lnTo>
                    <a:pt x="0" y="206"/>
                  </a:lnTo>
                  <a:lnTo>
                    <a:pt x="0" y="198"/>
                  </a:lnTo>
                  <a:lnTo>
                    <a:pt x="0" y="188"/>
                  </a:lnTo>
                  <a:lnTo>
                    <a:pt x="4" y="178"/>
                  </a:lnTo>
                  <a:lnTo>
                    <a:pt x="8" y="170"/>
                  </a:lnTo>
                  <a:lnTo>
                    <a:pt x="14" y="162"/>
                  </a:lnTo>
                  <a:lnTo>
                    <a:pt x="176" y="0"/>
                  </a:lnTo>
                  <a:lnTo>
                    <a:pt x="194" y="18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26" y="188"/>
                  </a:lnTo>
                  <a:lnTo>
                    <a:pt x="26" y="198"/>
                  </a:lnTo>
                  <a:lnTo>
                    <a:pt x="26" y="206"/>
                  </a:lnTo>
                  <a:lnTo>
                    <a:pt x="32" y="214"/>
                  </a:lnTo>
                  <a:lnTo>
                    <a:pt x="32" y="214"/>
                  </a:lnTo>
                  <a:lnTo>
                    <a:pt x="40" y="220"/>
                  </a:lnTo>
                  <a:lnTo>
                    <a:pt x="50" y="222"/>
                  </a:lnTo>
                  <a:lnTo>
                    <a:pt x="60" y="220"/>
                  </a:lnTo>
                  <a:lnTo>
                    <a:pt x="68" y="214"/>
                  </a:lnTo>
                  <a:lnTo>
                    <a:pt x="230" y="54"/>
                  </a:lnTo>
                  <a:lnTo>
                    <a:pt x="248" y="72"/>
                  </a:lnTo>
                  <a:lnTo>
                    <a:pt x="86" y="232"/>
                  </a:lnTo>
                  <a:lnTo>
                    <a:pt x="86" y="232"/>
                  </a:lnTo>
                  <a:lnTo>
                    <a:pt x="78" y="240"/>
                  </a:lnTo>
                  <a:lnTo>
                    <a:pt x="70" y="244"/>
                  </a:lnTo>
                  <a:lnTo>
                    <a:pt x="60" y="246"/>
                  </a:lnTo>
                  <a:lnTo>
                    <a:pt x="50" y="248"/>
                  </a:lnTo>
                  <a:lnTo>
                    <a:pt x="50" y="2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5E09D34-CC63-4269-BB85-FF81C7639138}"/>
              </a:ext>
            </a:extLst>
          </p:cNvPr>
          <p:cNvGrpSpPr/>
          <p:nvPr/>
        </p:nvGrpSpPr>
        <p:grpSpPr>
          <a:xfrm>
            <a:off x="844416" y="2028476"/>
            <a:ext cx="1041401" cy="995363"/>
            <a:chOff x="5105400" y="3656013"/>
            <a:chExt cx="1041401" cy="995363"/>
          </a:xfrm>
          <a:solidFill>
            <a:srgbClr val="007CC3"/>
          </a:solidFill>
        </p:grpSpPr>
        <p:sp>
          <p:nvSpPr>
            <p:cNvPr id="72" name="Freeform 92">
              <a:extLst>
                <a:ext uri="{FF2B5EF4-FFF2-40B4-BE49-F238E27FC236}">
                  <a16:creationId xmlns="" xmlns:a16="http://schemas.microsoft.com/office/drawing/2014/main" id="{BA76778F-4974-4AD3-9AD4-E892A4BE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7788" y="4240213"/>
              <a:ext cx="471488" cy="365125"/>
            </a:xfrm>
            <a:custGeom>
              <a:avLst/>
              <a:gdLst>
                <a:gd name="T0" fmla="*/ 0 w 297"/>
                <a:gd name="T1" fmla="*/ 230 h 230"/>
                <a:gd name="T2" fmla="*/ 0 w 297"/>
                <a:gd name="T3" fmla="*/ 0 h 230"/>
                <a:gd name="T4" fmla="*/ 297 w 297"/>
                <a:gd name="T5" fmla="*/ 0 h 230"/>
                <a:gd name="T6" fmla="*/ 297 w 297"/>
                <a:gd name="T7" fmla="*/ 222 h 230"/>
                <a:gd name="T8" fmla="*/ 297 w 297"/>
                <a:gd name="T9" fmla="*/ 230 h 230"/>
                <a:gd name="T10" fmla="*/ 0 w 297"/>
                <a:gd name="T11" fmla="*/ 230 h 230"/>
                <a:gd name="T12" fmla="*/ 0 w 297"/>
                <a:gd name="T13" fmla="*/ 230 h 230"/>
                <a:gd name="T14" fmla="*/ 291 w 297"/>
                <a:gd name="T15" fmla="*/ 222 h 230"/>
                <a:gd name="T16" fmla="*/ 291 w 297"/>
                <a:gd name="T17" fmla="*/ 217 h 230"/>
                <a:gd name="T18" fmla="*/ 291 w 297"/>
                <a:gd name="T19" fmla="*/ 222 h 230"/>
                <a:gd name="T20" fmla="*/ 291 w 297"/>
                <a:gd name="T21" fmla="*/ 222 h 230"/>
                <a:gd name="T22" fmla="*/ 15 w 297"/>
                <a:gd name="T23" fmla="*/ 217 h 230"/>
                <a:gd name="T24" fmla="*/ 284 w 297"/>
                <a:gd name="T25" fmla="*/ 217 h 230"/>
                <a:gd name="T26" fmla="*/ 284 w 297"/>
                <a:gd name="T27" fmla="*/ 15 h 230"/>
                <a:gd name="T28" fmla="*/ 15 w 297"/>
                <a:gd name="T29" fmla="*/ 15 h 230"/>
                <a:gd name="T30" fmla="*/ 15 w 297"/>
                <a:gd name="T31" fmla="*/ 217 h 230"/>
                <a:gd name="T32" fmla="*/ 15 w 297"/>
                <a:gd name="T33" fmla="*/ 217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7" h="230">
                  <a:moveTo>
                    <a:pt x="0" y="23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97" y="222"/>
                  </a:lnTo>
                  <a:lnTo>
                    <a:pt x="297" y="230"/>
                  </a:lnTo>
                  <a:lnTo>
                    <a:pt x="0" y="230"/>
                  </a:lnTo>
                  <a:lnTo>
                    <a:pt x="0" y="230"/>
                  </a:lnTo>
                  <a:close/>
                  <a:moveTo>
                    <a:pt x="291" y="222"/>
                  </a:moveTo>
                  <a:lnTo>
                    <a:pt x="291" y="217"/>
                  </a:lnTo>
                  <a:lnTo>
                    <a:pt x="291" y="222"/>
                  </a:lnTo>
                  <a:lnTo>
                    <a:pt x="291" y="222"/>
                  </a:lnTo>
                  <a:close/>
                  <a:moveTo>
                    <a:pt x="15" y="217"/>
                  </a:moveTo>
                  <a:lnTo>
                    <a:pt x="284" y="217"/>
                  </a:lnTo>
                  <a:lnTo>
                    <a:pt x="284" y="15"/>
                  </a:lnTo>
                  <a:lnTo>
                    <a:pt x="15" y="15"/>
                  </a:lnTo>
                  <a:lnTo>
                    <a:pt x="15" y="217"/>
                  </a:lnTo>
                  <a:lnTo>
                    <a:pt x="15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3">
              <a:extLst>
                <a:ext uri="{FF2B5EF4-FFF2-40B4-BE49-F238E27FC236}">
                  <a16:creationId xmlns="" xmlns:a16="http://schemas.microsoft.com/office/drawing/2014/main" id="{5E90DCAC-3AF6-4102-BC57-0905CCA84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410075"/>
              <a:ext cx="452438" cy="46038"/>
            </a:xfrm>
            <a:custGeom>
              <a:avLst/>
              <a:gdLst>
                <a:gd name="T0" fmla="*/ 0 w 285"/>
                <a:gd name="T1" fmla="*/ 16 h 29"/>
                <a:gd name="T2" fmla="*/ 3 w 285"/>
                <a:gd name="T3" fmla="*/ 0 h 29"/>
                <a:gd name="T4" fmla="*/ 3 w 285"/>
                <a:gd name="T5" fmla="*/ 0 h 29"/>
                <a:gd name="T6" fmla="*/ 38 w 285"/>
                <a:gd name="T7" fmla="*/ 6 h 29"/>
                <a:gd name="T8" fmla="*/ 72 w 285"/>
                <a:gd name="T9" fmla="*/ 12 h 29"/>
                <a:gd name="T10" fmla="*/ 107 w 285"/>
                <a:gd name="T11" fmla="*/ 14 h 29"/>
                <a:gd name="T12" fmla="*/ 143 w 285"/>
                <a:gd name="T13" fmla="*/ 14 h 29"/>
                <a:gd name="T14" fmla="*/ 143 w 285"/>
                <a:gd name="T15" fmla="*/ 14 h 29"/>
                <a:gd name="T16" fmla="*/ 143 w 285"/>
                <a:gd name="T17" fmla="*/ 14 h 29"/>
                <a:gd name="T18" fmla="*/ 178 w 285"/>
                <a:gd name="T19" fmla="*/ 14 h 29"/>
                <a:gd name="T20" fmla="*/ 213 w 285"/>
                <a:gd name="T21" fmla="*/ 12 h 29"/>
                <a:gd name="T22" fmla="*/ 249 w 285"/>
                <a:gd name="T23" fmla="*/ 6 h 29"/>
                <a:gd name="T24" fmla="*/ 283 w 285"/>
                <a:gd name="T25" fmla="*/ 0 h 29"/>
                <a:gd name="T26" fmla="*/ 283 w 285"/>
                <a:gd name="T27" fmla="*/ 0 h 29"/>
                <a:gd name="T28" fmla="*/ 283 w 285"/>
                <a:gd name="T29" fmla="*/ 0 h 29"/>
                <a:gd name="T30" fmla="*/ 285 w 285"/>
                <a:gd name="T31" fmla="*/ 16 h 29"/>
                <a:gd name="T32" fmla="*/ 285 w 285"/>
                <a:gd name="T33" fmla="*/ 16 h 29"/>
                <a:gd name="T34" fmla="*/ 251 w 285"/>
                <a:gd name="T35" fmla="*/ 21 h 29"/>
                <a:gd name="T36" fmla="*/ 214 w 285"/>
                <a:gd name="T37" fmla="*/ 25 h 29"/>
                <a:gd name="T38" fmla="*/ 178 w 285"/>
                <a:gd name="T39" fmla="*/ 29 h 29"/>
                <a:gd name="T40" fmla="*/ 143 w 285"/>
                <a:gd name="T41" fmla="*/ 29 h 29"/>
                <a:gd name="T42" fmla="*/ 143 w 285"/>
                <a:gd name="T43" fmla="*/ 29 h 29"/>
                <a:gd name="T44" fmla="*/ 143 w 285"/>
                <a:gd name="T45" fmla="*/ 29 h 29"/>
                <a:gd name="T46" fmla="*/ 107 w 285"/>
                <a:gd name="T47" fmla="*/ 29 h 29"/>
                <a:gd name="T48" fmla="*/ 71 w 285"/>
                <a:gd name="T49" fmla="*/ 25 h 29"/>
                <a:gd name="T50" fmla="*/ 36 w 285"/>
                <a:gd name="T51" fmla="*/ 21 h 29"/>
                <a:gd name="T52" fmla="*/ 0 w 285"/>
                <a:gd name="T53" fmla="*/ 16 h 29"/>
                <a:gd name="T54" fmla="*/ 0 w 28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29">
                  <a:moveTo>
                    <a:pt x="0" y="16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8" y="6"/>
                  </a:lnTo>
                  <a:lnTo>
                    <a:pt x="72" y="12"/>
                  </a:lnTo>
                  <a:lnTo>
                    <a:pt x="107" y="14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78" y="14"/>
                  </a:lnTo>
                  <a:lnTo>
                    <a:pt x="213" y="12"/>
                  </a:lnTo>
                  <a:lnTo>
                    <a:pt x="249" y="6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5" y="16"/>
                  </a:lnTo>
                  <a:lnTo>
                    <a:pt x="285" y="16"/>
                  </a:lnTo>
                  <a:lnTo>
                    <a:pt x="251" y="21"/>
                  </a:lnTo>
                  <a:lnTo>
                    <a:pt x="214" y="25"/>
                  </a:lnTo>
                  <a:lnTo>
                    <a:pt x="178" y="29"/>
                  </a:lnTo>
                  <a:lnTo>
                    <a:pt x="143" y="29"/>
                  </a:lnTo>
                  <a:lnTo>
                    <a:pt x="143" y="29"/>
                  </a:lnTo>
                  <a:lnTo>
                    <a:pt x="143" y="29"/>
                  </a:lnTo>
                  <a:lnTo>
                    <a:pt x="107" y="29"/>
                  </a:lnTo>
                  <a:lnTo>
                    <a:pt x="71" y="25"/>
                  </a:lnTo>
                  <a:lnTo>
                    <a:pt x="36" y="21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4">
              <a:extLst>
                <a:ext uri="{FF2B5EF4-FFF2-40B4-BE49-F238E27FC236}">
                  <a16:creationId xmlns="" xmlns:a16="http://schemas.microsoft.com/office/drawing/2014/main" id="{DCBBAA63-554A-41BE-B48C-7602579D6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7175" y="4386263"/>
              <a:ext cx="115888" cy="119063"/>
            </a:xfrm>
            <a:custGeom>
              <a:avLst/>
              <a:gdLst>
                <a:gd name="T0" fmla="*/ 0 w 73"/>
                <a:gd name="T1" fmla="*/ 75 h 75"/>
                <a:gd name="T2" fmla="*/ 0 w 73"/>
                <a:gd name="T3" fmla="*/ 8 h 75"/>
                <a:gd name="T4" fmla="*/ 0 w 73"/>
                <a:gd name="T5" fmla="*/ 0 h 75"/>
                <a:gd name="T6" fmla="*/ 73 w 73"/>
                <a:gd name="T7" fmla="*/ 0 h 75"/>
                <a:gd name="T8" fmla="*/ 73 w 73"/>
                <a:gd name="T9" fmla="*/ 75 h 75"/>
                <a:gd name="T10" fmla="*/ 0 w 73"/>
                <a:gd name="T11" fmla="*/ 75 h 75"/>
                <a:gd name="T12" fmla="*/ 0 w 73"/>
                <a:gd name="T13" fmla="*/ 75 h 75"/>
                <a:gd name="T14" fmla="*/ 15 w 73"/>
                <a:gd name="T15" fmla="*/ 59 h 75"/>
                <a:gd name="T16" fmla="*/ 58 w 73"/>
                <a:gd name="T17" fmla="*/ 59 h 75"/>
                <a:gd name="T18" fmla="*/ 58 w 73"/>
                <a:gd name="T19" fmla="*/ 15 h 75"/>
                <a:gd name="T20" fmla="*/ 15 w 73"/>
                <a:gd name="T21" fmla="*/ 15 h 75"/>
                <a:gd name="T22" fmla="*/ 15 w 73"/>
                <a:gd name="T23" fmla="*/ 59 h 75"/>
                <a:gd name="T24" fmla="*/ 15 w 73"/>
                <a:gd name="T25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75">
                  <a:moveTo>
                    <a:pt x="0" y="75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5"/>
                  </a:ln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15" y="59"/>
                  </a:moveTo>
                  <a:lnTo>
                    <a:pt x="58" y="59"/>
                  </a:lnTo>
                  <a:lnTo>
                    <a:pt x="58" y="15"/>
                  </a:lnTo>
                  <a:lnTo>
                    <a:pt x="15" y="15"/>
                  </a:lnTo>
                  <a:lnTo>
                    <a:pt x="15" y="59"/>
                  </a:lnTo>
                  <a:lnTo>
                    <a:pt x="15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5">
              <a:extLst>
                <a:ext uri="{FF2B5EF4-FFF2-40B4-BE49-F238E27FC236}">
                  <a16:creationId xmlns="" xmlns:a16="http://schemas.microsoft.com/office/drawing/2014/main" id="{83752B40-44F4-41B6-9E79-22E096A679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1300" y="4300538"/>
              <a:ext cx="146050" cy="25400"/>
            </a:xfrm>
            <a:custGeom>
              <a:avLst/>
              <a:gdLst>
                <a:gd name="T0" fmla="*/ 73 w 92"/>
                <a:gd name="T1" fmla="*/ 16 h 16"/>
                <a:gd name="T2" fmla="*/ 73 w 92"/>
                <a:gd name="T3" fmla="*/ 0 h 16"/>
                <a:gd name="T4" fmla="*/ 92 w 92"/>
                <a:gd name="T5" fmla="*/ 0 h 16"/>
                <a:gd name="T6" fmla="*/ 92 w 92"/>
                <a:gd name="T7" fmla="*/ 16 h 16"/>
                <a:gd name="T8" fmla="*/ 73 w 92"/>
                <a:gd name="T9" fmla="*/ 16 h 16"/>
                <a:gd name="T10" fmla="*/ 73 w 92"/>
                <a:gd name="T11" fmla="*/ 16 h 16"/>
                <a:gd name="T12" fmla="*/ 37 w 92"/>
                <a:gd name="T13" fmla="*/ 16 h 16"/>
                <a:gd name="T14" fmla="*/ 37 w 92"/>
                <a:gd name="T15" fmla="*/ 0 h 16"/>
                <a:gd name="T16" fmla="*/ 56 w 92"/>
                <a:gd name="T17" fmla="*/ 0 h 16"/>
                <a:gd name="T18" fmla="*/ 56 w 92"/>
                <a:gd name="T19" fmla="*/ 16 h 16"/>
                <a:gd name="T20" fmla="*/ 37 w 92"/>
                <a:gd name="T21" fmla="*/ 16 h 16"/>
                <a:gd name="T22" fmla="*/ 37 w 92"/>
                <a:gd name="T23" fmla="*/ 16 h 16"/>
                <a:gd name="T24" fmla="*/ 0 w 92"/>
                <a:gd name="T25" fmla="*/ 16 h 16"/>
                <a:gd name="T26" fmla="*/ 0 w 92"/>
                <a:gd name="T27" fmla="*/ 0 h 16"/>
                <a:gd name="T28" fmla="*/ 20 w 92"/>
                <a:gd name="T29" fmla="*/ 0 h 16"/>
                <a:gd name="T30" fmla="*/ 20 w 92"/>
                <a:gd name="T31" fmla="*/ 16 h 16"/>
                <a:gd name="T32" fmla="*/ 0 w 92"/>
                <a:gd name="T33" fmla="*/ 16 h 16"/>
                <a:gd name="T34" fmla="*/ 0 w 92"/>
                <a:gd name="T3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6">
                  <a:moveTo>
                    <a:pt x="73" y="16"/>
                  </a:moveTo>
                  <a:lnTo>
                    <a:pt x="73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73" y="16"/>
                  </a:lnTo>
                  <a:lnTo>
                    <a:pt x="73" y="16"/>
                  </a:lnTo>
                  <a:close/>
                  <a:moveTo>
                    <a:pt x="37" y="16"/>
                  </a:moveTo>
                  <a:lnTo>
                    <a:pt x="37" y="0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7" y="16"/>
                  </a:lnTo>
                  <a:lnTo>
                    <a:pt x="37" y="16"/>
                  </a:lnTo>
                  <a:close/>
                  <a:moveTo>
                    <a:pt x="0" y="1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6">
              <a:extLst>
                <a:ext uri="{FF2B5EF4-FFF2-40B4-BE49-F238E27FC236}">
                  <a16:creationId xmlns="" xmlns:a16="http://schemas.microsoft.com/office/drawing/2014/main" id="{6C6ACAAF-05F3-485E-A48F-04DF3BAA9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4584700"/>
              <a:ext cx="125413" cy="66675"/>
            </a:xfrm>
            <a:custGeom>
              <a:avLst/>
              <a:gdLst>
                <a:gd name="T0" fmla="*/ 0 w 79"/>
                <a:gd name="T1" fmla="*/ 42 h 42"/>
                <a:gd name="T2" fmla="*/ 0 w 79"/>
                <a:gd name="T3" fmla="*/ 0 h 42"/>
                <a:gd name="T4" fmla="*/ 79 w 79"/>
                <a:gd name="T5" fmla="*/ 0 h 42"/>
                <a:gd name="T6" fmla="*/ 79 w 79"/>
                <a:gd name="T7" fmla="*/ 34 h 42"/>
                <a:gd name="T8" fmla="*/ 79 w 79"/>
                <a:gd name="T9" fmla="*/ 42 h 42"/>
                <a:gd name="T10" fmla="*/ 0 w 79"/>
                <a:gd name="T11" fmla="*/ 42 h 42"/>
                <a:gd name="T12" fmla="*/ 0 w 79"/>
                <a:gd name="T13" fmla="*/ 42 h 42"/>
                <a:gd name="T14" fmla="*/ 71 w 79"/>
                <a:gd name="T15" fmla="*/ 34 h 42"/>
                <a:gd name="T16" fmla="*/ 71 w 79"/>
                <a:gd name="T17" fmla="*/ 27 h 42"/>
                <a:gd name="T18" fmla="*/ 71 w 79"/>
                <a:gd name="T19" fmla="*/ 34 h 42"/>
                <a:gd name="T20" fmla="*/ 71 w 79"/>
                <a:gd name="T21" fmla="*/ 34 h 42"/>
                <a:gd name="T22" fmla="*/ 15 w 79"/>
                <a:gd name="T23" fmla="*/ 27 h 42"/>
                <a:gd name="T24" fmla="*/ 63 w 79"/>
                <a:gd name="T25" fmla="*/ 27 h 42"/>
                <a:gd name="T26" fmla="*/ 63 w 79"/>
                <a:gd name="T27" fmla="*/ 13 h 42"/>
                <a:gd name="T28" fmla="*/ 15 w 79"/>
                <a:gd name="T29" fmla="*/ 13 h 42"/>
                <a:gd name="T30" fmla="*/ 15 w 79"/>
                <a:gd name="T31" fmla="*/ 27 h 42"/>
                <a:gd name="T32" fmla="*/ 15 w 79"/>
                <a:gd name="T3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42">
                  <a:moveTo>
                    <a:pt x="0" y="42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34"/>
                  </a:lnTo>
                  <a:lnTo>
                    <a:pt x="79" y="42"/>
                  </a:lnTo>
                  <a:lnTo>
                    <a:pt x="0" y="42"/>
                  </a:lnTo>
                  <a:lnTo>
                    <a:pt x="0" y="42"/>
                  </a:lnTo>
                  <a:close/>
                  <a:moveTo>
                    <a:pt x="71" y="34"/>
                  </a:moveTo>
                  <a:lnTo>
                    <a:pt x="71" y="27"/>
                  </a:lnTo>
                  <a:lnTo>
                    <a:pt x="71" y="34"/>
                  </a:lnTo>
                  <a:lnTo>
                    <a:pt x="71" y="34"/>
                  </a:lnTo>
                  <a:close/>
                  <a:moveTo>
                    <a:pt x="15" y="27"/>
                  </a:moveTo>
                  <a:lnTo>
                    <a:pt x="63" y="27"/>
                  </a:lnTo>
                  <a:lnTo>
                    <a:pt x="63" y="13"/>
                  </a:lnTo>
                  <a:lnTo>
                    <a:pt x="15" y="13"/>
                  </a:lnTo>
                  <a:lnTo>
                    <a:pt x="15" y="27"/>
                  </a:lnTo>
                  <a:lnTo>
                    <a:pt x="1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7">
              <a:extLst>
                <a:ext uri="{FF2B5EF4-FFF2-40B4-BE49-F238E27FC236}">
                  <a16:creationId xmlns="" xmlns:a16="http://schemas.microsoft.com/office/drawing/2014/main" id="{0436F883-6430-46ED-90BA-A69B8D605D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0525" y="4584700"/>
              <a:ext cx="125413" cy="66675"/>
            </a:xfrm>
            <a:custGeom>
              <a:avLst/>
              <a:gdLst>
                <a:gd name="T0" fmla="*/ 0 w 79"/>
                <a:gd name="T1" fmla="*/ 42 h 42"/>
                <a:gd name="T2" fmla="*/ 0 w 79"/>
                <a:gd name="T3" fmla="*/ 0 h 42"/>
                <a:gd name="T4" fmla="*/ 79 w 79"/>
                <a:gd name="T5" fmla="*/ 0 h 42"/>
                <a:gd name="T6" fmla="*/ 79 w 79"/>
                <a:gd name="T7" fmla="*/ 34 h 42"/>
                <a:gd name="T8" fmla="*/ 79 w 79"/>
                <a:gd name="T9" fmla="*/ 42 h 42"/>
                <a:gd name="T10" fmla="*/ 0 w 79"/>
                <a:gd name="T11" fmla="*/ 42 h 42"/>
                <a:gd name="T12" fmla="*/ 0 w 79"/>
                <a:gd name="T13" fmla="*/ 42 h 42"/>
                <a:gd name="T14" fmla="*/ 71 w 79"/>
                <a:gd name="T15" fmla="*/ 34 h 42"/>
                <a:gd name="T16" fmla="*/ 71 w 79"/>
                <a:gd name="T17" fmla="*/ 27 h 42"/>
                <a:gd name="T18" fmla="*/ 71 w 79"/>
                <a:gd name="T19" fmla="*/ 34 h 42"/>
                <a:gd name="T20" fmla="*/ 71 w 79"/>
                <a:gd name="T21" fmla="*/ 34 h 42"/>
                <a:gd name="T22" fmla="*/ 16 w 79"/>
                <a:gd name="T23" fmla="*/ 27 h 42"/>
                <a:gd name="T24" fmla="*/ 64 w 79"/>
                <a:gd name="T25" fmla="*/ 27 h 42"/>
                <a:gd name="T26" fmla="*/ 64 w 79"/>
                <a:gd name="T27" fmla="*/ 13 h 42"/>
                <a:gd name="T28" fmla="*/ 16 w 79"/>
                <a:gd name="T29" fmla="*/ 13 h 42"/>
                <a:gd name="T30" fmla="*/ 16 w 79"/>
                <a:gd name="T31" fmla="*/ 27 h 42"/>
                <a:gd name="T32" fmla="*/ 16 w 79"/>
                <a:gd name="T3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9" h="42">
                  <a:moveTo>
                    <a:pt x="0" y="42"/>
                  </a:moveTo>
                  <a:lnTo>
                    <a:pt x="0" y="0"/>
                  </a:lnTo>
                  <a:lnTo>
                    <a:pt x="79" y="0"/>
                  </a:lnTo>
                  <a:lnTo>
                    <a:pt x="79" y="34"/>
                  </a:lnTo>
                  <a:lnTo>
                    <a:pt x="79" y="42"/>
                  </a:lnTo>
                  <a:lnTo>
                    <a:pt x="0" y="42"/>
                  </a:lnTo>
                  <a:lnTo>
                    <a:pt x="0" y="42"/>
                  </a:lnTo>
                  <a:close/>
                  <a:moveTo>
                    <a:pt x="71" y="34"/>
                  </a:moveTo>
                  <a:lnTo>
                    <a:pt x="71" y="27"/>
                  </a:lnTo>
                  <a:lnTo>
                    <a:pt x="71" y="34"/>
                  </a:lnTo>
                  <a:lnTo>
                    <a:pt x="71" y="34"/>
                  </a:lnTo>
                  <a:close/>
                  <a:moveTo>
                    <a:pt x="16" y="27"/>
                  </a:moveTo>
                  <a:lnTo>
                    <a:pt x="64" y="27"/>
                  </a:lnTo>
                  <a:lnTo>
                    <a:pt x="64" y="13"/>
                  </a:lnTo>
                  <a:lnTo>
                    <a:pt x="16" y="13"/>
                  </a:lnTo>
                  <a:lnTo>
                    <a:pt x="16" y="27"/>
                  </a:lnTo>
                  <a:lnTo>
                    <a:pt x="1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8">
              <a:extLst>
                <a:ext uri="{FF2B5EF4-FFF2-40B4-BE49-F238E27FC236}">
                  <a16:creationId xmlns="" xmlns:a16="http://schemas.microsoft.com/office/drawing/2014/main" id="{43021568-73C0-4D95-94BE-F78308E6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4627563"/>
              <a:ext cx="968375" cy="23813"/>
            </a:xfrm>
            <a:custGeom>
              <a:avLst/>
              <a:gdLst>
                <a:gd name="T0" fmla="*/ 0 w 610"/>
                <a:gd name="T1" fmla="*/ 15 h 15"/>
                <a:gd name="T2" fmla="*/ 0 w 610"/>
                <a:gd name="T3" fmla="*/ 0 h 15"/>
                <a:gd name="T4" fmla="*/ 610 w 610"/>
                <a:gd name="T5" fmla="*/ 0 h 15"/>
                <a:gd name="T6" fmla="*/ 610 w 610"/>
                <a:gd name="T7" fmla="*/ 15 h 15"/>
                <a:gd name="T8" fmla="*/ 0 w 610"/>
                <a:gd name="T9" fmla="*/ 15 h 15"/>
                <a:gd name="T10" fmla="*/ 0 w 610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0" h="15">
                  <a:moveTo>
                    <a:pt x="0" y="15"/>
                  </a:moveTo>
                  <a:lnTo>
                    <a:pt x="0" y="0"/>
                  </a:lnTo>
                  <a:lnTo>
                    <a:pt x="610" y="0"/>
                  </a:lnTo>
                  <a:lnTo>
                    <a:pt x="61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9">
              <a:extLst>
                <a:ext uri="{FF2B5EF4-FFF2-40B4-BE49-F238E27FC236}">
                  <a16:creationId xmlns="" xmlns:a16="http://schemas.microsoft.com/office/drawing/2014/main" id="{16D86A96-DF35-488C-88C8-CA64C1032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5" y="4167188"/>
              <a:ext cx="239713" cy="85725"/>
            </a:xfrm>
            <a:custGeom>
              <a:avLst/>
              <a:gdLst>
                <a:gd name="T0" fmla="*/ 136 w 151"/>
                <a:gd name="T1" fmla="*/ 54 h 54"/>
                <a:gd name="T2" fmla="*/ 136 w 151"/>
                <a:gd name="T3" fmla="*/ 15 h 54"/>
                <a:gd name="T4" fmla="*/ 15 w 151"/>
                <a:gd name="T5" fmla="*/ 15 h 54"/>
                <a:gd name="T6" fmla="*/ 15 w 151"/>
                <a:gd name="T7" fmla="*/ 54 h 54"/>
                <a:gd name="T8" fmla="*/ 0 w 151"/>
                <a:gd name="T9" fmla="*/ 54 h 54"/>
                <a:gd name="T10" fmla="*/ 0 w 151"/>
                <a:gd name="T11" fmla="*/ 0 h 54"/>
                <a:gd name="T12" fmla="*/ 151 w 151"/>
                <a:gd name="T13" fmla="*/ 0 h 54"/>
                <a:gd name="T14" fmla="*/ 151 w 151"/>
                <a:gd name="T15" fmla="*/ 54 h 54"/>
                <a:gd name="T16" fmla="*/ 136 w 151"/>
                <a:gd name="T17" fmla="*/ 54 h 54"/>
                <a:gd name="T18" fmla="*/ 136 w 151"/>
                <a:gd name="T1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54">
                  <a:moveTo>
                    <a:pt x="136" y="54"/>
                  </a:moveTo>
                  <a:lnTo>
                    <a:pt x="136" y="15"/>
                  </a:lnTo>
                  <a:lnTo>
                    <a:pt x="15" y="15"/>
                  </a:lnTo>
                  <a:lnTo>
                    <a:pt x="15" y="54"/>
                  </a:lnTo>
                  <a:lnTo>
                    <a:pt x="0" y="54"/>
                  </a:lnTo>
                  <a:lnTo>
                    <a:pt x="0" y="0"/>
                  </a:lnTo>
                  <a:lnTo>
                    <a:pt x="151" y="0"/>
                  </a:lnTo>
                  <a:lnTo>
                    <a:pt x="151" y="54"/>
                  </a:lnTo>
                  <a:lnTo>
                    <a:pt x="136" y="54"/>
                  </a:lnTo>
                  <a:lnTo>
                    <a:pt x="13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="" xmlns:a16="http://schemas.microsoft.com/office/drawing/2014/main" id="{6F566EE0-D1AC-4F4E-B341-4C5F56524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9113" y="4108450"/>
              <a:ext cx="496888" cy="92075"/>
            </a:xfrm>
            <a:custGeom>
              <a:avLst/>
              <a:gdLst>
                <a:gd name="T0" fmla="*/ 29 w 313"/>
                <a:gd name="T1" fmla="*/ 58 h 58"/>
                <a:gd name="T2" fmla="*/ 29 w 313"/>
                <a:gd name="T3" fmla="*/ 58 h 58"/>
                <a:gd name="T4" fmla="*/ 23 w 313"/>
                <a:gd name="T5" fmla="*/ 58 h 58"/>
                <a:gd name="T6" fmla="*/ 17 w 313"/>
                <a:gd name="T7" fmla="*/ 56 h 58"/>
                <a:gd name="T8" fmla="*/ 8 w 313"/>
                <a:gd name="T9" fmla="*/ 50 h 58"/>
                <a:gd name="T10" fmla="*/ 2 w 313"/>
                <a:gd name="T11" fmla="*/ 41 h 58"/>
                <a:gd name="T12" fmla="*/ 0 w 313"/>
                <a:gd name="T13" fmla="*/ 35 h 58"/>
                <a:gd name="T14" fmla="*/ 0 w 313"/>
                <a:gd name="T15" fmla="*/ 29 h 58"/>
                <a:gd name="T16" fmla="*/ 0 w 313"/>
                <a:gd name="T17" fmla="*/ 29 h 58"/>
                <a:gd name="T18" fmla="*/ 0 w 313"/>
                <a:gd name="T19" fmla="*/ 0 h 58"/>
                <a:gd name="T20" fmla="*/ 313 w 313"/>
                <a:gd name="T21" fmla="*/ 0 h 58"/>
                <a:gd name="T22" fmla="*/ 313 w 313"/>
                <a:gd name="T23" fmla="*/ 29 h 58"/>
                <a:gd name="T24" fmla="*/ 313 w 313"/>
                <a:gd name="T25" fmla="*/ 29 h 58"/>
                <a:gd name="T26" fmla="*/ 311 w 313"/>
                <a:gd name="T27" fmla="*/ 35 h 58"/>
                <a:gd name="T28" fmla="*/ 309 w 313"/>
                <a:gd name="T29" fmla="*/ 41 h 58"/>
                <a:gd name="T30" fmla="*/ 303 w 313"/>
                <a:gd name="T31" fmla="*/ 50 h 58"/>
                <a:gd name="T32" fmla="*/ 293 w 313"/>
                <a:gd name="T33" fmla="*/ 56 h 58"/>
                <a:gd name="T34" fmla="*/ 288 w 313"/>
                <a:gd name="T35" fmla="*/ 58 h 58"/>
                <a:gd name="T36" fmla="*/ 282 w 313"/>
                <a:gd name="T37" fmla="*/ 58 h 58"/>
                <a:gd name="T38" fmla="*/ 282 w 313"/>
                <a:gd name="T39" fmla="*/ 58 h 58"/>
                <a:gd name="T40" fmla="*/ 29 w 313"/>
                <a:gd name="T41" fmla="*/ 58 h 58"/>
                <a:gd name="T42" fmla="*/ 29 w 313"/>
                <a:gd name="T43" fmla="*/ 58 h 58"/>
                <a:gd name="T44" fmla="*/ 29 w 313"/>
                <a:gd name="T45" fmla="*/ 43 h 58"/>
                <a:gd name="T46" fmla="*/ 282 w 313"/>
                <a:gd name="T47" fmla="*/ 43 h 58"/>
                <a:gd name="T48" fmla="*/ 282 w 313"/>
                <a:gd name="T49" fmla="*/ 43 h 58"/>
                <a:gd name="T50" fmla="*/ 288 w 313"/>
                <a:gd name="T51" fmla="*/ 43 h 58"/>
                <a:gd name="T52" fmla="*/ 292 w 313"/>
                <a:gd name="T53" fmla="*/ 39 h 58"/>
                <a:gd name="T54" fmla="*/ 295 w 313"/>
                <a:gd name="T55" fmla="*/ 35 h 58"/>
                <a:gd name="T56" fmla="*/ 297 w 313"/>
                <a:gd name="T57" fmla="*/ 29 h 58"/>
                <a:gd name="T58" fmla="*/ 297 w 313"/>
                <a:gd name="T59" fmla="*/ 29 h 58"/>
                <a:gd name="T60" fmla="*/ 297 w 313"/>
                <a:gd name="T61" fmla="*/ 16 h 58"/>
                <a:gd name="T62" fmla="*/ 15 w 313"/>
                <a:gd name="T63" fmla="*/ 16 h 58"/>
                <a:gd name="T64" fmla="*/ 15 w 313"/>
                <a:gd name="T65" fmla="*/ 29 h 58"/>
                <a:gd name="T66" fmla="*/ 15 w 313"/>
                <a:gd name="T67" fmla="*/ 29 h 58"/>
                <a:gd name="T68" fmla="*/ 15 w 313"/>
                <a:gd name="T69" fmla="*/ 35 h 58"/>
                <a:gd name="T70" fmla="*/ 19 w 313"/>
                <a:gd name="T71" fmla="*/ 39 h 58"/>
                <a:gd name="T72" fmla="*/ 23 w 313"/>
                <a:gd name="T73" fmla="*/ 43 h 58"/>
                <a:gd name="T74" fmla="*/ 29 w 313"/>
                <a:gd name="T75" fmla="*/ 43 h 58"/>
                <a:gd name="T76" fmla="*/ 29 w 313"/>
                <a:gd name="T77" fmla="*/ 4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58">
                  <a:moveTo>
                    <a:pt x="29" y="58"/>
                  </a:moveTo>
                  <a:lnTo>
                    <a:pt x="29" y="58"/>
                  </a:lnTo>
                  <a:lnTo>
                    <a:pt x="23" y="58"/>
                  </a:lnTo>
                  <a:lnTo>
                    <a:pt x="17" y="56"/>
                  </a:lnTo>
                  <a:lnTo>
                    <a:pt x="8" y="50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13" y="0"/>
                  </a:lnTo>
                  <a:lnTo>
                    <a:pt x="313" y="29"/>
                  </a:lnTo>
                  <a:lnTo>
                    <a:pt x="313" y="29"/>
                  </a:lnTo>
                  <a:lnTo>
                    <a:pt x="311" y="35"/>
                  </a:lnTo>
                  <a:lnTo>
                    <a:pt x="309" y="41"/>
                  </a:lnTo>
                  <a:lnTo>
                    <a:pt x="303" y="50"/>
                  </a:lnTo>
                  <a:lnTo>
                    <a:pt x="293" y="56"/>
                  </a:lnTo>
                  <a:lnTo>
                    <a:pt x="288" y="58"/>
                  </a:lnTo>
                  <a:lnTo>
                    <a:pt x="282" y="58"/>
                  </a:lnTo>
                  <a:lnTo>
                    <a:pt x="282" y="58"/>
                  </a:lnTo>
                  <a:lnTo>
                    <a:pt x="29" y="58"/>
                  </a:lnTo>
                  <a:lnTo>
                    <a:pt x="29" y="58"/>
                  </a:lnTo>
                  <a:close/>
                  <a:moveTo>
                    <a:pt x="29" y="43"/>
                  </a:moveTo>
                  <a:lnTo>
                    <a:pt x="282" y="43"/>
                  </a:lnTo>
                  <a:lnTo>
                    <a:pt x="282" y="43"/>
                  </a:lnTo>
                  <a:lnTo>
                    <a:pt x="288" y="43"/>
                  </a:lnTo>
                  <a:lnTo>
                    <a:pt x="292" y="39"/>
                  </a:lnTo>
                  <a:lnTo>
                    <a:pt x="295" y="35"/>
                  </a:lnTo>
                  <a:lnTo>
                    <a:pt x="297" y="29"/>
                  </a:lnTo>
                  <a:lnTo>
                    <a:pt x="297" y="29"/>
                  </a:lnTo>
                  <a:lnTo>
                    <a:pt x="297" y="16"/>
                  </a:lnTo>
                  <a:lnTo>
                    <a:pt x="15" y="16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35"/>
                  </a:lnTo>
                  <a:lnTo>
                    <a:pt x="19" y="39"/>
                  </a:lnTo>
                  <a:lnTo>
                    <a:pt x="23" y="43"/>
                  </a:lnTo>
                  <a:lnTo>
                    <a:pt x="29" y="43"/>
                  </a:lnTo>
                  <a:lnTo>
                    <a:pt x="2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1">
              <a:extLst>
                <a:ext uri="{FF2B5EF4-FFF2-40B4-BE49-F238E27FC236}">
                  <a16:creationId xmlns="" xmlns:a16="http://schemas.microsoft.com/office/drawing/2014/main" id="{485EAB8F-0DBB-4172-A03F-364FB8C92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4375" y="4176713"/>
              <a:ext cx="103188" cy="379413"/>
            </a:xfrm>
            <a:custGeom>
              <a:avLst/>
              <a:gdLst>
                <a:gd name="T0" fmla="*/ 0 w 65"/>
                <a:gd name="T1" fmla="*/ 239 h 239"/>
                <a:gd name="T2" fmla="*/ 0 w 65"/>
                <a:gd name="T3" fmla="*/ 0 h 239"/>
                <a:gd name="T4" fmla="*/ 65 w 65"/>
                <a:gd name="T5" fmla="*/ 0 h 239"/>
                <a:gd name="T6" fmla="*/ 65 w 65"/>
                <a:gd name="T7" fmla="*/ 232 h 239"/>
                <a:gd name="T8" fmla="*/ 65 w 65"/>
                <a:gd name="T9" fmla="*/ 239 h 239"/>
                <a:gd name="T10" fmla="*/ 0 w 65"/>
                <a:gd name="T11" fmla="*/ 239 h 239"/>
                <a:gd name="T12" fmla="*/ 0 w 65"/>
                <a:gd name="T13" fmla="*/ 239 h 239"/>
                <a:gd name="T14" fmla="*/ 57 w 65"/>
                <a:gd name="T15" fmla="*/ 232 h 239"/>
                <a:gd name="T16" fmla="*/ 57 w 65"/>
                <a:gd name="T17" fmla="*/ 224 h 239"/>
                <a:gd name="T18" fmla="*/ 57 w 65"/>
                <a:gd name="T19" fmla="*/ 232 h 239"/>
                <a:gd name="T20" fmla="*/ 57 w 65"/>
                <a:gd name="T21" fmla="*/ 232 h 239"/>
                <a:gd name="T22" fmla="*/ 15 w 65"/>
                <a:gd name="T23" fmla="*/ 224 h 239"/>
                <a:gd name="T24" fmla="*/ 50 w 65"/>
                <a:gd name="T25" fmla="*/ 224 h 239"/>
                <a:gd name="T26" fmla="*/ 50 w 65"/>
                <a:gd name="T27" fmla="*/ 15 h 239"/>
                <a:gd name="T28" fmla="*/ 15 w 65"/>
                <a:gd name="T29" fmla="*/ 15 h 239"/>
                <a:gd name="T30" fmla="*/ 15 w 65"/>
                <a:gd name="T31" fmla="*/ 224 h 239"/>
                <a:gd name="T32" fmla="*/ 15 w 65"/>
                <a:gd name="T33" fmla="*/ 22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239">
                  <a:moveTo>
                    <a:pt x="0" y="239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65" y="232"/>
                  </a:lnTo>
                  <a:lnTo>
                    <a:pt x="65" y="239"/>
                  </a:lnTo>
                  <a:lnTo>
                    <a:pt x="0" y="239"/>
                  </a:lnTo>
                  <a:lnTo>
                    <a:pt x="0" y="239"/>
                  </a:lnTo>
                  <a:close/>
                  <a:moveTo>
                    <a:pt x="57" y="232"/>
                  </a:moveTo>
                  <a:lnTo>
                    <a:pt x="57" y="224"/>
                  </a:lnTo>
                  <a:lnTo>
                    <a:pt x="57" y="232"/>
                  </a:lnTo>
                  <a:lnTo>
                    <a:pt x="57" y="232"/>
                  </a:lnTo>
                  <a:close/>
                  <a:moveTo>
                    <a:pt x="15" y="224"/>
                  </a:moveTo>
                  <a:lnTo>
                    <a:pt x="50" y="224"/>
                  </a:lnTo>
                  <a:lnTo>
                    <a:pt x="50" y="15"/>
                  </a:lnTo>
                  <a:lnTo>
                    <a:pt x="15" y="15"/>
                  </a:lnTo>
                  <a:lnTo>
                    <a:pt x="15" y="224"/>
                  </a:lnTo>
                  <a:lnTo>
                    <a:pt x="15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>
              <a:extLst>
                <a:ext uri="{FF2B5EF4-FFF2-40B4-BE49-F238E27FC236}">
                  <a16:creationId xmlns="" xmlns:a16="http://schemas.microsoft.com/office/drawing/2014/main" id="{F060630F-74CD-42E7-A423-E109C5C49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5" y="4532313"/>
              <a:ext cx="242888" cy="69850"/>
            </a:xfrm>
            <a:custGeom>
              <a:avLst/>
              <a:gdLst>
                <a:gd name="T0" fmla="*/ 138 w 153"/>
                <a:gd name="T1" fmla="*/ 44 h 44"/>
                <a:gd name="T2" fmla="*/ 138 w 153"/>
                <a:gd name="T3" fmla="*/ 15 h 44"/>
                <a:gd name="T4" fmla="*/ 15 w 153"/>
                <a:gd name="T5" fmla="*/ 15 h 44"/>
                <a:gd name="T6" fmla="*/ 15 w 153"/>
                <a:gd name="T7" fmla="*/ 44 h 44"/>
                <a:gd name="T8" fmla="*/ 0 w 153"/>
                <a:gd name="T9" fmla="*/ 44 h 44"/>
                <a:gd name="T10" fmla="*/ 0 w 153"/>
                <a:gd name="T11" fmla="*/ 0 h 44"/>
                <a:gd name="T12" fmla="*/ 153 w 153"/>
                <a:gd name="T13" fmla="*/ 0 h 44"/>
                <a:gd name="T14" fmla="*/ 153 w 153"/>
                <a:gd name="T15" fmla="*/ 44 h 44"/>
                <a:gd name="T16" fmla="*/ 138 w 153"/>
                <a:gd name="T17" fmla="*/ 44 h 44"/>
                <a:gd name="T18" fmla="*/ 138 w 153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44">
                  <a:moveTo>
                    <a:pt x="138" y="44"/>
                  </a:moveTo>
                  <a:lnTo>
                    <a:pt x="138" y="15"/>
                  </a:lnTo>
                  <a:lnTo>
                    <a:pt x="15" y="15"/>
                  </a:lnTo>
                  <a:lnTo>
                    <a:pt x="15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153" y="0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3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3">
              <a:extLst>
                <a:ext uri="{FF2B5EF4-FFF2-40B4-BE49-F238E27FC236}">
                  <a16:creationId xmlns="" xmlns:a16="http://schemas.microsoft.com/office/drawing/2014/main" id="{57041A35-741B-4F34-8D29-85573B3FA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4088" y="3981450"/>
              <a:ext cx="112713" cy="139700"/>
            </a:xfrm>
            <a:custGeom>
              <a:avLst/>
              <a:gdLst>
                <a:gd name="T0" fmla="*/ 0 w 71"/>
                <a:gd name="T1" fmla="*/ 88 h 88"/>
                <a:gd name="T2" fmla="*/ 0 w 71"/>
                <a:gd name="T3" fmla="*/ 0 h 88"/>
                <a:gd name="T4" fmla="*/ 71 w 71"/>
                <a:gd name="T5" fmla="*/ 0 h 88"/>
                <a:gd name="T6" fmla="*/ 71 w 71"/>
                <a:gd name="T7" fmla="*/ 44 h 88"/>
                <a:gd name="T8" fmla="*/ 16 w 71"/>
                <a:gd name="T9" fmla="*/ 44 h 88"/>
                <a:gd name="T10" fmla="*/ 16 w 71"/>
                <a:gd name="T11" fmla="*/ 88 h 88"/>
                <a:gd name="T12" fmla="*/ 0 w 71"/>
                <a:gd name="T13" fmla="*/ 88 h 88"/>
                <a:gd name="T14" fmla="*/ 0 w 71"/>
                <a:gd name="T15" fmla="*/ 88 h 88"/>
                <a:gd name="T16" fmla="*/ 16 w 71"/>
                <a:gd name="T17" fmla="*/ 29 h 88"/>
                <a:gd name="T18" fmla="*/ 56 w 71"/>
                <a:gd name="T19" fmla="*/ 29 h 88"/>
                <a:gd name="T20" fmla="*/ 56 w 71"/>
                <a:gd name="T21" fmla="*/ 15 h 88"/>
                <a:gd name="T22" fmla="*/ 16 w 71"/>
                <a:gd name="T23" fmla="*/ 15 h 88"/>
                <a:gd name="T24" fmla="*/ 16 w 71"/>
                <a:gd name="T25" fmla="*/ 29 h 88"/>
                <a:gd name="T26" fmla="*/ 16 w 71"/>
                <a:gd name="T27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88">
                  <a:moveTo>
                    <a:pt x="0" y="88"/>
                  </a:moveTo>
                  <a:lnTo>
                    <a:pt x="0" y="0"/>
                  </a:lnTo>
                  <a:lnTo>
                    <a:pt x="71" y="0"/>
                  </a:lnTo>
                  <a:lnTo>
                    <a:pt x="71" y="44"/>
                  </a:lnTo>
                  <a:lnTo>
                    <a:pt x="16" y="44"/>
                  </a:lnTo>
                  <a:lnTo>
                    <a:pt x="16" y="88"/>
                  </a:lnTo>
                  <a:lnTo>
                    <a:pt x="0" y="88"/>
                  </a:lnTo>
                  <a:lnTo>
                    <a:pt x="0" y="88"/>
                  </a:lnTo>
                  <a:close/>
                  <a:moveTo>
                    <a:pt x="16" y="29"/>
                  </a:moveTo>
                  <a:lnTo>
                    <a:pt x="56" y="29"/>
                  </a:lnTo>
                  <a:lnTo>
                    <a:pt x="56" y="15"/>
                  </a:lnTo>
                  <a:lnTo>
                    <a:pt x="16" y="15"/>
                  </a:lnTo>
                  <a:lnTo>
                    <a:pt x="16" y="29"/>
                  </a:lnTo>
                  <a:lnTo>
                    <a:pt x="1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="" xmlns:a16="http://schemas.microsoft.com/office/drawing/2014/main" id="{4195C749-E921-4650-9940-D8D9714DB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6725" y="3981450"/>
              <a:ext cx="109538" cy="139700"/>
            </a:xfrm>
            <a:custGeom>
              <a:avLst/>
              <a:gdLst>
                <a:gd name="T0" fmla="*/ 54 w 69"/>
                <a:gd name="T1" fmla="*/ 88 h 88"/>
                <a:gd name="T2" fmla="*/ 54 w 69"/>
                <a:gd name="T3" fmla="*/ 44 h 88"/>
                <a:gd name="T4" fmla="*/ 0 w 69"/>
                <a:gd name="T5" fmla="*/ 44 h 88"/>
                <a:gd name="T6" fmla="*/ 0 w 69"/>
                <a:gd name="T7" fmla="*/ 0 h 88"/>
                <a:gd name="T8" fmla="*/ 69 w 69"/>
                <a:gd name="T9" fmla="*/ 0 h 88"/>
                <a:gd name="T10" fmla="*/ 69 w 69"/>
                <a:gd name="T11" fmla="*/ 88 h 88"/>
                <a:gd name="T12" fmla="*/ 69 w 69"/>
                <a:gd name="T13" fmla="*/ 88 h 88"/>
                <a:gd name="T14" fmla="*/ 54 w 69"/>
                <a:gd name="T15" fmla="*/ 88 h 88"/>
                <a:gd name="T16" fmla="*/ 54 w 69"/>
                <a:gd name="T17" fmla="*/ 88 h 88"/>
                <a:gd name="T18" fmla="*/ 14 w 69"/>
                <a:gd name="T19" fmla="*/ 29 h 88"/>
                <a:gd name="T20" fmla="*/ 54 w 69"/>
                <a:gd name="T21" fmla="*/ 29 h 88"/>
                <a:gd name="T22" fmla="*/ 54 w 69"/>
                <a:gd name="T23" fmla="*/ 15 h 88"/>
                <a:gd name="T24" fmla="*/ 14 w 69"/>
                <a:gd name="T25" fmla="*/ 15 h 88"/>
                <a:gd name="T26" fmla="*/ 14 w 69"/>
                <a:gd name="T27" fmla="*/ 29 h 88"/>
                <a:gd name="T28" fmla="*/ 14 w 69"/>
                <a:gd name="T2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88">
                  <a:moveTo>
                    <a:pt x="54" y="88"/>
                  </a:moveTo>
                  <a:lnTo>
                    <a:pt x="54" y="44"/>
                  </a:lnTo>
                  <a:lnTo>
                    <a:pt x="0" y="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88"/>
                  </a:lnTo>
                  <a:lnTo>
                    <a:pt x="69" y="88"/>
                  </a:lnTo>
                  <a:lnTo>
                    <a:pt x="54" y="88"/>
                  </a:lnTo>
                  <a:lnTo>
                    <a:pt x="54" y="88"/>
                  </a:lnTo>
                  <a:close/>
                  <a:moveTo>
                    <a:pt x="14" y="29"/>
                  </a:moveTo>
                  <a:lnTo>
                    <a:pt x="54" y="29"/>
                  </a:lnTo>
                  <a:lnTo>
                    <a:pt x="54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5">
              <a:extLst>
                <a:ext uri="{FF2B5EF4-FFF2-40B4-BE49-F238E27FC236}">
                  <a16:creationId xmlns="" xmlns:a16="http://schemas.microsoft.com/office/drawing/2014/main" id="{175CBE63-B559-468A-ADBC-67C6023B6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4375" y="3995738"/>
              <a:ext cx="103188" cy="138113"/>
            </a:xfrm>
            <a:custGeom>
              <a:avLst/>
              <a:gdLst>
                <a:gd name="T0" fmla="*/ 0 w 65"/>
                <a:gd name="T1" fmla="*/ 87 h 87"/>
                <a:gd name="T2" fmla="*/ 0 w 65"/>
                <a:gd name="T3" fmla="*/ 0 h 87"/>
                <a:gd name="T4" fmla="*/ 57 w 65"/>
                <a:gd name="T5" fmla="*/ 0 h 87"/>
                <a:gd name="T6" fmla="*/ 57 w 65"/>
                <a:gd name="T7" fmla="*/ 8 h 87"/>
                <a:gd name="T8" fmla="*/ 57 w 65"/>
                <a:gd name="T9" fmla="*/ 0 h 87"/>
                <a:gd name="T10" fmla="*/ 65 w 65"/>
                <a:gd name="T11" fmla="*/ 0 h 87"/>
                <a:gd name="T12" fmla="*/ 65 w 65"/>
                <a:gd name="T13" fmla="*/ 87 h 87"/>
                <a:gd name="T14" fmla="*/ 0 w 65"/>
                <a:gd name="T15" fmla="*/ 87 h 87"/>
                <a:gd name="T16" fmla="*/ 0 w 65"/>
                <a:gd name="T17" fmla="*/ 87 h 87"/>
                <a:gd name="T18" fmla="*/ 15 w 65"/>
                <a:gd name="T19" fmla="*/ 71 h 87"/>
                <a:gd name="T20" fmla="*/ 50 w 65"/>
                <a:gd name="T21" fmla="*/ 71 h 87"/>
                <a:gd name="T22" fmla="*/ 50 w 65"/>
                <a:gd name="T23" fmla="*/ 16 h 87"/>
                <a:gd name="T24" fmla="*/ 15 w 65"/>
                <a:gd name="T25" fmla="*/ 16 h 87"/>
                <a:gd name="T26" fmla="*/ 15 w 65"/>
                <a:gd name="T27" fmla="*/ 71 h 87"/>
                <a:gd name="T28" fmla="*/ 15 w 65"/>
                <a:gd name="T2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87">
                  <a:moveTo>
                    <a:pt x="0" y="87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57" y="0"/>
                  </a:lnTo>
                  <a:lnTo>
                    <a:pt x="65" y="0"/>
                  </a:lnTo>
                  <a:lnTo>
                    <a:pt x="65" y="87"/>
                  </a:lnTo>
                  <a:lnTo>
                    <a:pt x="0" y="87"/>
                  </a:lnTo>
                  <a:lnTo>
                    <a:pt x="0" y="87"/>
                  </a:lnTo>
                  <a:close/>
                  <a:moveTo>
                    <a:pt x="15" y="71"/>
                  </a:moveTo>
                  <a:lnTo>
                    <a:pt x="50" y="71"/>
                  </a:lnTo>
                  <a:lnTo>
                    <a:pt x="50" y="16"/>
                  </a:lnTo>
                  <a:lnTo>
                    <a:pt x="15" y="16"/>
                  </a:lnTo>
                  <a:lnTo>
                    <a:pt x="15" y="71"/>
                  </a:lnTo>
                  <a:lnTo>
                    <a:pt x="1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">
              <a:extLst>
                <a:ext uri="{FF2B5EF4-FFF2-40B4-BE49-F238E27FC236}">
                  <a16:creationId xmlns="" xmlns:a16="http://schemas.microsoft.com/office/drawing/2014/main" id="{95903199-1A54-4E3E-911D-EDC90F84A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013" y="3656013"/>
              <a:ext cx="315913" cy="365125"/>
            </a:xfrm>
            <a:custGeom>
              <a:avLst/>
              <a:gdLst>
                <a:gd name="T0" fmla="*/ 3 w 199"/>
                <a:gd name="T1" fmla="*/ 209 h 230"/>
                <a:gd name="T2" fmla="*/ 0 w 199"/>
                <a:gd name="T3" fmla="*/ 184 h 230"/>
                <a:gd name="T4" fmla="*/ 7 w 199"/>
                <a:gd name="T5" fmla="*/ 124 h 230"/>
                <a:gd name="T6" fmla="*/ 19 w 199"/>
                <a:gd name="T7" fmla="*/ 67 h 230"/>
                <a:gd name="T8" fmla="*/ 28 w 199"/>
                <a:gd name="T9" fmla="*/ 30 h 230"/>
                <a:gd name="T10" fmla="*/ 40 w 199"/>
                <a:gd name="T11" fmla="*/ 11 h 230"/>
                <a:gd name="T12" fmla="*/ 53 w 199"/>
                <a:gd name="T13" fmla="*/ 1 h 230"/>
                <a:gd name="T14" fmla="*/ 61 w 199"/>
                <a:gd name="T15" fmla="*/ 0 h 230"/>
                <a:gd name="T16" fmla="*/ 92 w 199"/>
                <a:gd name="T17" fmla="*/ 1 h 230"/>
                <a:gd name="T18" fmla="*/ 138 w 199"/>
                <a:gd name="T19" fmla="*/ 1 h 230"/>
                <a:gd name="T20" fmla="*/ 138 w 199"/>
                <a:gd name="T21" fmla="*/ 0 h 230"/>
                <a:gd name="T22" fmla="*/ 159 w 199"/>
                <a:gd name="T23" fmla="*/ 11 h 230"/>
                <a:gd name="T24" fmla="*/ 166 w 199"/>
                <a:gd name="T25" fmla="*/ 19 h 230"/>
                <a:gd name="T26" fmla="*/ 180 w 199"/>
                <a:gd name="T27" fmla="*/ 67 h 230"/>
                <a:gd name="T28" fmla="*/ 186 w 199"/>
                <a:gd name="T29" fmla="*/ 94 h 230"/>
                <a:gd name="T30" fmla="*/ 199 w 199"/>
                <a:gd name="T31" fmla="*/ 184 h 230"/>
                <a:gd name="T32" fmla="*/ 197 w 199"/>
                <a:gd name="T33" fmla="*/ 201 h 230"/>
                <a:gd name="T34" fmla="*/ 191 w 199"/>
                <a:gd name="T35" fmla="*/ 216 h 230"/>
                <a:gd name="T36" fmla="*/ 182 w 199"/>
                <a:gd name="T37" fmla="*/ 226 h 230"/>
                <a:gd name="T38" fmla="*/ 165 w 199"/>
                <a:gd name="T39" fmla="*/ 230 h 230"/>
                <a:gd name="T40" fmla="*/ 107 w 199"/>
                <a:gd name="T41" fmla="*/ 230 h 230"/>
                <a:gd name="T42" fmla="*/ 94 w 199"/>
                <a:gd name="T43" fmla="*/ 214 h 230"/>
                <a:gd name="T44" fmla="*/ 165 w 199"/>
                <a:gd name="T45" fmla="*/ 214 h 230"/>
                <a:gd name="T46" fmla="*/ 174 w 199"/>
                <a:gd name="T47" fmla="*/ 213 h 230"/>
                <a:gd name="T48" fmla="*/ 180 w 199"/>
                <a:gd name="T49" fmla="*/ 209 h 230"/>
                <a:gd name="T50" fmla="*/ 184 w 199"/>
                <a:gd name="T51" fmla="*/ 184 h 230"/>
                <a:gd name="T52" fmla="*/ 176 w 199"/>
                <a:gd name="T53" fmla="*/ 128 h 230"/>
                <a:gd name="T54" fmla="*/ 165 w 199"/>
                <a:gd name="T55" fmla="*/ 69 h 230"/>
                <a:gd name="T56" fmla="*/ 157 w 199"/>
                <a:gd name="T57" fmla="*/ 36 h 230"/>
                <a:gd name="T58" fmla="*/ 147 w 199"/>
                <a:gd name="T59" fmla="*/ 21 h 230"/>
                <a:gd name="T60" fmla="*/ 138 w 199"/>
                <a:gd name="T61" fmla="*/ 15 h 230"/>
                <a:gd name="T62" fmla="*/ 107 w 199"/>
                <a:gd name="T63" fmla="*/ 15 h 230"/>
                <a:gd name="T64" fmla="*/ 61 w 199"/>
                <a:gd name="T65" fmla="*/ 15 h 230"/>
                <a:gd name="T66" fmla="*/ 51 w 199"/>
                <a:gd name="T67" fmla="*/ 21 h 230"/>
                <a:gd name="T68" fmla="*/ 46 w 199"/>
                <a:gd name="T69" fmla="*/ 26 h 230"/>
                <a:gd name="T70" fmla="*/ 34 w 199"/>
                <a:gd name="T71" fmla="*/ 69 h 230"/>
                <a:gd name="T72" fmla="*/ 28 w 199"/>
                <a:gd name="T73" fmla="*/ 97 h 230"/>
                <a:gd name="T74" fmla="*/ 15 w 199"/>
                <a:gd name="T75" fmla="*/ 184 h 230"/>
                <a:gd name="T76" fmla="*/ 17 w 199"/>
                <a:gd name="T77" fmla="*/ 199 h 230"/>
                <a:gd name="T78" fmla="*/ 21 w 199"/>
                <a:gd name="T79" fmla="*/ 209 h 230"/>
                <a:gd name="T80" fmla="*/ 34 w 199"/>
                <a:gd name="T81" fmla="*/ 214 h 230"/>
                <a:gd name="T82" fmla="*/ 94 w 199"/>
                <a:gd name="T83" fmla="*/ 214 h 230"/>
                <a:gd name="T84" fmla="*/ 94 w 199"/>
                <a:gd name="T85" fmla="*/ 230 h 230"/>
                <a:gd name="T86" fmla="*/ 34 w 199"/>
                <a:gd name="T87" fmla="*/ 230 h 230"/>
                <a:gd name="T88" fmla="*/ 34 w 199"/>
                <a:gd name="T89" fmla="*/ 230 h 230"/>
                <a:gd name="T90" fmla="*/ 11 w 199"/>
                <a:gd name="T91" fmla="*/ 22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9" h="230">
                  <a:moveTo>
                    <a:pt x="7" y="216"/>
                  </a:moveTo>
                  <a:lnTo>
                    <a:pt x="7" y="216"/>
                  </a:lnTo>
                  <a:lnTo>
                    <a:pt x="3" y="209"/>
                  </a:lnTo>
                  <a:lnTo>
                    <a:pt x="2" y="201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3" y="155"/>
                  </a:lnTo>
                  <a:lnTo>
                    <a:pt x="7" y="124"/>
                  </a:lnTo>
                  <a:lnTo>
                    <a:pt x="13" y="94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23" y="46"/>
                  </a:lnTo>
                  <a:lnTo>
                    <a:pt x="28" y="30"/>
                  </a:lnTo>
                  <a:lnTo>
                    <a:pt x="34" y="1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8" y="5"/>
                  </a:lnTo>
                  <a:lnTo>
                    <a:pt x="53" y="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92" y="1"/>
                  </a:lnTo>
                  <a:lnTo>
                    <a:pt x="107" y="1"/>
                  </a:lnTo>
                  <a:lnTo>
                    <a:pt x="138" y="1"/>
                  </a:lnTo>
                  <a:lnTo>
                    <a:pt x="138" y="1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5" y="1"/>
                  </a:lnTo>
                  <a:lnTo>
                    <a:pt x="153" y="5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66" y="19"/>
                  </a:lnTo>
                  <a:lnTo>
                    <a:pt x="172" y="30"/>
                  </a:lnTo>
                  <a:lnTo>
                    <a:pt x="176" y="46"/>
                  </a:lnTo>
                  <a:lnTo>
                    <a:pt x="180" y="67"/>
                  </a:lnTo>
                  <a:lnTo>
                    <a:pt x="180" y="67"/>
                  </a:lnTo>
                  <a:lnTo>
                    <a:pt x="180" y="67"/>
                  </a:lnTo>
                  <a:lnTo>
                    <a:pt x="186" y="94"/>
                  </a:lnTo>
                  <a:lnTo>
                    <a:pt x="191" y="124"/>
                  </a:lnTo>
                  <a:lnTo>
                    <a:pt x="197" y="155"/>
                  </a:lnTo>
                  <a:lnTo>
                    <a:pt x="199" y="184"/>
                  </a:lnTo>
                  <a:lnTo>
                    <a:pt x="199" y="184"/>
                  </a:lnTo>
                  <a:lnTo>
                    <a:pt x="199" y="184"/>
                  </a:lnTo>
                  <a:lnTo>
                    <a:pt x="197" y="201"/>
                  </a:lnTo>
                  <a:lnTo>
                    <a:pt x="195" y="209"/>
                  </a:lnTo>
                  <a:lnTo>
                    <a:pt x="191" y="216"/>
                  </a:lnTo>
                  <a:lnTo>
                    <a:pt x="191" y="216"/>
                  </a:lnTo>
                  <a:lnTo>
                    <a:pt x="191" y="216"/>
                  </a:lnTo>
                  <a:lnTo>
                    <a:pt x="188" y="222"/>
                  </a:lnTo>
                  <a:lnTo>
                    <a:pt x="182" y="226"/>
                  </a:lnTo>
                  <a:lnTo>
                    <a:pt x="174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07" y="230"/>
                  </a:lnTo>
                  <a:lnTo>
                    <a:pt x="107" y="230"/>
                  </a:lnTo>
                  <a:lnTo>
                    <a:pt x="94" y="230"/>
                  </a:lnTo>
                  <a:lnTo>
                    <a:pt x="94" y="222"/>
                  </a:lnTo>
                  <a:lnTo>
                    <a:pt x="94" y="214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165" y="214"/>
                  </a:lnTo>
                  <a:lnTo>
                    <a:pt x="165" y="214"/>
                  </a:lnTo>
                  <a:lnTo>
                    <a:pt x="165" y="214"/>
                  </a:lnTo>
                  <a:lnTo>
                    <a:pt x="174" y="213"/>
                  </a:lnTo>
                  <a:lnTo>
                    <a:pt x="180" y="209"/>
                  </a:lnTo>
                  <a:lnTo>
                    <a:pt x="180" y="209"/>
                  </a:lnTo>
                  <a:lnTo>
                    <a:pt x="180" y="209"/>
                  </a:lnTo>
                  <a:lnTo>
                    <a:pt x="182" y="199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182" y="157"/>
                  </a:lnTo>
                  <a:lnTo>
                    <a:pt x="176" y="128"/>
                  </a:lnTo>
                  <a:lnTo>
                    <a:pt x="170" y="97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5" y="69"/>
                  </a:lnTo>
                  <a:lnTo>
                    <a:pt x="163" y="49"/>
                  </a:lnTo>
                  <a:lnTo>
                    <a:pt x="157" y="36"/>
                  </a:lnTo>
                  <a:lnTo>
                    <a:pt x="153" y="26"/>
                  </a:lnTo>
                  <a:lnTo>
                    <a:pt x="147" y="21"/>
                  </a:lnTo>
                  <a:lnTo>
                    <a:pt x="147" y="21"/>
                  </a:lnTo>
                  <a:lnTo>
                    <a:pt x="147" y="21"/>
                  </a:lnTo>
                  <a:lnTo>
                    <a:pt x="142" y="17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38" y="15"/>
                  </a:lnTo>
                  <a:lnTo>
                    <a:pt x="107" y="15"/>
                  </a:lnTo>
                  <a:lnTo>
                    <a:pt x="92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61" y="15"/>
                  </a:lnTo>
                  <a:lnTo>
                    <a:pt x="57" y="17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51" y="21"/>
                  </a:lnTo>
                  <a:lnTo>
                    <a:pt x="46" y="26"/>
                  </a:lnTo>
                  <a:lnTo>
                    <a:pt x="42" y="36"/>
                  </a:lnTo>
                  <a:lnTo>
                    <a:pt x="38" y="4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28" y="97"/>
                  </a:lnTo>
                  <a:lnTo>
                    <a:pt x="23" y="128"/>
                  </a:lnTo>
                  <a:lnTo>
                    <a:pt x="17" y="157"/>
                  </a:lnTo>
                  <a:lnTo>
                    <a:pt x="15" y="184"/>
                  </a:lnTo>
                  <a:lnTo>
                    <a:pt x="15" y="184"/>
                  </a:lnTo>
                  <a:lnTo>
                    <a:pt x="15" y="184"/>
                  </a:lnTo>
                  <a:lnTo>
                    <a:pt x="17" y="199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25" y="213"/>
                  </a:lnTo>
                  <a:lnTo>
                    <a:pt x="34" y="214"/>
                  </a:lnTo>
                  <a:lnTo>
                    <a:pt x="34" y="214"/>
                  </a:lnTo>
                  <a:lnTo>
                    <a:pt x="34" y="214"/>
                  </a:lnTo>
                  <a:lnTo>
                    <a:pt x="94" y="214"/>
                  </a:lnTo>
                  <a:lnTo>
                    <a:pt x="94" y="214"/>
                  </a:lnTo>
                  <a:lnTo>
                    <a:pt x="94" y="222"/>
                  </a:lnTo>
                  <a:lnTo>
                    <a:pt x="94" y="230"/>
                  </a:lnTo>
                  <a:lnTo>
                    <a:pt x="94" y="230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34" y="230"/>
                  </a:lnTo>
                  <a:lnTo>
                    <a:pt x="25" y="230"/>
                  </a:lnTo>
                  <a:lnTo>
                    <a:pt x="19" y="226"/>
                  </a:lnTo>
                  <a:lnTo>
                    <a:pt x="11" y="222"/>
                  </a:lnTo>
                  <a:lnTo>
                    <a:pt x="7" y="216"/>
                  </a:lnTo>
                  <a:lnTo>
                    <a:pt x="7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="" xmlns:a16="http://schemas.microsoft.com/office/drawing/2014/main" id="{67AC5416-FB15-48F3-8AC8-19EDE67EB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3932238"/>
              <a:ext cx="23813" cy="36513"/>
            </a:xfrm>
            <a:custGeom>
              <a:avLst/>
              <a:gdLst>
                <a:gd name="T0" fmla="*/ 0 w 15"/>
                <a:gd name="T1" fmla="*/ 23 h 23"/>
                <a:gd name="T2" fmla="*/ 0 w 15"/>
                <a:gd name="T3" fmla="*/ 0 h 23"/>
                <a:gd name="T4" fmla="*/ 15 w 15"/>
                <a:gd name="T5" fmla="*/ 0 h 23"/>
                <a:gd name="T6" fmla="*/ 15 w 15"/>
                <a:gd name="T7" fmla="*/ 23 h 23"/>
                <a:gd name="T8" fmla="*/ 0 w 15"/>
                <a:gd name="T9" fmla="*/ 23 h 23"/>
                <a:gd name="T10" fmla="*/ 0 w 15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23">
                  <a:moveTo>
                    <a:pt x="0" y="23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8">
              <a:extLst>
                <a:ext uri="{FF2B5EF4-FFF2-40B4-BE49-F238E27FC236}">
                  <a16:creationId xmlns="" xmlns:a16="http://schemas.microsoft.com/office/drawing/2014/main" id="{3234E49C-1220-48FA-BD57-A6E0B0B3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1375" y="3932238"/>
              <a:ext cx="25400" cy="36513"/>
            </a:xfrm>
            <a:custGeom>
              <a:avLst/>
              <a:gdLst>
                <a:gd name="T0" fmla="*/ 0 w 16"/>
                <a:gd name="T1" fmla="*/ 23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23 h 23"/>
                <a:gd name="T8" fmla="*/ 0 w 16"/>
                <a:gd name="T9" fmla="*/ 23 h 23"/>
                <a:gd name="T10" fmla="*/ 0 w 16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3">
                  <a:moveTo>
                    <a:pt x="0" y="23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9">
              <a:extLst>
                <a:ext uri="{FF2B5EF4-FFF2-40B4-BE49-F238E27FC236}">
                  <a16:creationId xmlns="" xmlns:a16="http://schemas.microsoft.com/office/drawing/2014/main" id="{EED6748F-C2FF-4907-B62E-B9FB9F721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813" y="3713163"/>
              <a:ext cx="215900" cy="20638"/>
            </a:xfrm>
            <a:custGeom>
              <a:avLst/>
              <a:gdLst>
                <a:gd name="T0" fmla="*/ 0 w 136"/>
                <a:gd name="T1" fmla="*/ 13 h 13"/>
                <a:gd name="T2" fmla="*/ 0 w 136"/>
                <a:gd name="T3" fmla="*/ 0 h 13"/>
                <a:gd name="T4" fmla="*/ 136 w 136"/>
                <a:gd name="T5" fmla="*/ 0 h 13"/>
                <a:gd name="T6" fmla="*/ 136 w 136"/>
                <a:gd name="T7" fmla="*/ 13 h 13"/>
                <a:gd name="T8" fmla="*/ 0 w 136"/>
                <a:gd name="T9" fmla="*/ 13 h 13"/>
                <a:gd name="T10" fmla="*/ 0 w 136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3">
                  <a:moveTo>
                    <a:pt x="0" y="13"/>
                  </a:moveTo>
                  <a:lnTo>
                    <a:pt x="0" y="0"/>
                  </a:lnTo>
                  <a:lnTo>
                    <a:pt x="136" y="0"/>
                  </a:lnTo>
                  <a:lnTo>
                    <a:pt x="136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B403699-32D0-41E9-87CC-82C832ED5218}"/>
              </a:ext>
            </a:extLst>
          </p:cNvPr>
          <p:cNvGrpSpPr/>
          <p:nvPr/>
        </p:nvGrpSpPr>
        <p:grpSpPr>
          <a:xfrm>
            <a:off x="4717744" y="2189870"/>
            <a:ext cx="625475" cy="746125"/>
            <a:chOff x="6477000" y="2474913"/>
            <a:chExt cx="625475" cy="746125"/>
          </a:xfrm>
          <a:solidFill>
            <a:srgbClr val="007CC3"/>
          </a:solidFill>
        </p:grpSpPr>
        <p:sp>
          <p:nvSpPr>
            <p:cNvPr id="91" name="Freeform 58">
              <a:extLst>
                <a:ext uri="{FF2B5EF4-FFF2-40B4-BE49-F238E27FC236}">
                  <a16:creationId xmlns="" xmlns:a16="http://schemas.microsoft.com/office/drawing/2014/main" id="{2EA87674-5415-43CA-B48C-C02C6E756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0" y="2474913"/>
              <a:ext cx="625475" cy="746125"/>
            </a:xfrm>
            <a:custGeom>
              <a:avLst/>
              <a:gdLst>
                <a:gd name="T0" fmla="*/ 38 w 394"/>
                <a:gd name="T1" fmla="*/ 470 h 470"/>
                <a:gd name="T2" fmla="*/ 28 w 394"/>
                <a:gd name="T3" fmla="*/ 468 h 470"/>
                <a:gd name="T4" fmla="*/ 12 w 394"/>
                <a:gd name="T5" fmla="*/ 458 h 470"/>
                <a:gd name="T6" fmla="*/ 6 w 394"/>
                <a:gd name="T7" fmla="*/ 450 h 470"/>
                <a:gd name="T8" fmla="*/ 0 w 394"/>
                <a:gd name="T9" fmla="*/ 432 h 470"/>
                <a:gd name="T10" fmla="*/ 4 w 394"/>
                <a:gd name="T11" fmla="*/ 412 h 470"/>
                <a:gd name="T12" fmla="*/ 122 w 394"/>
                <a:gd name="T13" fmla="*/ 12 h 470"/>
                <a:gd name="T14" fmla="*/ 124 w 394"/>
                <a:gd name="T15" fmla="*/ 6 h 470"/>
                <a:gd name="T16" fmla="*/ 130 w 394"/>
                <a:gd name="T17" fmla="*/ 0 h 470"/>
                <a:gd name="T18" fmla="*/ 250 w 394"/>
                <a:gd name="T19" fmla="*/ 0 h 470"/>
                <a:gd name="T20" fmla="*/ 254 w 394"/>
                <a:gd name="T21" fmla="*/ 0 h 470"/>
                <a:gd name="T22" fmla="*/ 260 w 394"/>
                <a:gd name="T23" fmla="*/ 6 h 470"/>
                <a:gd name="T24" fmla="*/ 262 w 394"/>
                <a:gd name="T25" fmla="*/ 198 h 470"/>
                <a:gd name="T26" fmla="*/ 390 w 394"/>
                <a:gd name="T27" fmla="*/ 412 h 470"/>
                <a:gd name="T28" fmla="*/ 394 w 394"/>
                <a:gd name="T29" fmla="*/ 430 h 470"/>
                <a:gd name="T30" fmla="*/ 390 w 394"/>
                <a:gd name="T31" fmla="*/ 450 h 470"/>
                <a:gd name="T32" fmla="*/ 384 w 394"/>
                <a:gd name="T33" fmla="*/ 458 h 470"/>
                <a:gd name="T34" fmla="*/ 366 w 394"/>
                <a:gd name="T35" fmla="*/ 468 h 470"/>
                <a:gd name="T36" fmla="*/ 356 w 394"/>
                <a:gd name="T37" fmla="*/ 470 h 470"/>
                <a:gd name="T38" fmla="*/ 148 w 394"/>
                <a:gd name="T39" fmla="*/ 202 h 470"/>
                <a:gd name="T40" fmla="*/ 146 w 394"/>
                <a:gd name="T41" fmla="*/ 208 h 470"/>
                <a:gd name="T42" fmla="*/ 26 w 394"/>
                <a:gd name="T43" fmla="*/ 424 h 470"/>
                <a:gd name="T44" fmla="*/ 26 w 394"/>
                <a:gd name="T45" fmla="*/ 432 h 470"/>
                <a:gd name="T46" fmla="*/ 28 w 394"/>
                <a:gd name="T47" fmla="*/ 438 h 470"/>
                <a:gd name="T48" fmla="*/ 34 w 394"/>
                <a:gd name="T49" fmla="*/ 444 h 470"/>
                <a:gd name="T50" fmla="*/ 356 w 394"/>
                <a:gd name="T51" fmla="*/ 444 h 470"/>
                <a:gd name="T52" fmla="*/ 362 w 394"/>
                <a:gd name="T53" fmla="*/ 444 h 470"/>
                <a:gd name="T54" fmla="*/ 368 w 394"/>
                <a:gd name="T55" fmla="*/ 438 h 470"/>
                <a:gd name="T56" fmla="*/ 370 w 394"/>
                <a:gd name="T57" fmla="*/ 432 h 470"/>
                <a:gd name="T58" fmla="*/ 368 w 394"/>
                <a:gd name="T59" fmla="*/ 424 h 470"/>
                <a:gd name="T60" fmla="*/ 238 w 394"/>
                <a:gd name="T61" fmla="*/ 208 h 470"/>
                <a:gd name="T62" fmla="*/ 236 w 394"/>
                <a:gd name="T63" fmla="*/ 24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4" h="470">
                  <a:moveTo>
                    <a:pt x="356" y="470"/>
                  </a:moveTo>
                  <a:lnTo>
                    <a:pt x="38" y="470"/>
                  </a:lnTo>
                  <a:lnTo>
                    <a:pt x="38" y="470"/>
                  </a:lnTo>
                  <a:lnTo>
                    <a:pt x="28" y="468"/>
                  </a:lnTo>
                  <a:lnTo>
                    <a:pt x="20" y="464"/>
                  </a:lnTo>
                  <a:lnTo>
                    <a:pt x="12" y="458"/>
                  </a:lnTo>
                  <a:lnTo>
                    <a:pt x="6" y="450"/>
                  </a:lnTo>
                  <a:lnTo>
                    <a:pt x="6" y="450"/>
                  </a:lnTo>
                  <a:lnTo>
                    <a:pt x="2" y="442"/>
                  </a:lnTo>
                  <a:lnTo>
                    <a:pt x="0" y="432"/>
                  </a:lnTo>
                  <a:lnTo>
                    <a:pt x="0" y="422"/>
                  </a:lnTo>
                  <a:lnTo>
                    <a:pt x="4" y="412"/>
                  </a:lnTo>
                  <a:lnTo>
                    <a:pt x="122" y="20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4" y="6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4" y="0"/>
                  </a:lnTo>
                  <a:lnTo>
                    <a:pt x="258" y="2"/>
                  </a:lnTo>
                  <a:lnTo>
                    <a:pt x="260" y="6"/>
                  </a:lnTo>
                  <a:lnTo>
                    <a:pt x="262" y="12"/>
                  </a:lnTo>
                  <a:lnTo>
                    <a:pt x="262" y="198"/>
                  </a:lnTo>
                  <a:lnTo>
                    <a:pt x="390" y="412"/>
                  </a:lnTo>
                  <a:lnTo>
                    <a:pt x="390" y="412"/>
                  </a:lnTo>
                  <a:lnTo>
                    <a:pt x="394" y="420"/>
                  </a:lnTo>
                  <a:lnTo>
                    <a:pt x="394" y="430"/>
                  </a:lnTo>
                  <a:lnTo>
                    <a:pt x="394" y="440"/>
                  </a:lnTo>
                  <a:lnTo>
                    <a:pt x="390" y="450"/>
                  </a:lnTo>
                  <a:lnTo>
                    <a:pt x="390" y="450"/>
                  </a:lnTo>
                  <a:lnTo>
                    <a:pt x="384" y="458"/>
                  </a:lnTo>
                  <a:lnTo>
                    <a:pt x="376" y="464"/>
                  </a:lnTo>
                  <a:lnTo>
                    <a:pt x="366" y="468"/>
                  </a:lnTo>
                  <a:lnTo>
                    <a:pt x="356" y="470"/>
                  </a:lnTo>
                  <a:lnTo>
                    <a:pt x="356" y="470"/>
                  </a:lnTo>
                  <a:close/>
                  <a:moveTo>
                    <a:pt x="148" y="24"/>
                  </a:moveTo>
                  <a:lnTo>
                    <a:pt x="148" y="202"/>
                  </a:lnTo>
                  <a:lnTo>
                    <a:pt x="148" y="202"/>
                  </a:lnTo>
                  <a:lnTo>
                    <a:pt x="146" y="208"/>
                  </a:lnTo>
                  <a:lnTo>
                    <a:pt x="26" y="424"/>
                  </a:lnTo>
                  <a:lnTo>
                    <a:pt x="26" y="424"/>
                  </a:lnTo>
                  <a:lnTo>
                    <a:pt x="26" y="430"/>
                  </a:lnTo>
                  <a:lnTo>
                    <a:pt x="26" y="432"/>
                  </a:lnTo>
                  <a:lnTo>
                    <a:pt x="28" y="438"/>
                  </a:lnTo>
                  <a:lnTo>
                    <a:pt x="28" y="438"/>
                  </a:lnTo>
                  <a:lnTo>
                    <a:pt x="30" y="442"/>
                  </a:lnTo>
                  <a:lnTo>
                    <a:pt x="34" y="444"/>
                  </a:lnTo>
                  <a:lnTo>
                    <a:pt x="38" y="444"/>
                  </a:lnTo>
                  <a:lnTo>
                    <a:pt x="356" y="444"/>
                  </a:lnTo>
                  <a:lnTo>
                    <a:pt x="356" y="444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8" y="438"/>
                  </a:lnTo>
                  <a:lnTo>
                    <a:pt x="368" y="438"/>
                  </a:lnTo>
                  <a:lnTo>
                    <a:pt x="370" y="432"/>
                  </a:lnTo>
                  <a:lnTo>
                    <a:pt x="370" y="428"/>
                  </a:lnTo>
                  <a:lnTo>
                    <a:pt x="368" y="424"/>
                  </a:lnTo>
                  <a:lnTo>
                    <a:pt x="238" y="208"/>
                  </a:lnTo>
                  <a:lnTo>
                    <a:pt x="238" y="208"/>
                  </a:lnTo>
                  <a:lnTo>
                    <a:pt x="236" y="202"/>
                  </a:lnTo>
                  <a:lnTo>
                    <a:pt x="236" y="24"/>
                  </a:lnTo>
                  <a:lnTo>
                    <a:pt x="14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9">
              <a:extLst>
                <a:ext uri="{FF2B5EF4-FFF2-40B4-BE49-F238E27FC236}">
                  <a16:creationId xmlns="" xmlns:a16="http://schemas.microsoft.com/office/drawing/2014/main" id="{64F33943-9274-4877-8431-28B5C1FB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825" y="2897188"/>
              <a:ext cx="365125" cy="76200"/>
            </a:xfrm>
            <a:custGeom>
              <a:avLst/>
              <a:gdLst>
                <a:gd name="T0" fmla="*/ 160 w 230"/>
                <a:gd name="T1" fmla="*/ 48 h 48"/>
                <a:gd name="T2" fmla="*/ 160 w 230"/>
                <a:gd name="T3" fmla="*/ 48 h 48"/>
                <a:gd name="T4" fmla="*/ 148 w 230"/>
                <a:gd name="T5" fmla="*/ 48 h 48"/>
                <a:gd name="T6" fmla="*/ 138 w 230"/>
                <a:gd name="T7" fmla="*/ 46 h 48"/>
                <a:gd name="T8" fmla="*/ 126 w 230"/>
                <a:gd name="T9" fmla="*/ 42 h 48"/>
                <a:gd name="T10" fmla="*/ 114 w 230"/>
                <a:gd name="T11" fmla="*/ 36 h 48"/>
                <a:gd name="T12" fmla="*/ 114 w 230"/>
                <a:gd name="T13" fmla="*/ 36 h 48"/>
                <a:gd name="T14" fmla="*/ 96 w 230"/>
                <a:gd name="T15" fmla="*/ 28 h 48"/>
                <a:gd name="T16" fmla="*/ 78 w 230"/>
                <a:gd name="T17" fmla="*/ 26 h 48"/>
                <a:gd name="T18" fmla="*/ 62 w 230"/>
                <a:gd name="T19" fmla="*/ 26 h 48"/>
                <a:gd name="T20" fmla="*/ 46 w 230"/>
                <a:gd name="T21" fmla="*/ 26 h 48"/>
                <a:gd name="T22" fmla="*/ 32 w 230"/>
                <a:gd name="T23" fmla="*/ 30 h 48"/>
                <a:gd name="T24" fmla="*/ 22 w 230"/>
                <a:gd name="T25" fmla="*/ 32 h 48"/>
                <a:gd name="T26" fmla="*/ 12 w 230"/>
                <a:gd name="T27" fmla="*/ 36 h 48"/>
                <a:gd name="T28" fmla="*/ 0 w 230"/>
                <a:gd name="T29" fmla="*/ 14 h 48"/>
                <a:gd name="T30" fmla="*/ 0 w 230"/>
                <a:gd name="T31" fmla="*/ 14 h 48"/>
                <a:gd name="T32" fmla="*/ 14 w 230"/>
                <a:gd name="T33" fmla="*/ 8 h 48"/>
                <a:gd name="T34" fmla="*/ 26 w 230"/>
                <a:gd name="T35" fmla="*/ 4 h 48"/>
                <a:gd name="T36" fmla="*/ 44 w 230"/>
                <a:gd name="T37" fmla="*/ 2 h 48"/>
                <a:gd name="T38" fmla="*/ 62 w 230"/>
                <a:gd name="T39" fmla="*/ 0 h 48"/>
                <a:gd name="T40" fmla="*/ 84 w 230"/>
                <a:gd name="T41" fmla="*/ 0 h 48"/>
                <a:gd name="T42" fmla="*/ 104 w 230"/>
                <a:gd name="T43" fmla="*/ 4 h 48"/>
                <a:gd name="T44" fmla="*/ 116 w 230"/>
                <a:gd name="T45" fmla="*/ 8 h 48"/>
                <a:gd name="T46" fmla="*/ 126 w 230"/>
                <a:gd name="T47" fmla="*/ 14 h 48"/>
                <a:gd name="T48" fmla="*/ 126 w 230"/>
                <a:gd name="T49" fmla="*/ 14 h 48"/>
                <a:gd name="T50" fmla="*/ 134 w 230"/>
                <a:gd name="T51" fmla="*/ 18 h 48"/>
                <a:gd name="T52" fmla="*/ 142 w 230"/>
                <a:gd name="T53" fmla="*/ 20 h 48"/>
                <a:gd name="T54" fmla="*/ 158 w 230"/>
                <a:gd name="T55" fmla="*/ 24 h 48"/>
                <a:gd name="T56" fmla="*/ 174 w 230"/>
                <a:gd name="T57" fmla="*/ 22 h 48"/>
                <a:gd name="T58" fmla="*/ 186 w 230"/>
                <a:gd name="T59" fmla="*/ 18 h 48"/>
                <a:gd name="T60" fmla="*/ 198 w 230"/>
                <a:gd name="T61" fmla="*/ 14 h 48"/>
                <a:gd name="T62" fmla="*/ 206 w 230"/>
                <a:gd name="T63" fmla="*/ 8 h 48"/>
                <a:gd name="T64" fmla="*/ 214 w 230"/>
                <a:gd name="T65" fmla="*/ 2 h 48"/>
                <a:gd name="T66" fmla="*/ 230 w 230"/>
                <a:gd name="T67" fmla="*/ 22 h 48"/>
                <a:gd name="T68" fmla="*/ 230 w 230"/>
                <a:gd name="T69" fmla="*/ 22 h 48"/>
                <a:gd name="T70" fmla="*/ 224 w 230"/>
                <a:gd name="T71" fmla="*/ 26 h 48"/>
                <a:gd name="T72" fmla="*/ 208 w 230"/>
                <a:gd name="T73" fmla="*/ 36 h 48"/>
                <a:gd name="T74" fmla="*/ 198 w 230"/>
                <a:gd name="T75" fmla="*/ 40 h 48"/>
                <a:gd name="T76" fmla="*/ 186 w 230"/>
                <a:gd name="T77" fmla="*/ 44 h 48"/>
                <a:gd name="T78" fmla="*/ 174 w 230"/>
                <a:gd name="T79" fmla="*/ 48 h 48"/>
                <a:gd name="T80" fmla="*/ 160 w 230"/>
                <a:gd name="T81" fmla="*/ 48 h 48"/>
                <a:gd name="T82" fmla="*/ 160 w 230"/>
                <a:gd name="T8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0" h="48">
                  <a:moveTo>
                    <a:pt x="160" y="48"/>
                  </a:moveTo>
                  <a:lnTo>
                    <a:pt x="160" y="48"/>
                  </a:lnTo>
                  <a:lnTo>
                    <a:pt x="148" y="48"/>
                  </a:lnTo>
                  <a:lnTo>
                    <a:pt x="138" y="46"/>
                  </a:lnTo>
                  <a:lnTo>
                    <a:pt x="126" y="42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96" y="28"/>
                  </a:lnTo>
                  <a:lnTo>
                    <a:pt x="78" y="26"/>
                  </a:lnTo>
                  <a:lnTo>
                    <a:pt x="62" y="26"/>
                  </a:lnTo>
                  <a:lnTo>
                    <a:pt x="46" y="26"/>
                  </a:lnTo>
                  <a:lnTo>
                    <a:pt x="32" y="30"/>
                  </a:lnTo>
                  <a:lnTo>
                    <a:pt x="22" y="32"/>
                  </a:lnTo>
                  <a:lnTo>
                    <a:pt x="12" y="3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4" y="8"/>
                  </a:lnTo>
                  <a:lnTo>
                    <a:pt x="26" y="4"/>
                  </a:lnTo>
                  <a:lnTo>
                    <a:pt x="44" y="2"/>
                  </a:lnTo>
                  <a:lnTo>
                    <a:pt x="62" y="0"/>
                  </a:lnTo>
                  <a:lnTo>
                    <a:pt x="84" y="0"/>
                  </a:lnTo>
                  <a:lnTo>
                    <a:pt x="104" y="4"/>
                  </a:lnTo>
                  <a:lnTo>
                    <a:pt x="116" y="8"/>
                  </a:lnTo>
                  <a:lnTo>
                    <a:pt x="126" y="14"/>
                  </a:lnTo>
                  <a:lnTo>
                    <a:pt x="126" y="14"/>
                  </a:lnTo>
                  <a:lnTo>
                    <a:pt x="134" y="18"/>
                  </a:lnTo>
                  <a:lnTo>
                    <a:pt x="142" y="20"/>
                  </a:lnTo>
                  <a:lnTo>
                    <a:pt x="158" y="24"/>
                  </a:lnTo>
                  <a:lnTo>
                    <a:pt x="174" y="22"/>
                  </a:lnTo>
                  <a:lnTo>
                    <a:pt x="186" y="18"/>
                  </a:lnTo>
                  <a:lnTo>
                    <a:pt x="198" y="14"/>
                  </a:lnTo>
                  <a:lnTo>
                    <a:pt x="206" y="8"/>
                  </a:lnTo>
                  <a:lnTo>
                    <a:pt x="214" y="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4" y="26"/>
                  </a:lnTo>
                  <a:lnTo>
                    <a:pt x="208" y="36"/>
                  </a:lnTo>
                  <a:lnTo>
                    <a:pt x="198" y="40"/>
                  </a:lnTo>
                  <a:lnTo>
                    <a:pt x="186" y="44"/>
                  </a:lnTo>
                  <a:lnTo>
                    <a:pt x="174" y="48"/>
                  </a:lnTo>
                  <a:lnTo>
                    <a:pt x="160" y="48"/>
                  </a:lnTo>
                  <a:lnTo>
                    <a:pt x="16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0">
              <a:extLst>
                <a:ext uri="{FF2B5EF4-FFF2-40B4-BE49-F238E27FC236}">
                  <a16:creationId xmlns="" xmlns:a16="http://schemas.microsoft.com/office/drawing/2014/main" id="{E10FCA87-1060-428D-AEA0-7520C7B8D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2474913"/>
              <a:ext cx="342900" cy="38100"/>
            </a:xfrm>
            <a:custGeom>
              <a:avLst/>
              <a:gdLst>
                <a:gd name="T0" fmla="*/ 204 w 216"/>
                <a:gd name="T1" fmla="*/ 24 h 24"/>
                <a:gd name="T2" fmla="*/ 12 w 216"/>
                <a:gd name="T3" fmla="*/ 24 h 24"/>
                <a:gd name="T4" fmla="*/ 12 w 216"/>
                <a:gd name="T5" fmla="*/ 24 h 24"/>
                <a:gd name="T6" fmla="*/ 8 w 216"/>
                <a:gd name="T7" fmla="*/ 24 h 24"/>
                <a:gd name="T8" fmla="*/ 4 w 216"/>
                <a:gd name="T9" fmla="*/ 20 h 24"/>
                <a:gd name="T10" fmla="*/ 0 w 216"/>
                <a:gd name="T11" fmla="*/ 16 h 24"/>
                <a:gd name="T12" fmla="*/ 0 w 216"/>
                <a:gd name="T13" fmla="*/ 12 h 24"/>
                <a:gd name="T14" fmla="*/ 0 w 216"/>
                <a:gd name="T15" fmla="*/ 12 h 24"/>
                <a:gd name="T16" fmla="*/ 0 w 216"/>
                <a:gd name="T17" fmla="*/ 6 h 24"/>
                <a:gd name="T18" fmla="*/ 4 w 216"/>
                <a:gd name="T19" fmla="*/ 2 h 24"/>
                <a:gd name="T20" fmla="*/ 8 w 216"/>
                <a:gd name="T21" fmla="*/ 0 h 24"/>
                <a:gd name="T22" fmla="*/ 12 w 216"/>
                <a:gd name="T23" fmla="*/ 0 h 24"/>
                <a:gd name="T24" fmla="*/ 204 w 216"/>
                <a:gd name="T25" fmla="*/ 0 h 24"/>
                <a:gd name="T26" fmla="*/ 204 w 216"/>
                <a:gd name="T27" fmla="*/ 0 h 24"/>
                <a:gd name="T28" fmla="*/ 208 w 216"/>
                <a:gd name="T29" fmla="*/ 0 h 24"/>
                <a:gd name="T30" fmla="*/ 212 w 216"/>
                <a:gd name="T31" fmla="*/ 2 h 24"/>
                <a:gd name="T32" fmla="*/ 214 w 216"/>
                <a:gd name="T33" fmla="*/ 6 h 24"/>
                <a:gd name="T34" fmla="*/ 216 w 216"/>
                <a:gd name="T35" fmla="*/ 12 h 24"/>
                <a:gd name="T36" fmla="*/ 216 w 216"/>
                <a:gd name="T37" fmla="*/ 12 h 24"/>
                <a:gd name="T38" fmla="*/ 214 w 216"/>
                <a:gd name="T39" fmla="*/ 16 h 24"/>
                <a:gd name="T40" fmla="*/ 212 w 216"/>
                <a:gd name="T41" fmla="*/ 20 h 24"/>
                <a:gd name="T42" fmla="*/ 208 w 216"/>
                <a:gd name="T43" fmla="*/ 24 h 24"/>
                <a:gd name="T44" fmla="*/ 204 w 216"/>
                <a:gd name="T45" fmla="*/ 24 h 24"/>
                <a:gd name="T46" fmla="*/ 204 w 216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6" h="24">
                  <a:moveTo>
                    <a:pt x="204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8" y="0"/>
                  </a:lnTo>
                  <a:lnTo>
                    <a:pt x="212" y="2"/>
                  </a:lnTo>
                  <a:lnTo>
                    <a:pt x="214" y="6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14" y="16"/>
                  </a:lnTo>
                  <a:lnTo>
                    <a:pt x="212" y="20"/>
                  </a:lnTo>
                  <a:lnTo>
                    <a:pt x="208" y="24"/>
                  </a:lnTo>
                  <a:lnTo>
                    <a:pt x="204" y="24"/>
                  </a:lnTo>
                  <a:lnTo>
                    <a:pt x="20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="" xmlns:a16="http://schemas.microsoft.com/office/drawing/2014/main" id="{44C8825E-D3C9-40EA-877C-06CEBA94DDAB}"/>
              </a:ext>
            </a:extLst>
          </p:cNvPr>
          <p:cNvGrpSpPr/>
          <p:nvPr/>
        </p:nvGrpSpPr>
        <p:grpSpPr>
          <a:xfrm>
            <a:off x="7919964" y="2057895"/>
            <a:ext cx="882650" cy="933450"/>
            <a:chOff x="2117725" y="5170488"/>
            <a:chExt cx="882650" cy="933450"/>
          </a:xfrm>
          <a:solidFill>
            <a:srgbClr val="007CC3"/>
          </a:solidFill>
        </p:grpSpPr>
        <p:sp>
          <p:nvSpPr>
            <p:cNvPr id="95" name="Freeform 169">
              <a:extLst>
                <a:ext uri="{FF2B5EF4-FFF2-40B4-BE49-F238E27FC236}">
                  <a16:creationId xmlns="" xmlns:a16="http://schemas.microsoft.com/office/drawing/2014/main" id="{FA8C45BD-6AFE-4D3A-A6A3-B0E0F43AD0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7725" y="5170488"/>
              <a:ext cx="882650" cy="933450"/>
            </a:xfrm>
            <a:custGeom>
              <a:avLst/>
              <a:gdLst>
                <a:gd name="T0" fmla="*/ 36 w 556"/>
                <a:gd name="T1" fmla="*/ 588 h 588"/>
                <a:gd name="T2" fmla="*/ 28 w 556"/>
                <a:gd name="T3" fmla="*/ 586 h 588"/>
                <a:gd name="T4" fmla="*/ 16 w 556"/>
                <a:gd name="T5" fmla="*/ 580 h 588"/>
                <a:gd name="T6" fmla="*/ 6 w 556"/>
                <a:gd name="T7" fmla="*/ 572 h 588"/>
                <a:gd name="T8" fmla="*/ 2 w 556"/>
                <a:gd name="T9" fmla="*/ 558 h 588"/>
                <a:gd name="T10" fmla="*/ 0 w 556"/>
                <a:gd name="T11" fmla="*/ 34 h 588"/>
                <a:gd name="T12" fmla="*/ 2 w 556"/>
                <a:gd name="T13" fmla="*/ 28 h 588"/>
                <a:gd name="T14" fmla="*/ 6 w 556"/>
                <a:gd name="T15" fmla="*/ 16 h 588"/>
                <a:gd name="T16" fmla="*/ 16 w 556"/>
                <a:gd name="T17" fmla="*/ 6 h 588"/>
                <a:gd name="T18" fmla="*/ 28 w 556"/>
                <a:gd name="T19" fmla="*/ 0 h 588"/>
                <a:gd name="T20" fmla="*/ 520 w 556"/>
                <a:gd name="T21" fmla="*/ 0 h 588"/>
                <a:gd name="T22" fmla="*/ 528 w 556"/>
                <a:gd name="T23" fmla="*/ 0 h 588"/>
                <a:gd name="T24" fmla="*/ 540 w 556"/>
                <a:gd name="T25" fmla="*/ 6 h 588"/>
                <a:gd name="T26" fmla="*/ 550 w 556"/>
                <a:gd name="T27" fmla="*/ 16 h 588"/>
                <a:gd name="T28" fmla="*/ 556 w 556"/>
                <a:gd name="T29" fmla="*/ 28 h 588"/>
                <a:gd name="T30" fmla="*/ 556 w 556"/>
                <a:gd name="T31" fmla="*/ 552 h 588"/>
                <a:gd name="T32" fmla="*/ 556 w 556"/>
                <a:gd name="T33" fmla="*/ 558 h 588"/>
                <a:gd name="T34" fmla="*/ 550 w 556"/>
                <a:gd name="T35" fmla="*/ 572 h 588"/>
                <a:gd name="T36" fmla="*/ 540 w 556"/>
                <a:gd name="T37" fmla="*/ 580 h 588"/>
                <a:gd name="T38" fmla="*/ 528 w 556"/>
                <a:gd name="T39" fmla="*/ 586 h 588"/>
                <a:gd name="T40" fmla="*/ 520 w 556"/>
                <a:gd name="T41" fmla="*/ 588 h 588"/>
                <a:gd name="T42" fmla="*/ 36 w 556"/>
                <a:gd name="T43" fmla="*/ 14 h 588"/>
                <a:gd name="T44" fmla="*/ 22 w 556"/>
                <a:gd name="T45" fmla="*/ 20 h 588"/>
                <a:gd name="T46" fmla="*/ 16 w 556"/>
                <a:gd name="T47" fmla="*/ 34 h 588"/>
                <a:gd name="T48" fmla="*/ 16 w 556"/>
                <a:gd name="T49" fmla="*/ 552 h 588"/>
                <a:gd name="T50" fmla="*/ 22 w 556"/>
                <a:gd name="T51" fmla="*/ 566 h 588"/>
                <a:gd name="T52" fmla="*/ 36 w 556"/>
                <a:gd name="T53" fmla="*/ 572 h 588"/>
                <a:gd name="T54" fmla="*/ 520 w 556"/>
                <a:gd name="T55" fmla="*/ 572 h 588"/>
                <a:gd name="T56" fmla="*/ 534 w 556"/>
                <a:gd name="T57" fmla="*/ 566 h 588"/>
                <a:gd name="T58" fmla="*/ 540 w 556"/>
                <a:gd name="T59" fmla="*/ 552 h 588"/>
                <a:gd name="T60" fmla="*/ 540 w 556"/>
                <a:gd name="T61" fmla="*/ 34 h 588"/>
                <a:gd name="T62" fmla="*/ 534 w 556"/>
                <a:gd name="T63" fmla="*/ 20 h 588"/>
                <a:gd name="T64" fmla="*/ 520 w 556"/>
                <a:gd name="T65" fmla="*/ 1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6" h="588">
                  <a:moveTo>
                    <a:pt x="520" y="588"/>
                  </a:moveTo>
                  <a:lnTo>
                    <a:pt x="36" y="588"/>
                  </a:lnTo>
                  <a:lnTo>
                    <a:pt x="36" y="588"/>
                  </a:lnTo>
                  <a:lnTo>
                    <a:pt x="28" y="586"/>
                  </a:lnTo>
                  <a:lnTo>
                    <a:pt x="22" y="584"/>
                  </a:lnTo>
                  <a:lnTo>
                    <a:pt x="16" y="580"/>
                  </a:lnTo>
                  <a:lnTo>
                    <a:pt x="12" y="576"/>
                  </a:lnTo>
                  <a:lnTo>
                    <a:pt x="6" y="572"/>
                  </a:lnTo>
                  <a:lnTo>
                    <a:pt x="4" y="566"/>
                  </a:lnTo>
                  <a:lnTo>
                    <a:pt x="2" y="558"/>
                  </a:lnTo>
                  <a:lnTo>
                    <a:pt x="0" y="55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6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8" y="0"/>
                  </a:lnTo>
                  <a:lnTo>
                    <a:pt x="534" y="2"/>
                  </a:lnTo>
                  <a:lnTo>
                    <a:pt x="540" y="6"/>
                  </a:lnTo>
                  <a:lnTo>
                    <a:pt x="546" y="10"/>
                  </a:lnTo>
                  <a:lnTo>
                    <a:pt x="550" y="16"/>
                  </a:lnTo>
                  <a:lnTo>
                    <a:pt x="552" y="22"/>
                  </a:lnTo>
                  <a:lnTo>
                    <a:pt x="556" y="28"/>
                  </a:lnTo>
                  <a:lnTo>
                    <a:pt x="556" y="34"/>
                  </a:lnTo>
                  <a:lnTo>
                    <a:pt x="556" y="552"/>
                  </a:lnTo>
                  <a:lnTo>
                    <a:pt x="556" y="552"/>
                  </a:lnTo>
                  <a:lnTo>
                    <a:pt x="556" y="558"/>
                  </a:lnTo>
                  <a:lnTo>
                    <a:pt x="552" y="566"/>
                  </a:lnTo>
                  <a:lnTo>
                    <a:pt x="550" y="572"/>
                  </a:lnTo>
                  <a:lnTo>
                    <a:pt x="546" y="576"/>
                  </a:lnTo>
                  <a:lnTo>
                    <a:pt x="540" y="580"/>
                  </a:lnTo>
                  <a:lnTo>
                    <a:pt x="534" y="584"/>
                  </a:lnTo>
                  <a:lnTo>
                    <a:pt x="528" y="586"/>
                  </a:lnTo>
                  <a:lnTo>
                    <a:pt x="520" y="588"/>
                  </a:lnTo>
                  <a:lnTo>
                    <a:pt x="520" y="58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28" y="16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6" y="34"/>
                  </a:lnTo>
                  <a:lnTo>
                    <a:pt x="16" y="552"/>
                  </a:lnTo>
                  <a:lnTo>
                    <a:pt x="16" y="552"/>
                  </a:lnTo>
                  <a:lnTo>
                    <a:pt x="18" y="560"/>
                  </a:lnTo>
                  <a:lnTo>
                    <a:pt x="22" y="566"/>
                  </a:lnTo>
                  <a:lnTo>
                    <a:pt x="28" y="570"/>
                  </a:lnTo>
                  <a:lnTo>
                    <a:pt x="36" y="572"/>
                  </a:lnTo>
                  <a:lnTo>
                    <a:pt x="520" y="572"/>
                  </a:lnTo>
                  <a:lnTo>
                    <a:pt x="520" y="572"/>
                  </a:lnTo>
                  <a:lnTo>
                    <a:pt x="528" y="570"/>
                  </a:lnTo>
                  <a:lnTo>
                    <a:pt x="534" y="566"/>
                  </a:lnTo>
                  <a:lnTo>
                    <a:pt x="538" y="560"/>
                  </a:lnTo>
                  <a:lnTo>
                    <a:pt x="540" y="552"/>
                  </a:lnTo>
                  <a:lnTo>
                    <a:pt x="540" y="34"/>
                  </a:lnTo>
                  <a:lnTo>
                    <a:pt x="540" y="34"/>
                  </a:lnTo>
                  <a:lnTo>
                    <a:pt x="538" y="28"/>
                  </a:lnTo>
                  <a:lnTo>
                    <a:pt x="534" y="20"/>
                  </a:lnTo>
                  <a:lnTo>
                    <a:pt x="528" y="16"/>
                  </a:lnTo>
                  <a:lnTo>
                    <a:pt x="520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70">
              <a:extLst>
                <a:ext uri="{FF2B5EF4-FFF2-40B4-BE49-F238E27FC236}">
                  <a16:creationId xmlns="" xmlns:a16="http://schemas.microsoft.com/office/drawing/2014/main" id="{EACF7D1B-E9E2-44CF-9304-9D565F96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5" y="5951538"/>
              <a:ext cx="161925" cy="25400"/>
            </a:xfrm>
            <a:custGeom>
              <a:avLst/>
              <a:gdLst>
                <a:gd name="T0" fmla="*/ 94 w 102"/>
                <a:gd name="T1" fmla="*/ 16 h 16"/>
                <a:gd name="T2" fmla="*/ 8 w 102"/>
                <a:gd name="T3" fmla="*/ 16 h 16"/>
                <a:gd name="T4" fmla="*/ 8 w 102"/>
                <a:gd name="T5" fmla="*/ 16 h 16"/>
                <a:gd name="T6" fmla="*/ 6 w 102"/>
                <a:gd name="T7" fmla="*/ 16 h 16"/>
                <a:gd name="T8" fmla="*/ 2 w 102"/>
                <a:gd name="T9" fmla="*/ 14 h 16"/>
                <a:gd name="T10" fmla="*/ 2 w 102"/>
                <a:gd name="T11" fmla="*/ 12 h 16"/>
                <a:gd name="T12" fmla="*/ 0 w 102"/>
                <a:gd name="T13" fmla="*/ 8 h 16"/>
                <a:gd name="T14" fmla="*/ 0 w 102"/>
                <a:gd name="T15" fmla="*/ 8 h 16"/>
                <a:gd name="T16" fmla="*/ 2 w 102"/>
                <a:gd name="T17" fmla="*/ 6 h 16"/>
                <a:gd name="T18" fmla="*/ 2 w 102"/>
                <a:gd name="T19" fmla="*/ 2 h 16"/>
                <a:gd name="T20" fmla="*/ 6 w 102"/>
                <a:gd name="T21" fmla="*/ 2 h 16"/>
                <a:gd name="T22" fmla="*/ 8 w 102"/>
                <a:gd name="T23" fmla="*/ 0 h 16"/>
                <a:gd name="T24" fmla="*/ 94 w 102"/>
                <a:gd name="T25" fmla="*/ 0 h 16"/>
                <a:gd name="T26" fmla="*/ 94 w 102"/>
                <a:gd name="T27" fmla="*/ 0 h 16"/>
                <a:gd name="T28" fmla="*/ 98 w 102"/>
                <a:gd name="T29" fmla="*/ 2 h 16"/>
                <a:gd name="T30" fmla="*/ 100 w 102"/>
                <a:gd name="T31" fmla="*/ 2 h 16"/>
                <a:gd name="T32" fmla="*/ 102 w 102"/>
                <a:gd name="T33" fmla="*/ 6 h 16"/>
                <a:gd name="T34" fmla="*/ 102 w 102"/>
                <a:gd name="T35" fmla="*/ 8 h 16"/>
                <a:gd name="T36" fmla="*/ 102 w 102"/>
                <a:gd name="T37" fmla="*/ 8 h 16"/>
                <a:gd name="T38" fmla="*/ 102 w 102"/>
                <a:gd name="T39" fmla="*/ 12 h 16"/>
                <a:gd name="T40" fmla="*/ 100 w 102"/>
                <a:gd name="T41" fmla="*/ 14 h 16"/>
                <a:gd name="T42" fmla="*/ 98 w 102"/>
                <a:gd name="T43" fmla="*/ 16 h 16"/>
                <a:gd name="T44" fmla="*/ 94 w 102"/>
                <a:gd name="T45" fmla="*/ 16 h 16"/>
                <a:gd name="T46" fmla="*/ 94 w 102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6">
                  <a:moveTo>
                    <a:pt x="94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2" y="6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2" y="12"/>
                  </a:lnTo>
                  <a:lnTo>
                    <a:pt x="100" y="14"/>
                  </a:lnTo>
                  <a:lnTo>
                    <a:pt x="98" y="16"/>
                  </a:lnTo>
                  <a:lnTo>
                    <a:pt x="94" y="16"/>
                  </a:lnTo>
                  <a:lnTo>
                    <a:pt x="9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71">
              <a:extLst>
                <a:ext uri="{FF2B5EF4-FFF2-40B4-BE49-F238E27FC236}">
                  <a16:creationId xmlns="" xmlns:a16="http://schemas.microsoft.com/office/drawing/2014/main" id="{FEBA3E1B-6C6F-4A4B-95B3-27D98AC29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5951538"/>
              <a:ext cx="577850" cy="25400"/>
            </a:xfrm>
            <a:custGeom>
              <a:avLst/>
              <a:gdLst>
                <a:gd name="T0" fmla="*/ 356 w 364"/>
                <a:gd name="T1" fmla="*/ 16 h 16"/>
                <a:gd name="T2" fmla="*/ 8 w 364"/>
                <a:gd name="T3" fmla="*/ 16 h 16"/>
                <a:gd name="T4" fmla="*/ 8 w 364"/>
                <a:gd name="T5" fmla="*/ 16 h 16"/>
                <a:gd name="T6" fmla="*/ 4 w 364"/>
                <a:gd name="T7" fmla="*/ 16 h 16"/>
                <a:gd name="T8" fmla="*/ 2 w 364"/>
                <a:gd name="T9" fmla="*/ 14 h 16"/>
                <a:gd name="T10" fmla="*/ 0 w 364"/>
                <a:gd name="T11" fmla="*/ 12 h 16"/>
                <a:gd name="T12" fmla="*/ 0 w 364"/>
                <a:gd name="T13" fmla="*/ 8 h 16"/>
                <a:gd name="T14" fmla="*/ 0 w 364"/>
                <a:gd name="T15" fmla="*/ 8 h 16"/>
                <a:gd name="T16" fmla="*/ 0 w 364"/>
                <a:gd name="T17" fmla="*/ 6 h 16"/>
                <a:gd name="T18" fmla="*/ 2 w 364"/>
                <a:gd name="T19" fmla="*/ 2 h 16"/>
                <a:gd name="T20" fmla="*/ 4 w 364"/>
                <a:gd name="T21" fmla="*/ 2 h 16"/>
                <a:gd name="T22" fmla="*/ 8 w 364"/>
                <a:gd name="T23" fmla="*/ 0 h 16"/>
                <a:gd name="T24" fmla="*/ 356 w 364"/>
                <a:gd name="T25" fmla="*/ 0 h 16"/>
                <a:gd name="T26" fmla="*/ 356 w 364"/>
                <a:gd name="T27" fmla="*/ 0 h 16"/>
                <a:gd name="T28" fmla="*/ 360 w 364"/>
                <a:gd name="T29" fmla="*/ 2 h 16"/>
                <a:gd name="T30" fmla="*/ 362 w 364"/>
                <a:gd name="T31" fmla="*/ 2 h 16"/>
                <a:gd name="T32" fmla="*/ 364 w 364"/>
                <a:gd name="T33" fmla="*/ 6 h 16"/>
                <a:gd name="T34" fmla="*/ 364 w 364"/>
                <a:gd name="T35" fmla="*/ 8 h 16"/>
                <a:gd name="T36" fmla="*/ 364 w 364"/>
                <a:gd name="T37" fmla="*/ 8 h 16"/>
                <a:gd name="T38" fmla="*/ 364 w 364"/>
                <a:gd name="T39" fmla="*/ 12 h 16"/>
                <a:gd name="T40" fmla="*/ 362 w 364"/>
                <a:gd name="T41" fmla="*/ 14 h 16"/>
                <a:gd name="T42" fmla="*/ 360 w 364"/>
                <a:gd name="T43" fmla="*/ 16 h 16"/>
                <a:gd name="T44" fmla="*/ 356 w 364"/>
                <a:gd name="T45" fmla="*/ 16 h 16"/>
                <a:gd name="T46" fmla="*/ 356 w 364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4" h="16">
                  <a:moveTo>
                    <a:pt x="356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0" y="2"/>
                  </a:lnTo>
                  <a:lnTo>
                    <a:pt x="362" y="2"/>
                  </a:lnTo>
                  <a:lnTo>
                    <a:pt x="364" y="6"/>
                  </a:lnTo>
                  <a:lnTo>
                    <a:pt x="364" y="8"/>
                  </a:lnTo>
                  <a:lnTo>
                    <a:pt x="364" y="8"/>
                  </a:lnTo>
                  <a:lnTo>
                    <a:pt x="364" y="12"/>
                  </a:lnTo>
                  <a:lnTo>
                    <a:pt x="362" y="14"/>
                  </a:lnTo>
                  <a:lnTo>
                    <a:pt x="360" y="16"/>
                  </a:lnTo>
                  <a:lnTo>
                    <a:pt x="356" y="16"/>
                  </a:lnTo>
                  <a:lnTo>
                    <a:pt x="3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72">
              <a:extLst>
                <a:ext uri="{FF2B5EF4-FFF2-40B4-BE49-F238E27FC236}">
                  <a16:creationId xmlns="" xmlns:a16="http://schemas.microsoft.com/office/drawing/2014/main" id="{02231066-49E7-4262-BD22-136C6E43C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075" y="5348288"/>
              <a:ext cx="873125" cy="25400"/>
            </a:xfrm>
            <a:custGeom>
              <a:avLst/>
              <a:gdLst>
                <a:gd name="T0" fmla="*/ 542 w 550"/>
                <a:gd name="T1" fmla="*/ 16 h 16"/>
                <a:gd name="T2" fmla="*/ 8 w 550"/>
                <a:gd name="T3" fmla="*/ 16 h 16"/>
                <a:gd name="T4" fmla="*/ 8 w 550"/>
                <a:gd name="T5" fmla="*/ 16 h 16"/>
                <a:gd name="T6" fmla="*/ 4 w 550"/>
                <a:gd name="T7" fmla="*/ 16 h 16"/>
                <a:gd name="T8" fmla="*/ 2 w 550"/>
                <a:gd name="T9" fmla="*/ 14 h 16"/>
                <a:gd name="T10" fmla="*/ 0 w 550"/>
                <a:gd name="T11" fmla="*/ 12 h 16"/>
                <a:gd name="T12" fmla="*/ 0 w 550"/>
                <a:gd name="T13" fmla="*/ 8 h 16"/>
                <a:gd name="T14" fmla="*/ 0 w 550"/>
                <a:gd name="T15" fmla="*/ 8 h 16"/>
                <a:gd name="T16" fmla="*/ 0 w 550"/>
                <a:gd name="T17" fmla="*/ 6 h 16"/>
                <a:gd name="T18" fmla="*/ 2 w 550"/>
                <a:gd name="T19" fmla="*/ 2 h 16"/>
                <a:gd name="T20" fmla="*/ 4 w 550"/>
                <a:gd name="T21" fmla="*/ 2 h 16"/>
                <a:gd name="T22" fmla="*/ 8 w 550"/>
                <a:gd name="T23" fmla="*/ 0 h 16"/>
                <a:gd name="T24" fmla="*/ 542 w 550"/>
                <a:gd name="T25" fmla="*/ 0 h 16"/>
                <a:gd name="T26" fmla="*/ 542 w 550"/>
                <a:gd name="T27" fmla="*/ 0 h 16"/>
                <a:gd name="T28" fmla="*/ 546 w 550"/>
                <a:gd name="T29" fmla="*/ 2 h 16"/>
                <a:gd name="T30" fmla="*/ 548 w 550"/>
                <a:gd name="T31" fmla="*/ 2 h 16"/>
                <a:gd name="T32" fmla="*/ 550 w 550"/>
                <a:gd name="T33" fmla="*/ 6 h 16"/>
                <a:gd name="T34" fmla="*/ 550 w 550"/>
                <a:gd name="T35" fmla="*/ 8 h 16"/>
                <a:gd name="T36" fmla="*/ 550 w 550"/>
                <a:gd name="T37" fmla="*/ 8 h 16"/>
                <a:gd name="T38" fmla="*/ 550 w 550"/>
                <a:gd name="T39" fmla="*/ 12 h 16"/>
                <a:gd name="T40" fmla="*/ 548 w 550"/>
                <a:gd name="T41" fmla="*/ 14 h 16"/>
                <a:gd name="T42" fmla="*/ 546 w 550"/>
                <a:gd name="T43" fmla="*/ 16 h 16"/>
                <a:gd name="T44" fmla="*/ 542 w 550"/>
                <a:gd name="T45" fmla="*/ 16 h 16"/>
                <a:gd name="T46" fmla="*/ 542 w 550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0" h="16">
                  <a:moveTo>
                    <a:pt x="542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50" y="6"/>
                  </a:lnTo>
                  <a:lnTo>
                    <a:pt x="550" y="8"/>
                  </a:lnTo>
                  <a:lnTo>
                    <a:pt x="550" y="8"/>
                  </a:lnTo>
                  <a:lnTo>
                    <a:pt x="550" y="12"/>
                  </a:lnTo>
                  <a:lnTo>
                    <a:pt x="548" y="14"/>
                  </a:lnTo>
                  <a:lnTo>
                    <a:pt x="546" y="16"/>
                  </a:lnTo>
                  <a:lnTo>
                    <a:pt x="542" y="16"/>
                  </a:lnTo>
                  <a:lnTo>
                    <a:pt x="5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3">
              <a:extLst>
                <a:ext uri="{FF2B5EF4-FFF2-40B4-BE49-F238E27FC236}">
                  <a16:creationId xmlns="" xmlns:a16="http://schemas.microsoft.com/office/drawing/2014/main" id="{C47C5746-E9F7-414E-B475-F5E80ACD2F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5221288"/>
              <a:ext cx="101600" cy="98425"/>
            </a:xfrm>
            <a:custGeom>
              <a:avLst/>
              <a:gdLst>
                <a:gd name="T0" fmla="*/ 32 w 64"/>
                <a:gd name="T1" fmla="*/ 62 h 62"/>
                <a:gd name="T2" fmla="*/ 32 w 64"/>
                <a:gd name="T3" fmla="*/ 62 h 62"/>
                <a:gd name="T4" fmla="*/ 26 w 64"/>
                <a:gd name="T5" fmla="*/ 62 h 62"/>
                <a:gd name="T6" fmla="*/ 20 w 64"/>
                <a:gd name="T7" fmla="*/ 60 h 62"/>
                <a:gd name="T8" fmla="*/ 10 w 64"/>
                <a:gd name="T9" fmla="*/ 54 h 62"/>
                <a:gd name="T10" fmla="*/ 2 w 64"/>
                <a:gd name="T11" fmla="*/ 44 h 62"/>
                <a:gd name="T12" fmla="*/ 2 w 64"/>
                <a:gd name="T13" fmla="*/ 38 h 62"/>
                <a:gd name="T14" fmla="*/ 0 w 64"/>
                <a:gd name="T15" fmla="*/ 32 h 62"/>
                <a:gd name="T16" fmla="*/ 0 w 64"/>
                <a:gd name="T17" fmla="*/ 32 h 62"/>
                <a:gd name="T18" fmla="*/ 2 w 64"/>
                <a:gd name="T19" fmla="*/ 24 h 62"/>
                <a:gd name="T20" fmla="*/ 2 w 64"/>
                <a:gd name="T21" fmla="*/ 20 h 62"/>
                <a:gd name="T22" fmla="*/ 10 w 64"/>
                <a:gd name="T23" fmla="*/ 10 h 62"/>
                <a:gd name="T24" fmla="*/ 20 w 64"/>
                <a:gd name="T25" fmla="*/ 2 h 62"/>
                <a:gd name="T26" fmla="*/ 26 w 64"/>
                <a:gd name="T27" fmla="*/ 0 h 62"/>
                <a:gd name="T28" fmla="*/ 32 w 64"/>
                <a:gd name="T29" fmla="*/ 0 h 62"/>
                <a:gd name="T30" fmla="*/ 32 w 64"/>
                <a:gd name="T31" fmla="*/ 0 h 62"/>
                <a:gd name="T32" fmla="*/ 38 w 64"/>
                <a:gd name="T33" fmla="*/ 0 h 62"/>
                <a:gd name="T34" fmla="*/ 44 w 64"/>
                <a:gd name="T35" fmla="*/ 2 h 62"/>
                <a:gd name="T36" fmla="*/ 54 w 64"/>
                <a:gd name="T37" fmla="*/ 10 h 62"/>
                <a:gd name="T38" fmla="*/ 60 w 64"/>
                <a:gd name="T39" fmla="*/ 20 h 62"/>
                <a:gd name="T40" fmla="*/ 62 w 64"/>
                <a:gd name="T41" fmla="*/ 24 h 62"/>
                <a:gd name="T42" fmla="*/ 64 w 64"/>
                <a:gd name="T43" fmla="*/ 32 h 62"/>
                <a:gd name="T44" fmla="*/ 64 w 64"/>
                <a:gd name="T45" fmla="*/ 32 h 62"/>
                <a:gd name="T46" fmla="*/ 62 w 64"/>
                <a:gd name="T47" fmla="*/ 38 h 62"/>
                <a:gd name="T48" fmla="*/ 60 w 64"/>
                <a:gd name="T49" fmla="*/ 44 h 62"/>
                <a:gd name="T50" fmla="*/ 54 w 64"/>
                <a:gd name="T51" fmla="*/ 54 h 62"/>
                <a:gd name="T52" fmla="*/ 44 w 64"/>
                <a:gd name="T53" fmla="*/ 60 h 62"/>
                <a:gd name="T54" fmla="*/ 38 w 64"/>
                <a:gd name="T55" fmla="*/ 62 h 62"/>
                <a:gd name="T56" fmla="*/ 32 w 64"/>
                <a:gd name="T57" fmla="*/ 62 h 62"/>
                <a:gd name="T58" fmla="*/ 32 w 64"/>
                <a:gd name="T59" fmla="*/ 62 h 62"/>
                <a:gd name="T60" fmla="*/ 32 w 64"/>
                <a:gd name="T61" fmla="*/ 16 h 62"/>
                <a:gd name="T62" fmla="*/ 32 w 64"/>
                <a:gd name="T63" fmla="*/ 16 h 62"/>
                <a:gd name="T64" fmla="*/ 26 w 64"/>
                <a:gd name="T65" fmla="*/ 16 h 62"/>
                <a:gd name="T66" fmla="*/ 20 w 64"/>
                <a:gd name="T67" fmla="*/ 20 h 62"/>
                <a:gd name="T68" fmla="*/ 16 w 64"/>
                <a:gd name="T69" fmla="*/ 26 h 62"/>
                <a:gd name="T70" fmla="*/ 16 w 64"/>
                <a:gd name="T71" fmla="*/ 32 h 62"/>
                <a:gd name="T72" fmla="*/ 16 w 64"/>
                <a:gd name="T73" fmla="*/ 32 h 62"/>
                <a:gd name="T74" fmla="*/ 16 w 64"/>
                <a:gd name="T75" fmla="*/ 38 h 62"/>
                <a:gd name="T76" fmla="*/ 20 w 64"/>
                <a:gd name="T77" fmla="*/ 42 h 62"/>
                <a:gd name="T78" fmla="*/ 26 w 64"/>
                <a:gd name="T79" fmla="*/ 46 h 62"/>
                <a:gd name="T80" fmla="*/ 32 w 64"/>
                <a:gd name="T81" fmla="*/ 48 h 62"/>
                <a:gd name="T82" fmla="*/ 32 w 64"/>
                <a:gd name="T83" fmla="*/ 48 h 62"/>
                <a:gd name="T84" fmla="*/ 38 w 64"/>
                <a:gd name="T85" fmla="*/ 46 h 62"/>
                <a:gd name="T86" fmla="*/ 44 w 64"/>
                <a:gd name="T87" fmla="*/ 42 h 62"/>
                <a:gd name="T88" fmla="*/ 46 w 64"/>
                <a:gd name="T89" fmla="*/ 38 h 62"/>
                <a:gd name="T90" fmla="*/ 48 w 64"/>
                <a:gd name="T91" fmla="*/ 32 h 62"/>
                <a:gd name="T92" fmla="*/ 48 w 64"/>
                <a:gd name="T93" fmla="*/ 32 h 62"/>
                <a:gd name="T94" fmla="*/ 46 w 64"/>
                <a:gd name="T95" fmla="*/ 26 h 62"/>
                <a:gd name="T96" fmla="*/ 44 w 64"/>
                <a:gd name="T97" fmla="*/ 20 h 62"/>
                <a:gd name="T98" fmla="*/ 38 w 64"/>
                <a:gd name="T99" fmla="*/ 16 h 62"/>
                <a:gd name="T100" fmla="*/ 32 w 64"/>
                <a:gd name="T101" fmla="*/ 16 h 62"/>
                <a:gd name="T102" fmla="*/ 32 w 64"/>
                <a:gd name="T10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" h="62">
                  <a:moveTo>
                    <a:pt x="32" y="62"/>
                  </a:moveTo>
                  <a:lnTo>
                    <a:pt x="32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32" y="62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6"/>
                  </a:lnTo>
                  <a:lnTo>
                    <a:pt x="20" y="20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20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4" y="20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4">
              <a:extLst>
                <a:ext uri="{FF2B5EF4-FFF2-40B4-BE49-F238E27FC236}">
                  <a16:creationId xmlns="" xmlns:a16="http://schemas.microsoft.com/office/drawing/2014/main" id="{99883A42-9E05-40C6-9888-EFEAB5EC3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5221288"/>
              <a:ext cx="98425" cy="98425"/>
            </a:xfrm>
            <a:custGeom>
              <a:avLst/>
              <a:gdLst>
                <a:gd name="T0" fmla="*/ 32 w 62"/>
                <a:gd name="T1" fmla="*/ 62 h 62"/>
                <a:gd name="T2" fmla="*/ 32 w 62"/>
                <a:gd name="T3" fmla="*/ 62 h 62"/>
                <a:gd name="T4" fmla="*/ 26 w 62"/>
                <a:gd name="T5" fmla="*/ 62 h 62"/>
                <a:gd name="T6" fmla="*/ 20 w 62"/>
                <a:gd name="T7" fmla="*/ 60 h 62"/>
                <a:gd name="T8" fmla="*/ 10 w 62"/>
                <a:gd name="T9" fmla="*/ 54 h 62"/>
                <a:gd name="T10" fmla="*/ 2 w 62"/>
                <a:gd name="T11" fmla="*/ 44 h 62"/>
                <a:gd name="T12" fmla="*/ 0 w 62"/>
                <a:gd name="T13" fmla="*/ 38 h 62"/>
                <a:gd name="T14" fmla="*/ 0 w 62"/>
                <a:gd name="T15" fmla="*/ 32 h 62"/>
                <a:gd name="T16" fmla="*/ 0 w 62"/>
                <a:gd name="T17" fmla="*/ 32 h 62"/>
                <a:gd name="T18" fmla="*/ 0 w 62"/>
                <a:gd name="T19" fmla="*/ 24 h 62"/>
                <a:gd name="T20" fmla="*/ 2 w 62"/>
                <a:gd name="T21" fmla="*/ 20 h 62"/>
                <a:gd name="T22" fmla="*/ 10 w 62"/>
                <a:gd name="T23" fmla="*/ 10 h 62"/>
                <a:gd name="T24" fmla="*/ 20 w 62"/>
                <a:gd name="T25" fmla="*/ 2 h 62"/>
                <a:gd name="T26" fmla="*/ 26 w 62"/>
                <a:gd name="T27" fmla="*/ 0 h 62"/>
                <a:gd name="T28" fmla="*/ 32 w 62"/>
                <a:gd name="T29" fmla="*/ 0 h 62"/>
                <a:gd name="T30" fmla="*/ 32 w 62"/>
                <a:gd name="T31" fmla="*/ 0 h 62"/>
                <a:gd name="T32" fmla="*/ 38 w 62"/>
                <a:gd name="T33" fmla="*/ 0 h 62"/>
                <a:gd name="T34" fmla="*/ 44 w 62"/>
                <a:gd name="T35" fmla="*/ 2 h 62"/>
                <a:gd name="T36" fmla="*/ 54 w 62"/>
                <a:gd name="T37" fmla="*/ 10 h 62"/>
                <a:gd name="T38" fmla="*/ 60 w 62"/>
                <a:gd name="T39" fmla="*/ 20 h 62"/>
                <a:gd name="T40" fmla="*/ 62 w 62"/>
                <a:gd name="T41" fmla="*/ 24 h 62"/>
                <a:gd name="T42" fmla="*/ 62 w 62"/>
                <a:gd name="T43" fmla="*/ 32 h 62"/>
                <a:gd name="T44" fmla="*/ 62 w 62"/>
                <a:gd name="T45" fmla="*/ 32 h 62"/>
                <a:gd name="T46" fmla="*/ 62 w 62"/>
                <a:gd name="T47" fmla="*/ 38 h 62"/>
                <a:gd name="T48" fmla="*/ 60 w 62"/>
                <a:gd name="T49" fmla="*/ 44 h 62"/>
                <a:gd name="T50" fmla="*/ 54 w 62"/>
                <a:gd name="T51" fmla="*/ 54 h 62"/>
                <a:gd name="T52" fmla="*/ 44 w 62"/>
                <a:gd name="T53" fmla="*/ 60 h 62"/>
                <a:gd name="T54" fmla="*/ 38 w 62"/>
                <a:gd name="T55" fmla="*/ 62 h 62"/>
                <a:gd name="T56" fmla="*/ 32 w 62"/>
                <a:gd name="T57" fmla="*/ 62 h 62"/>
                <a:gd name="T58" fmla="*/ 32 w 62"/>
                <a:gd name="T59" fmla="*/ 62 h 62"/>
                <a:gd name="T60" fmla="*/ 32 w 62"/>
                <a:gd name="T61" fmla="*/ 16 h 62"/>
                <a:gd name="T62" fmla="*/ 32 w 62"/>
                <a:gd name="T63" fmla="*/ 16 h 62"/>
                <a:gd name="T64" fmla="*/ 26 w 62"/>
                <a:gd name="T65" fmla="*/ 16 h 62"/>
                <a:gd name="T66" fmla="*/ 20 w 62"/>
                <a:gd name="T67" fmla="*/ 20 h 62"/>
                <a:gd name="T68" fmla="*/ 16 w 62"/>
                <a:gd name="T69" fmla="*/ 26 h 62"/>
                <a:gd name="T70" fmla="*/ 16 w 62"/>
                <a:gd name="T71" fmla="*/ 32 h 62"/>
                <a:gd name="T72" fmla="*/ 16 w 62"/>
                <a:gd name="T73" fmla="*/ 32 h 62"/>
                <a:gd name="T74" fmla="*/ 16 w 62"/>
                <a:gd name="T75" fmla="*/ 38 h 62"/>
                <a:gd name="T76" fmla="*/ 20 w 62"/>
                <a:gd name="T77" fmla="*/ 42 h 62"/>
                <a:gd name="T78" fmla="*/ 26 w 62"/>
                <a:gd name="T79" fmla="*/ 46 h 62"/>
                <a:gd name="T80" fmla="*/ 32 w 62"/>
                <a:gd name="T81" fmla="*/ 48 h 62"/>
                <a:gd name="T82" fmla="*/ 32 w 62"/>
                <a:gd name="T83" fmla="*/ 48 h 62"/>
                <a:gd name="T84" fmla="*/ 38 w 62"/>
                <a:gd name="T85" fmla="*/ 46 h 62"/>
                <a:gd name="T86" fmla="*/ 42 w 62"/>
                <a:gd name="T87" fmla="*/ 42 h 62"/>
                <a:gd name="T88" fmla="*/ 46 w 62"/>
                <a:gd name="T89" fmla="*/ 38 h 62"/>
                <a:gd name="T90" fmla="*/ 48 w 62"/>
                <a:gd name="T91" fmla="*/ 32 h 62"/>
                <a:gd name="T92" fmla="*/ 48 w 62"/>
                <a:gd name="T93" fmla="*/ 32 h 62"/>
                <a:gd name="T94" fmla="*/ 46 w 62"/>
                <a:gd name="T95" fmla="*/ 26 h 62"/>
                <a:gd name="T96" fmla="*/ 42 w 62"/>
                <a:gd name="T97" fmla="*/ 20 h 62"/>
                <a:gd name="T98" fmla="*/ 38 w 62"/>
                <a:gd name="T99" fmla="*/ 16 h 62"/>
                <a:gd name="T100" fmla="*/ 32 w 62"/>
                <a:gd name="T101" fmla="*/ 16 h 62"/>
                <a:gd name="T102" fmla="*/ 32 w 62"/>
                <a:gd name="T10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" h="62">
                  <a:moveTo>
                    <a:pt x="32" y="62"/>
                  </a:moveTo>
                  <a:lnTo>
                    <a:pt x="32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32" y="62"/>
                  </a:lnTo>
                  <a:close/>
                  <a:moveTo>
                    <a:pt x="32" y="16"/>
                  </a:moveTo>
                  <a:lnTo>
                    <a:pt x="32" y="16"/>
                  </a:lnTo>
                  <a:lnTo>
                    <a:pt x="26" y="16"/>
                  </a:lnTo>
                  <a:lnTo>
                    <a:pt x="20" y="20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20" y="42"/>
                  </a:lnTo>
                  <a:lnTo>
                    <a:pt x="26" y="4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75">
              <a:extLst>
                <a:ext uri="{FF2B5EF4-FFF2-40B4-BE49-F238E27FC236}">
                  <a16:creationId xmlns="" xmlns:a16="http://schemas.microsoft.com/office/drawing/2014/main" id="{5353614D-9554-482B-864A-46E2A9D39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6175" y="5221288"/>
              <a:ext cx="98425" cy="98425"/>
            </a:xfrm>
            <a:custGeom>
              <a:avLst/>
              <a:gdLst>
                <a:gd name="T0" fmla="*/ 30 w 62"/>
                <a:gd name="T1" fmla="*/ 62 h 62"/>
                <a:gd name="T2" fmla="*/ 30 w 62"/>
                <a:gd name="T3" fmla="*/ 62 h 62"/>
                <a:gd name="T4" fmla="*/ 24 w 62"/>
                <a:gd name="T5" fmla="*/ 62 h 62"/>
                <a:gd name="T6" fmla="*/ 18 w 62"/>
                <a:gd name="T7" fmla="*/ 60 h 62"/>
                <a:gd name="T8" fmla="*/ 8 w 62"/>
                <a:gd name="T9" fmla="*/ 54 h 62"/>
                <a:gd name="T10" fmla="*/ 2 w 62"/>
                <a:gd name="T11" fmla="*/ 44 h 62"/>
                <a:gd name="T12" fmla="*/ 0 w 62"/>
                <a:gd name="T13" fmla="*/ 38 h 62"/>
                <a:gd name="T14" fmla="*/ 0 w 62"/>
                <a:gd name="T15" fmla="*/ 32 h 62"/>
                <a:gd name="T16" fmla="*/ 0 w 62"/>
                <a:gd name="T17" fmla="*/ 32 h 62"/>
                <a:gd name="T18" fmla="*/ 0 w 62"/>
                <a:gd name="T19" fmla="*/ 24 h 62"/>
                <a:gd name="T20" fmla="*/ 2 w 62"/>
                <a:gd name="T21" fmla="*/ 20 h 62"/>
                <a:gd name="T22" fmla="*/ 8 w 62"/>
                <a:gd name="T23" fmla="*/ 10 h 62"/>
                <a:gd name="T24" fmla="*/ 18 w 62"/>
                <a:gd name="T25" fmla="*/ 2 h 62"/>
                <a:gd name="T26" fmla="*/ 24 w 62"/>
                <a:gd name="T27" fmla="*/ 0 h 62"/>
                <a:gd name="T28" fmla="*/ 30 w 62"/>
                <a:gd name="T29" fmla="*/ 0 h 62"/>
                <a:gd name="T30" fmla="*/ 30 w 62"/>
                <a:gd name="T31" fmla="*/ 0 h 62"/>
                <a:gd name="T32" fmla="*/ 38 w 62"/>
                <a:gd name="T33" fmla="*/ 0 h 62"/>
                <a:gd name="T34" fmla="*/ 44 w 62"/>
                <a:gd name="T35" fmla="*/ 2 h 62"/>
                <a:gd name="T36" fmla="*/ 54 w 62"/>
                <a:gd name="T37" fmla="*/ 10 h 62"/>
                <a:gd name="T38" fmla="*/ 60 w 62"/>
                <a:gd name="T39" fmla="*/ 20 h 62"/>
                <a:gd name="T40" fmla="*/ 62 w 62"/>
                <a:gd name="T41" fmla="*/ 24 h 62"/>
                <a:gd name="T42" fmla="*/ 62 w 62"/>
                <a:gd name="T43" fmla="*/ 32 h 62"/>
                <a:gd name="T44" fmla="*/ 62 w 62"/>
                <a:gd name="T45" fmla="*/ 32 h 62"/>
                <a:gd name="T46" fmla="*/ 62 w 62"/>
                <a:gd name="T47" fmla="*/ 38 h 62"/>
                <a:gd name="T48" fmla="*/ 60 w 62"/>
                <a:gd name="T49" fmla="*/ 44 h 62"/>
                <a:gd name="T50" fmla="*/ 54 w 62"/>
                <a:gd name="T51" fmla="*/ 54 h 62"/>
                <a:gd name="T52" fmla="*/ 44 w 62"/>
                <a:gd name="T53" fmla="*/ 60 h 62"/>
                <a:gd name="T54" fmla="*/ 38 w 62"/>
                <a:gd name="T55" fmla="*/ 62 h 62"/>
                <a:gd name="T56" fmla="*/ 30 w 62"/>
                <a:gd name="T57" fmla="*/ 62 h 62"/>
                <a:gd name="T58" fmla="*/ 30 w 62"/>
                <a:gd name="T59" fmla="*/ 62 h 62"/>
                <a:gd name="T60" fmla="*/ 30 w 62"/>
                <a:gd name="T61" fmla="*/ 16 h 62"/>
                <a:gd name="T62" fmla="*/ 30 w 62"/>
                <a:gd name="T63" fmla="*/ 16 h 62"/>
                <a:gd name="T64" fmla="*/ 24 w 62"/>
                <a:gd name="T65" fmla="*/ 16 h 62"/>
                <a:gd name="T66" fmla="*/ 20 w 62"/>
                <a:gd name="T67" fmla="*/ 20 h 62"/>
                <a:gd name="T68" fmla="*/ 16 w 62"/>
                <a:gd name="T69" fmla="*/ 26 h 62"/>
                <a:gd name="T70" fmla="*/ 14 w 62"/>
                <a:gd name="T71" fmla="*/ 32 h 62"/>
                <a:gd name="T72" fmla="*/ 14 w 62"/>
                <a:gd name="T73" fmla="*/ 32 h 62"/>
                <a:gd name="T74" fmla="*/ 16 w 62"/>
                <a:gd name="T75" fmla="*/ 38 h 62"/>
                <a:gd name="T76" fmla="*/ 20 w 62"/>
                <a:gd name="T77" fmla="*/ 42 h 62"/>
                <a:gd name="T78" fmla="*/ 24 w 62"/>
                <a:gd name="T79" fmla="*/ 46 h 62"/>
                <a:gd name="T80" fmla="*/ 30 w 62"/>
                <a:gd name="T81" fmla="*/ 48 h 62"/>
                <a:gd name="T82" fmla="*/ 30 w 62"/>
                <a:gd name="T83" fmla="*/ 48 h 62"/>
                <a:gd name="T84" fmla="*/ 38 w 62"/>
                <a:gd name="T85" fmla="*/ 46 h 62"/>
                <a:gd name="T86" fmla="*/ 42 w 62"/>
                <a:gd name="T87" fmla="*/ 42 h 62"/>
                <a:gd name="T88" fmla="*/ 46 w 62"/>
                <a:gd name="T89" fmla="*/ 38 h 62"/>
                <a:gd name="T90" fmla="*/ 48 w 62"/>
                <a:gd name="T91" fmla="*/ 32 h 62"/>
                <a:gd name="T92" fmla="*/ 48 w 62"/>
                <a:gd name="T93" fmla="*/ 32 h 62"/>
                <a:gd name="T94" fmla="*/ 46 w 62"/>
                <a:gd name="T95" fmla="*/ 26 h 62"/>
                <a:gd name="T96" fmla="*/ 42 w 62"/>
                <a:gd name="T97" fmla="*/ 20 h 62"/>
                <a:gd name="T98" fmla="*/ 38 w 62"/>
                <a:gd name="T99" fmla="*/ 16 h 62"/>
                <a:gd name="T100" fmla="*/ 30 w 62"/>
                <a:gd name="T101" fmla="*/ 16 h 62"/>
                <a:gd name="T102" fmla="*/ 30 w 62"/>
                <a:gd name="T103" fmla="*/ 1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" h="62">
                  <a:moveTo>
                    <a:pt x="30" y="62"/>
                  </a:moveTo>
                  <a:lnTo>
                    <a:pt x="30" y="62"/>
                  </a:lnTo>
                  <a:lnTo>
                    <a:pt x="24" y="62"/>
                  </a:lnTo>
                  <a:lnTo>
                    <a:pt x="18" y="60"/>
                  </a:lnTo>
                  <a:lnTo>
                    <a:pt x="8" y="54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8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0" y="62"/>
                  </a:lnTo>
                  <a:lnTo>
                    <a:pt x="30" y="62"/>
                  </a:lnTo>
                  <a:close/>
                  <a:moveTo>
                    <a:pt x="30" y="16"/>
                  </a:moveTo>
                  <a:lnTo>
                    <a:pt x="30" y="16"/>
                  </a:lnTo>
                  <a:lnTo>
                    <a:pt x="24" y="16"/>
                  </a:lnTo>
                  <a:lnTo>
                    <a:pt x="20" y="20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6" y="38"/>
                  </a:lnTo>
                  <a:lnTo>
                    <a:pt x="20" y="42"/>
                  </a:lnTo>
                  <a:lnTo>
                    <a:pt x="24" y="46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8" y="46"/>
                  </a:lnTo>
                  <a:lnTo>
                    <a:pt x="42" y="42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76">
              <a:extLst>
                <a:ext uri="{FF2B5EF4-FFF2-40B4-BE49-F238E27FC236}">
                  <a16:creationId xmlns="" xmlns:a16="http://schemas.microsoft.com/office/drawing/2014/main" id="{1F48A9B1-6C6C-4461-8F24-D884E52816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0650" y="5583238"/>
              <a:ext cx="212725" cy="212725"/>
            </a:xfrm>
            <a:custGeom>
              <a:avLst/>
              <a:gdLst>
                <a:gd name="T0" fmla="*/ 68 w 134"/>
                <a:gd name="T1" fmla="*/ 134 h 134"/>
                <a:gd name="T2" fmla="*/ 42 w 134"/>
                <a:gd name="T3" fmla="*/ 128 h 134"/>
                <a:gd name="T4" fmla="*/ 20 w 134"/>
                <a:gd name="T5" fmla="*/ 114 h 134"/>
                <a:gd name="T6" fmla="*/ 6 w 134"/>
                <a:gd name="T7" fmla="*/ 92 h 134"/>
                <a:gd name="T8" fmla="*/ 0 w 134"/>
                <a:gd name="T9" fmla="*/ 66 h 134"/>
                <a:gd name="T10" fmla="*/ 2 w 134"/>
                <a:gd name="T11" fmla="*/ 52 h 134"/>
                <a:gd name="T12" fmla="*/ 12 w 134"/>
                <a:gd name="T13" fmla="*/ 28 h 134"/>
                <a:gd name="T14" fmla="*/ 30 w 134"/>
                <a:gd name="T15" fmla="*/ 10 h 134"/>
                <a:gd name="T16" fmla="*/ 54 w 134"/>
                <a:gd name="T17" fmla="*/ 0 h 134"/>
                <a:gd name="T18" fmla="*/ 68 w 134"/>
                <a:gd name="T19" fmla="*/ 0 h 134"/>
                <a:gd name="T20" fmla="*/ 94 w 134"/>
                <a:gd name="T21" fmla="*/ 4 h 134"/>
                <a:gd name="T22" fmla="*/ 114 w 134"/>
                <a:gd name="T23" fmla="*/ 18 h 134"/>
                <a:gd name="T24" fmla="*/ 130 w 134"/>
                <a:gd name="T25" fmla="*/ 40 h 134"/>
                <a:gd name="T26" fmla="*/ 134 w 134"/>
                <a:gd name="T27" fmla="*/ 66 h 134"/>
                <a:gd name="T28" fmla="*/ 134 w 134"/>
                <a:gd name="T29" fmla="*/ 80 h 134"/>
                <a:gd name="T30" fmla="*/ 124 w 134"/>
                <a:gd name="T31" fmla="*/ 104 h 134"/>
                <a:gd name="T32" fmla="*/ 104 w 134"/>
                <a:gd name="T33" fmla="*/ 122 h 134"/>
                <a:gd name="T34" fmla="*/ 80 w 134"/>
                <a:gd name="T35" fmla="*/ 132 h 134"/>
                <a:gd name="T36" fmla="*/ 68 w 134"/>
                <a:gd name="T37" fmla="*/ 134 h 134"/>
                <a:gd name="T38" fmla="*/ 68 w 134"/>
                <a:gd name="T39" fmla="*/ 14 h 134"/>
                <a:gd name="T40" fmla="*/ 46 w 134"/>
                <a:gd name="T41" fmla="*/ 18 h 134"/>
                <a:gd name="T42" fmla="*/ 30 w 134"/>
                <a:gd name="T43" fmla="*/ 30 h 134"/>
                <a:gd name="T44" fmla="*/ 20 w 134"/>
                <a:gd name="T45" fmla="*/ 46 h 134"/>
                <a:gd name="T46" fmla="*/ 16 w 134"/>
                <a:gd name="T47" fmla="*/ 66 h 134"/>
                <a:gd name="T48" fmla="*/ 16 w 134"/>
                <a:gd name="T49" fmla="*/ 76 h 134"/>
                <a:gd name="T50" fmla="*/ 24 w 134"/>
                <a:gd name="T51" fmla="*/ 96 h 134"/>
                <a:gd name="T52" fmla="*/ 38 w 134"/>
                <a:gd name="T53" fmla="*/ 110 h 134"/>
                <a:gd name="T54" fmla="*/ 56 w 134"/>
                <a:gd name="T55" fmla="*/ 118 h 134"/>
                <a:gd name="T56" fmla="*/ 68 w 134"/>
                <a:gd name="T57" fmla="*/ 118 h 134"/>
                <a:gd name="T58" fmla="*/ 88 w 134"/>
                <a:gd name="T59" fmla="*/ 114 h 134"/>
                <a:gd name="T60" fmla="*/ 104 w 134"/>
                <a:gd name="T61" fmla="*/ 104 h 134"/>
                <a:gd name="T62" fmla="*/ 116 w 134"/>
                <a:gd name="T63" fmla="*/ 86 h 134"/>
                <a:gd name="T64" fmla="*/ 120 w 134"/>
                <a:gd name="T65" fmla="*/ 66 h 134"/>
                <a:gd name="T66" fmla="*/ 118 w 134"/>
                <a:gd name="T67" fmla="*/ 56 h 134"/>
                <a:gd name="T68" fmla="*/ 110 w 134"/>
                <a:gd name="T69" fmla="*/ 38 h 134"/>
                <a:gd name="T70" fmla="*/ 96 w 134"/>
                <a:gd name="T71" fmla="*/ 24 h 134"/>
                <a:gd name="T72" fmla="*/ 78 w 134"/>
                <a:gd name="T73" fmla="*/ 16 h 134"/>
                <a:gd name="T74" fmla="*/ 68 w 134"/>
                <a:gd name="T75" fmla="*/ 1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134">
                  <a:moveTo>
                    <a:pt x="68" y="134"/>
                  </a:moveTo>
                  <a:lnTo>
                    <a:pt x="68" y="134"/>
                  </a:lnTo>
                  <a:lnTo>
                    <a:pt x="54" y="132"/>
                  </a:lnTo>
                  <a:lnTo>
                    <a:pt x="42" y="128"/>
                  </a:lnTo>
                  <a:lnTo>
                    <a:pt x="30" y="122"/>
                  </a:lnTo>
                  <a:lnTo>
                    <a:pt x="20" y="114"/>
                  </a:lnTo>
                  <a:lnTo>
                    <a:pt x="12" y="104"/>
                  </a:lnTo>
                  <a:lnTo>
                    <a:pt x="6" y="92"/>
                  </a:lnTo>
                  <a:lnTo>
                    <a:pt x="2" y="8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18"/>
                  </a:lnTo>
                  <a:lnTo>
                    <a:pt x="30" y="10"/>
                  </a:lnTo>
                  <a:lnTo>
                    <a:pt x="42" y="4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4" y="4"/>
                  </a:lnTo>
                  <a:lnTo>
                    <a:pt x="104" y="10"/>
                  </a:lnTo>
                  <a:lnTo>
                    <a:pt x="114" y="18"/>
                  </a:lnTo>
                  <a:lnTo>
                    <a:pt x="124" y="28"/>
                  </a:lnTo>
                  <a:lnTo>
                    <a:pt x="130" y="40"/>
                  </a:lnTo>
                  <a:lnTo>
                    <a:pt x="134" y="52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4" y="80"/>
                  </a:lnTo>
                  <a:lnTo>
                    <a:pt x="130" y="92"/>
                  </a:lnTo>
                  <a:lnTo>
                    <a:pt x="124" y="104"/>
                  </a:lnTo>
                  <a:lnTo>
                    <a:pt x="114" y="114"/>
                  </a:lnTo>
                  <a:lnTo>
                    <a:pt x="104" y="122"/>
                  </a:lnTo>
                  <a:lnTo>
                    <a:pt x="94" y="128"/>
                  </a:lnTo>
                  <a:lnTo>
                    <a:pt x="80" y="132"/>
                  </a:lnTo>
                  <a:lnTo>
                    <a:pt x="68" y="134"/>
                  </a:lnTo>
                  <a:lnTo>
                    <a:pt x="68" y="134"/>
                  </a:lnTo>
                  <a:close/>
                  <a:moveTo>
                    <a:pt x="68" y="14"/>
                  </a:moveTo>
                  <a:lnTo>
                    <a:pt x="68" y="14"/>
                  </a:lnTo>
                  <a:lnTo>
                    <a:pt x="56" y="16"/>
                  </a:lnTo>
                  <a:lnTo>
                    <a:pt x="46" y="18"/>
                  </a:lnTo>
                  <a:lnTo>
                    <a:pt x="38" y="24"/>
                  </a:lnTo>
                  <a:lnTo>
                    <a:pt x="30" y="30"/>
                  </a:lnTo>
                  <a:lnTo>
                    <a:pt x="24" y="38"/>
                  </a:lnTo>
                  <a:lnTo>
                    <a:pt x="20" y="46"/>
                  </a:lnTo>
                  <a:lnTo>
                    <a:pt x="16" y="56"/>
                  </a:lnTo>
                  <a:lnTo>
                    <a:pt x="16" y="66"/>
                  </a:lnTo>
                  <a:lnTo>
                    <a:pt x="16" y="66"/>
                  </a:lnTo>
                  <a:lnTo>
                    <a:pt x="16" y="76"/>
                  </a:lnTo>
                  <a:lnTo>
                    <a:pt x="20" y="86"/>
                  </a:lnTo>
                  <a:lnTo>
                    <a:pt x="24" y="96"/>
                  </a:lnTo>
                  <a:lnTo>
                    <a:pt x="30" y="104"/>
                  </a:lnTo>
                  <a:lnTo>
                    <a:pt x="38" y="110"/>
                  </a:lnTo>
                  <a:lnTo>
                    <a:pt x="46" y="114"/>
                  </a:lnTo>
                  <a:lnTo>
                    <a:pt x="56" y="118"/>
                  </a:lnTo>
                  <a:lnTo>
                    <a:pt x="68" y="118"/>
                  </a:lnTo>
                  <a:lnTo>
                    <a:pt x="68" y="118"/>
                  </a:lnTo>
                  <a:lnTo>
                    <a:pt x="78" y="118"/>
                  </a:lnTo>
                  <a:lnTo>
                    <a:pt x="88" y="114"/>
                  </a:lnTo>
                  <a:lnTo>
                    <a:pt x="96" y="110"/>
                  </a:lnTo>
                  <a:lnTo>
                    <a:pt x="104" y="104"/>
                  </a:lnTo>
                  <a:lnTo>
                    <a:pt x="110" y="96"/>
                  </a:lnTo>
                  <a:lnTo>
                    <a:pt x="116" y="86"/>
                  </a:lnTo>
                  <a:lnTo>
                    <a:pt x="118" y="76"/>
                  </a:lnTo>
                  <a:lnTo>
                    <a:pt x="120" y="66"/>
                  </a:lnTo>
                  <a:lnTo>
                    <a:pt x="120" y="66"/>
                  </a:lnTo>
                  <a:lnTo>
                    <a:pt x="118" y="56"/>
                  </a:lnTo>
                  <a:lnTo>
                    <a:pt x="116" y="46"/>
                  </a:lnTo>
                  <a:lnTo>
                    <a:pt x="110" y="38"/>
                  </a:lnTo>
                  <a:lnTo>
                    <a:pt x="104" y="30"/>
                  </a:lnTo>
                  <a:lnTo>
                    <a:pt x="96" y="24"/>
                  </a:lnTo>
                  <a:lnTo>
                    <a:pt x="88" y="18"/>
                  </a:lnTo>
                  <a:lnTo>
                    <a:pt x="78" y="16"/>
                  </a:lnTo>
                  <a:lnTo>
                    <a:pt x="68" y="14"/>
                  </a:lnTo>
                  <a:lnTo>
                    <a:pt x="6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7">
              <a:extLst>
                <a:ext uri="{FF2B5EF4-FFF2-40B4-BE49-F238E27FC236}">
                  <a16:creationId xmlns="" xmlns:a16="http://schemas.microsoft.com/office/drawing/2014/main" id="{705A9FF6-9A32-4C75-B614-6FD6A3D82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5526088"/>
              <a:ext cx="327025" cy="327025"/>
            </a:xfrm>
            <a:custGeom>
              <a:avLst/>
              <a:gdLst>
                <a:gd name="T0" fmla="*/ 104 w 206"/>
                <a:gd name="T1" fmla="*/ 206 h 206"/>
                <a:gd name="T2" fmla="*/ 64 w 206"/>
                <a:gd name="T3" fmla="*/ 198 h 206"/>
                <a:gd name="T4" fmla="*/ 30 w 206"/>
                <a:gd name="T5" fmla="*/ 176 h 206"/>
                <a:gd name="T6" fmla="*/ 8 w 206"/>
                <a:gd name="T7" fmla="*/ 142 h 206"/>
                <a:gd name="T8" fmla="*/ 0 w 206"/>
                <a:gd name="T9" fmla="*/ 102 h 206"/>
                <a:gd name="T10" fmla="*/ 2 w 206"/>
                <a:gd name="T11" fmla="*/ 82 h 206"/>
                <a:gd name="T12" fmla="*/ 18 w 206"/>
                <a:gd name="T13" fmla="*/ 44 h 206"/>
                <a:gd name="T14" fmla="*/ 46 w 206"/>
                <a:gd name="T15" fmla="*/ 18 h 206"/>
                <a:gd name="T16" fmla="*/ 82 w 206"/>
                <a:gd name="T17" fmla="*/ 2 h 206"/>
                <a:gd name="T18" fmla="*/ 104 w 206"/>
                <a:gd name="T19" fmla="*/ 0 h 206"/>
                <a:gd name="T20" fmla="*/ 144 w 206"/>
                <a:gd name="T21" fmla="*/ 8 h 206"/>
                <a:gd name="T22" fmla="*/ 176 w 206"/>
                <a:gd name="T23" fmla="*/ 30 h 206"/>
                <a:gd name="T24" fmla="*/ 198 w 206"/>
                <a:gd name="T25" fmla="*/ 62 h 206"/>
                <a:gd name="T26" fmla="*/ 206 w 206"/>
                <a:gd name="T27" fmla="*/ 102 h 206"/>
                <a:gd name="T28" fmla="*/ 204 w 206"/>
                <a:gd name="T29" fmla="*/ 124 h 206"/>
                <a:gd name="T30" fmla="*/ 188 w 206"/>
                <a:gd name="T31" fmla="*/ 160 h 206"/>
                <a:gd name="T32" fmla="*/ 160 w 206"/>
                <a:gd name="T33" fmla="*/ 188 h 206"/>
                <a:gd name="T34" fmla="*/ 124 w 206"/>
                <a:gd name="T35" fmla="*/ 204 h 206"/>
                <a:gd name="T36" fmla="*/ 104 w 206"/>
                <a:gd name="T37" fmla="*/ 206 h 206"/>
                <a:gd name="T38" fmla="*/ 104 w 206"/>
                <a:gd name="T39" fmla="*/ 14 h 206"/>
                <a:gd name="T40" fmla="*/ 70 w 206"/>
                <a:gd name="T41" fmla="*/ 22 h 206"/>
                <a:gd name="T42" fmla="*/ 42 w 206"/>
                <a:gd name="T43" fmla="*/ 40 h 206"/>
                <a:gd name="T44" fmla="*/ 22 w 206"/>
                <a:gd name="T45" fmla="*/ 68 h 206"/>
                <a:gd name="T46" fmla="*/ 16 w 206"/>
                <a:gd name="T47" fmla="*/ 102 h 206"/>
                <a:gd name="T48" fmla="*/ 18 w 206"/>
                <a:gd name="T49" fmla="*/ 120 h 206"/>
                <a:gd name="T50" fmla="*/ 30 w 206"/>
                <a:gd name="T51" fmla="*/ 152 h 206"/>
                <a:gd name="T52" fmla="*/ 54 w 206"/>
                <a:gd name="T53" fmla="*/ 176 h 206"/>
                <a:gd name="T54" fmla="*/ 86 w 206"/>
                <a:gd name="T55" fmla="*/ 188 h 206"/>
                <a:gd name="T56" fmla="*/ 104 w 206"/>
                <a:gd name="T57" fmla="*/ 190 h 206"/>
                <a:gd name="T58" fmla="*/ 138 w 206"/>
                <a:gd name="T59" fmla="*/ 184 h 206"/>
                <a:gd name="T60" fmla="*/ 166 w 206"/>
                <a:gd name="T61" fmla="*/ 164 h 206"/>
                <a:gd name="T62" fmla="*/ 184 w 206"/>
                <a:gd name="T63" fmla="*/ 136 h 206"/>
                <a:gd name="T64" fmla="*/ 192 w 206"/>
                <a:gd name="T65" fmla="*/ 102 h 206"/>
                <a:gd name="T66" fmla="*/ 190 w 206"/>
                <a:gd name="T67" fmla="*/ 84 h 206"/>
                <a:gd name="T68" fmla="*/ 176 w 206"/>
                <a:gd name="T69" fmla="*/ 54 h 206"/>
                <a:gd name="T70" fmla="*/ 152 w 206"/>
                <a:gd name="T71" fmla="*/ 30 h 206"/>
                <a:gd name="T72" fmla="*/ 120 w 206"/>
                <a:gd name="T73" fmla="*/ 16 h 206"/>
                <a:gd name="T74" fmla="*/ 104 w 206"/>
                <a:gd name="T75" fmla="*/ 1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206">
                  <a:moveTo>
                    <a:pt x="104" y="206"/>
                  </a:moveTo>
                  <a:lnTo>
                    <a:pt x="104" y="206"/>
                  </a:lnTo>
                  <a:lnTo>
                    <a:pt x="82" y="204"/>
                  </a:lnTo>
                  <a:lnTo>
                    <a:pt x="64" y="198"/>
                  </a:lnTo>
                  <a:lnTo>
                    <a:pt x="46" y="188"/>
                  </a:lnTo>
                  <a:lnTo>
                    <a:pt x="30" y="176"/>
                  </a:lnTo>
                  <a:lnTo>
                    <a:pt x="18" y="160"/>
                  </a:lnTo>
                  <a:lnTo>
                    <a:pt x="8" y="142"/>
                  </a:lnTo>
                  <a:lnTo>
                    <a:pt x="2" y="12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4" y="2"/>
                  </a:lnTo>
                  <a:lnTo>
                    <a:pt x="144" y="8"/>
                  </a:lnTo>
                  <a:lnTo>
                    <a:pt x="160" y="18"/>
                  </a:lnTo>
                  <a:lnTo>
                    <a:pt x="176" y="30"/>
                  </a:lnTo>
                  <a:lnTo>
                    <a:pt x="188" y="44"/>
                  </a:lnTo>
                  <a:lnTo>
                    <a:pt x="198" y="62"/>
                  </a:lnTo>
                  <a:lnTo>
                    <a:pt x="204" y="82"/>
                  </a:lnTo>
                  <a:lnTo>
                    <a:pt x="206" y="102"/>
                  </a:lnTo>
                  <a:lnTo>
                    <a:pt x="206" y="102"/>
                  </a:lnTo>
                  <a:lnTo>
                    <a:pt x="204" y="124"/>
                  </a:lnTo>
                  <a:lnTo>
                    <a:pt x="198" y="142"/>
                  </a:lnTo>
                  <a:lnTo>
                    <a:pt x="188" y="160"/>
                  </a:lnTo>
                  <a:lnTo>
                    <a:pt x="176" y="176"/>
                  </a:lnTo>
                  <a:lnTo>
                    <a:pt x="160" y="188"/>
                  </a:lnTo>
                  <a:lnTo>
                    <a:pt x="144" y="198"/>
                  </a:lnTo>
                  <a:lnTo>
                    <a:pt x="124" y="204"/>
                  </a:lnTo>
                  <a:lnTo>
                    <a:pt x="104" y="206"/>
                  </a:lnTo>
                  <a:lnTo>
                    <a:pt x="104" y="206"/>
                  </a:lnTo>
                  <a:close/>
                  <a:moveTo>
                    <a:pt x="104" y="14"/>
                  </a:moveTo>
                  <a:lnTo>
                    <a:pt x="104" y="14"/>
                  </a:lnTo>
                  <a:lnTo>
                    <a:pt x="86" y="16"/>
                  </a:lnTo>
                  <a:lnTo>
                    <a:pt x="70" y="22"/>
                  </a:lnTo>
                  <a:lnTo>
                    <a:pt x="54" y="30"/>
                  </a:lnTo>
                  <a:lnTo>
                    <a:pt x="42" y="40"/>
                  </a:lnTo>
                  <a:lnTo>
                    <a:pt x="30" y="54"/>
                  </a:lnTo>
                  <a:lnTo>
                    <a:pt x="22" y="68"/>
                  </a:lnTo>
                  <a:lnTo>
                    <a:pt x="18" y="84"/>
                  </a:lnTo>
                  <a:lnTo>
                    <a:pt x="16" y="102"/>
                  </a:lnTo>
                  <a:lnTo>
                    <a:pt x="16" y="102"/>
                  </a:lnTo>
                  <a:lnTo>
                    <a:pt x="18" y="120"/>
                  </a:lnTo>
                  <a:lnTo>
                    <a:pt x="22" y="136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54" y="176"/>
                  </a:lnTo>
                  <a:lnTo>
                    <a:pt x="70" y="184"/>
                  </a:lnTo>
                  <a:lnTo>
                    <a:pt x="86" y="188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20" y="188"/>
                  </a:lnTo>
                  <a:lnTo>
                    <a:pt x="138" y="184"/>
                  </a:lnTo>
                  <a:lnTo>
                    <a:pt x="152" y="176"/>
                  </a:lnTo>
                  <a:lnTo>
                    <a:pt x="166" y="164"/>
                  </a:lnTo>
                  <a:lnTo>
                    <a:pt x="176" y="152"/>
                  </a:lnTo>
                  <a:lnTo>
                    <a:pt x="184" y="136"/>
                  </a:lnTo>
                  <a:lnTo>
                    <a:pt x="190" y="120"/>
                  </a:lnTo>
                  <a:lnTo>
                    <a:pt x="192" y="102"/>
                  </a:lnTo>
                  <a:lnTo>
                    <a:pt x="192" y="102"/>
                  </a:lnTo>
                  <a:lnTo>
                    <a:pt x="190" y="84"/>
                  </a:lnTo>
                  <a:lnTo>
                    <a:pt x="184" y="68"/>
                  </a:lnTo>
                  <a:lnTo>
                    <a:pt x="176" y="54"/>
                  </a:lnTo>
                  <a:lnTo>
                    <a:pt x="166" y="40"/>
                  </a:lnTo>
                  <a:lnTo>
                    <a:pt x="152" y="30"/>
                  </a:lnTo>
                  <a:lnTo>
                    <a:pt x="138" y="22"/>
                  </a:lnTo>
                  <a:lnTo>
                    <a:pt x="120" y="16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8">
              <a:extLst>
                <a:ext uri="{FF2B5EF4-FFF2-40B4-BE49-F238E27FC236}">
                  <a16:creationId xmlns="" xmlns:a16="http://schemas.microsoft.com/office/drawing/2014/main" id="{5C27748D-6C95-4CA1-9A15-F339EC46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700" y="5808663"/>
              <a:ext cx="177800" cy="222250"/>
            </a:xfrm>
            <a:custGeom>
              <a:avLst/>
              <a:gdLst>
                <a:gd name="T0" fmla="*/ 8 w 112"/>
                <a:gd name="T1" fmla="*/ 140 h 140"/>
                <a:gd name="T2" fmla="*/ 8 w 112"/>
                <a:gd name="T3" fmla="*/ 140 h 140"/>
                <a:gd name="T4" fmla="*/ 6 w 112"/>
                <a:gd name="T5" fmla="*/ 140 h 140"/>
                <a:gd name="T6" fmla="*/ 6 w 112"/>
                <a:gd name="T7" fmla="*/ 140 h 140"/>
                <a:gd name="T8" fmla="*/ 2 w 112"/>
                <a:gd name="T9" fmla="*/ 136 h 140"/>
                <a:gd name="T10" fmla="*/ 0 w 112"/>
                <a:gd name="T11" fmla="*/ 132 h 140"/>
                <a:gd name="T12" fmla="*/ 0 w 112"/>
                <a:gd name="T13" fmla="*/ 8 h 140"/>
                <a:gd name="T14" fmla="*/ 0 w 112"/>
                <a:gd name="T15" fmla="*/ 8 h 140"/>
                <a:gd name="T16" fmla="*/ 2 w 112"/>
                <a:gd name="T17" fmla="*/ 4 h 140"/>
                <a:gd name="T18" fmla="*/ 4 w 112"/>
                <a:gd name="T19" fmla="*/ 2 h 140"/>
                <a:gd name="T20" fmla="*/ 6 w 112"/>
                <a:gd name="T21" fmla="*/ 0 h 140"/>
                <a:gd name="T22" fmla="*/ 8 w 112"/>
                <a:gd name="T23" fmla="*/ 0 h 140"/>
                <a:gd name="T24" fmla="*/ 8 w 112"/>
                <a:gd name="T25" fmla="*/ 0 h 140"/>
                <a:gd name="T26" fmla="*/ 12 w 112"/>
                <a:gd name="T27" fmla="*/ 0 h 140"/>
                <a:gd name="T28" fmla="*/ 14 w 112"/>
                <a:gd name="T29" fmla="*/ 2 h 140"/>
                <a:gd name="T30" fmla="*/ 16 w 112"/>
                <a:gd name="T31" fmla="*/ 4 h 140"/>
                <a:gd name="T32" fmla="*/ 16 w 112"/>
                <a:gd name="T33" fmla="*/ 8 h 140"/>
                <a:gd name="T34" fmla="*/ 16 w 112"/>
                <a:gd name="T35" fmla="*/ 114 h 140"/>
                <a:gd name="T36" fmla="*/ 50 w 112"/>
                <a:gd name="T37" fmla="*/ 78 h 140"/>
                <a:gd name="T38" fmla="*/ 50 w 112"/>
                <a:gd name="T39" fmla="*/ 78 h 140"/>
                <a:gd name="T40" fmla="*/ 56 w 112"/>
                <a:gd name="T41" fmla="*/ 76 h 140"/>
                <a:gd name="T42" fmla="*/ 56 w 112"/>
                <a:gd name="T43" fmla="*/ 76 h 140"/>
                <a:gd name="T44" fmla="*/ 56 w 112"/>
                <a:gd name="T45" fmla="*/ 76 h 140"/>
                <a:gd name="T46" fmla="*/ 56 w 112"/>
                <a:gd name="T47" fmla="*/ 76 h 140"/>
                <a:gd name="T48" fmla="*/ 62 w 112"/>
                <a:gd name="T49" fmla="*/ 78 h 140"/>
                <a:gd name="T50" fmla="*/ 96 w 112"/>
                <a:gd name="T51" fmla="*/ 114 h 140"/>
                <a:gd name="T52" fmla="*/ 96 w 112"/>
                <a:gd name="T53" fmla="*/ 10 h 140"/>
                <a:gd name="T54" fmla="*/ 96 w 112"/>
                <a:gd name="T55" fmla="*/ 10 h 140"/>
                <a:gd name="T56" fmla="*/ 98 w 112"/>
                <a:gd name="T57" fmla="*/ 8 h 140"/>
                <a:gd name="T58" fmla="*/ 98 w 112"/>
                <a:gd name="T59" fmla="*/ 6 h 140"/>
                <a:gd name="T60" fmla="*/ 102 w 112"/>
                <a:gd name="T61" fmla="*/ 4 h 140"/>
                <a:gd name="T62" fmla="*/ 104 w 112"/>
                <a:gd name="T63" fmla="*/ 4 h 140"/>
                <a:gd name="T64" fmla="*/ 104 w 112"/>
                <a:gd name="T65" fmla="*/ 4 h 140"/>
                <a:gd name="T66" fmla="*/ 108 w 112"/>
                <a:gd name="T67" fmla="*/ 4 h 140"/>
                <a:gd name="T68" fmla="*/ 110 w 112"/>
                <a:gd name="T69" fmla="*/ 6 h 140"/>
                <a:gd name="T70" fmla="*/ 112 w 112"/>
                <a:gd name="T71" fmla="*/ 8 h 140"/>
                <a:gd name="T72" fmla="*/ 112 w 112"/>
                <a:gd name="T73" fmla="*/ 10 h 140"/>
                <a:gd name="T74" fmla="*/ 112 w 112"/>
                <a:gd name="T75" fmla="*/ 132 h 140"/>
                <a:gd name="T76" fmla="*/ 112 w 112"/>
                <a:gd name="T77" fmla="*/ 132 h 140"/>
                <a:gd name="T78" fmla="*/ 110 w 112"/>
                <a:gd name="T79" fmla="*/ 136 h 140"/>
                <a:gd name="T80" fmla="*/ 108 w 112"/>
                <a:gd name="T81" fmla="*/ 138 h 140"/>
                <a:gd name="T82" fmla="*/ 108 w 112"/>
                <a:gd name="T83" fmla="*/ 138 h 140"/>
                <a:gd name="T84" fmla="*/ 102 w 112"/>
                <a:gd name="T85" fmla="*/ 140 h 140"/>
                <a:gd name="T86" fmla="*/ 98 w 112"/>
                <a:gd name="T87" fmla="*/ 138 h 140"/>
                <a:gd name="T88" fmla="*/ 56 w 112"/>
                <a:gd name="T89" fmla="*/ 94 h 140"/>
                <a:gd name="T90" fmla="*/ 14 w 112"/>
                <a:gd name="T91" fmla="*/ 138 h 140"/>
                <a:gd name="T92" fmla="*/ 14 w 112"/>
                <a:gd name="T93" fmla="*/ 138 h 140"/>
                <a:gd name="T94" fmla="*/ 8 w 112"/>
                <a:gd name="T95" fmla="*/ 140 h 140"/>
                <a:gd name="T96" fmla="*/ 8 w 112"/>
                <a:gd name="T97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2" h="140">
                  <a:moveTo>
                    <a:pt x="8" y="140"/>
                  </a:moveTo>
                  <a:lnTo>
                    <a:pt x="8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2" y="136"/>
                  </a:lnTo>
                  <a:lnTo>
                    <a:pt x="0" y="1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114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62" y="78"/>
                  </a:lnTo>
                  <a:lnTo>
                    <a:pt x="96" y="1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4" y="4"/>
                  </a:lnTo>
                  <a:lnTo>
                    <a:pt x="108" y="4"/>
                  </a:lnTo>
                  <a:lnTo>
                    <a:pt x="110" y="6"/>
                  </a:lnTo>
                  <a:lnTo>
                    <a:pt x="112" y="8"/>
                  </a:lnTo>
                  <a:lnTo>
                    <a:pt x="112" y="10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10" y="136"/>
                  </a:lnTo>
                  <a:lnTo>
                    <a:pt x="108" y="138"/>
                  </a:lnTo>
                  <a:lnTo>
                    <a:pt x="108" y="138"/>
                  </a:lnTo>
                  <a:lnTo>
                    <a:pt x="102" y="140"/>
                  </a:lnTo>
                  <a:lnTo>
                    <a:pt x="98" y="138"/>
                  </a:lnTo>
                  <a:lnTo>
                    <a:pt x="56" y="94"/>
                  </a:lnTo>
                  <a:lnTo>
                    <a:pt x="14" y="138"/>
                  </a:lnTo>
                  <a:lnTo>
                    <a:pt x="14" y="138"/>
                  </a:lnTo>
                  <a:lnTo>
                    <a:pt x="8" y="140"/>
                  </a:lnTo>
                  <a:lnTo>
                    <a:pt x="8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9">
              <a:extLst>
                <a:ext uri="{FF2B5EF4-FFF2-40B4-BE49-F238E27FC236}">
                  <a16:creationId xmlns="" xmlns:a16="http://schemas.microsoft.com/office/drawing/2014/main" id="{343A2B96-A944-47E9-BC69-859D2E9D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900" y="5834063"/>
              <a:ext cx="25400" cy="120650"/>
            </a:xfrm>
            <a:custGeom>
              <a:avLst/>
              <a:gdLst>
                <a:gd name="T0" fmla="*/ 8 w 16"/>
                <a:gd name="T1" fmla="*/ 76 h 76"/>
                <a:gd name="T2" fmla="*/ 8 w 16"/>
                <a:gd name="T3" fmla="*/ 76 h 76"/>
                <a:gd name="T4" fmla="*/ 6 w 16"/>
                <a:gd name="T5" fmla="*/ 76 h 76"/>
                <a:gd name="T6" fmla="*/ 2 w 16"/>
                <a:gd name="T7" fmla="*/ 74 h 76"/>
                <a:gd name="T8" fmla="*/ 2 w 16"/>
                <a:gd name="T9" fmla="*/ 72 h 76"/>
                <a:gd name="T10" fmla="*/ 0 w 16"/>
                <a:gd name="T11" fmla="*/ 68 h 76"/>
                <a:gd name="T12" fmla="*/ 0 w 16"/>
                <a:gd name="T13" fmla="*/ 8 h 76"/>
                <a:gd name="T14" fmla="*/ 0 w 16"/>
                <a:gd name="T15" fmla="*/ 8 h 76"/>
                <a:gd name="T16" fmla="*/ 2 w 16"/>
                <a:gd name="T17" fmla="*/ 4 h 76"/>
                <a:gd name="T18" fmla="*/ 2 w 16"/>
                <a:gd name="T19" fmla="*/ 2 h 76"/>
                <a:gd name="T20" fmla="*/ 6 w 16"/>
                <a:gd name="T21" fmla="*/ 0 h 76"/>
                <a:gd name="T22" fmla="*/ 8 w 16"/>
                <a:gd name="T23" fmla="*/ 0 h 76"/>
                <a:gd name="T24" fmla="*/ 8 w 16"/>
                <a:gd name="T25" fmla="*/ 0 h 76"/>
                <a:gd name="T26" fmla="*/ 12 w 16"/>
                <a:gd name="T27" fmla="*/ 0 h 76"/>
                <a:gd name="T28" fmla="*/ 14 w 16"/>
                <a:gd name="T29" fmla="*/ 2 h 76"/>
                <a:gd name="T30" fmla="*/ 16 w 16"/>
                <a:gd name="T31" fmla="*/ 4 h 76"/>
                <a:gd name="T32" fmla="*/ 16 w 16"/>
                <a:gd name="T33" fmla="*/ 8 h 76"/>
                <a:gd name="T34" fmla="*/ 16 w 16"/>
                <a:gd name="T35" fmla="*/ 68 h 76"/>
                <a:gd name="T36" fmla="*/ 16 w 16"/>
                <a:gd name="T37" fmla="*/ 68 h 76"/>
                <a:gd name="T38" fmla="*/ 16 w 16"/>
                <a:gd name="T39" fmla="*/ 72 h 76"/>
                <a:gd name="T40" fmla="*/ 14 w 16"/>
                <a:gd name="T41" fmla="*/ 74 h 76"/>
                <a:gd name="T42" fmla="*/ 12 w 16"/>
                <a:gd name="T43" fmla="*/ 76 h 76"/>
                <a:gd name="T44" fmla="*/ 8 w 16"/>
                <a:gd name="T45" fmla="*/ 76 h 76"/>
                <a:gd name="T46" fmla="*/ 8 w 16"/>
                <a:gd name="T4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" h="76">
                  <a:moveTo>
                    <a:pt x="8" y="76"/>
                  </a:moveTo>
                  <a:lnTo>
                    <a:pt x="8" y="76"/>
                  </a:lnTo>
                  <a:lnTo>
                    <a:pt x="6" y="76"/>
                  </a:lnTo>
                  <a:lnTo>
                    <a:pt x="2" y="74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6" y="8"/>
                  </a:lnTo>
                  <a:lnTo>
                    <a:pt x="16" y="68"/>
                  </a:lnTo>
                  <a:lnTo>
                    <a:pt x="16" y="68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8" y="76"/>
                  </a:lnTo>
                  <a:lnTo>
                    <a:pt x="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0">
              <a:extLst>
                <a:ext uri="{FF2B5EF4-FFF2-40B4-BE49-F238E27FC236}">
                  <a16:creationId xmlns="" xmlns:a16="http://schemas.microsoft.com/office/drawing/2014/main" id="{63AFB11A-40B5-4E05-A741-65EB1AB60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5487988"/>
              <a:ext cx="327025" cy="25400"/>
            </a:xfrm>
            <a:custGeom>
              <a:avLst/>
              <a:gdLst>
                <a:gd name="T0" fmla="*/ 200 w 206"/>
                <a:gd name="T1" fmla="*/ 16 h 16"/>
                <a:gd name="T2" fmla="*/ 8 w 206"/>
                <a:gd name="T3" fmla="*/ 16 h 16"/>
                <a:gd name="T4" fmla="*/ 8 w 206"/>
                <a:gd name="T5" fmla="*/ 16 h 16"/>
                <a:gd name="T6" fmla="*/ 4 w 206"/>
                <a:gd name="T7" fmla="*/ 14 h 16"/>
                <a:gd name="T8" fmla="*/ 2 w 206"/>
                <a:gd name="T9" fmla="*/ 14 h 16"/>
                <a:gd name="T10" fmla="*/ 0 w 206"/>
                <a:gd name="T11" fmla="*/ 10 h 16"/>
                <a:gd name="T12" fmla="*/ 0 w 206"/>
                <a:gd name="T13" fmla="*/ 8 h 16"/>
                <a:gd name="T14" fmla="*/ 0 w 206"/>
                <a:gd name="T15" fmla="*/ 8 h 16"/>
                <a:gd name="T16" fmla="*/ 0 w 206"/>
                <a:gd name="T17" fmla="*/ 4 h 16"/>
                <a:gd name="T18" fmla="*/ 2 w 206"/>
                <a:gd name="T19" fmla="*/ 2 h 16"/>
                <a:gd name="T20" fmla="*/ 4 w 206"/>
                <a:gd name="T21" fmla="*/ 0 h 16"/>
                <a:gd name="T22" fmla="*/ 8 w 206"/>
                <a:gd name="T23" fmla="*/ 0 h 16"/>
                <a:gd name="T24" fmla="*/ 200 w 206"/>
                <a:gd name="T25" fmla="*/ 0 h 16"/>
                <a:gd name="T26" fmla="*/ 200 w 206"/>
                <a:gd name="T27" fmla="*/ 0 h 16"/>
                <a:gd name="T28" fmla="*/ 202 w 206"/>
                <a:gd name="T29" fmla="*/ 0 h 16"/>
                <a:gd name="T30" fmla="*/ 204 w 206"/>
                <a:gd name="T31" fmla="*/ 2 h 16"/>
                <a:gd name="T32" fmla="*/ 206 w 206"/>
                <a:gd name="T33" fmla="*/ 4 h 16"/>
                <a:gd name="T34" fmla="*/ 206 w 206"/>
                <a:gd name="T35" fmla="*/ 8 h 16"/>
                <a:gd name="T36" fmla="*/ 206 w 206"/>
                <a:gd name="T37" fmla="*/ 8 h 16"/>
                <a:gd name="T38" fmla="*/ 206 w 206"/>
                <a:gd name="T39" fmla="*/ 10 h 16"/>
                <a:gd name="T40" fmla="*/ 204 w 206"/>
                <a:gd name="T41" fmla="*/ 14 h 16"/>
                <a:gd name="T42" fmla="*/ 202 w 206"/>
                <a:gd name="T43" fmla="*/ 14 h 16"/>
                <a:gd name="T44" fmla="*/ 200 w 206"/>
                <a:gd name="T45" fmla="*/ 16 h 16"/>
                <a:gd name="T46" fmla="*/ 200 w 206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16">
                  <a:moveTo>
                    <a:pt x="200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2"/>
                  </a:lnTo>
                  <a:lnTo>
                    <a:pt x="206" y="4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206" y="10"/>
                  </a:lnTo>
                  <a:lnTo>
                    <a:pt x="204" y="14"/>
                  </a:lnTo>
                  <a:lnTo>
                    <a:pt x="202" y="14"/>
                  </a:lnTo>
                  <a:lnTo>
                    <a:pt x="200" y="16"/>
                  </a:lnTo>
                  <a:lnTo>
                    <a:pt x="20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81">
              <a:extLst>
                <a:ext uri="{FF2B5EF4-FFF2-40B4-BE49-F238E27FC236}">
                  <a16:creationId xmlns="" xmlns:a16="http://schemas.microsoft.com/office/drawing/2014/main" id="{3602F766-895B-4AF6-A085-864255256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5595938"/>
              <a:ext cx="327025" cy="25400"/>
            </a:xfrm>
            <a:custGeom>
              <a:avLst/>
              <a:gdLst>
                <a:gd name="T0" fmla="*/ 200 w 206"/>
                <a:gd name="T1" fmla="*/ 16 h 16"/>
                <a:gd name="T2" fmla="*/ 8 w 206"/>
                <a:gd name="T3" fmla="*/ 16 h 16"/>
                <a:gd name="T4" fmla="*/ 8 w 206"/>
                <a:gd name="T5" fmla="*/ 16 h 16"/>
                <a:gd name="T6" fmla="*/ 4 w 206"/>
                <a:gd name="T7" fmla="*/ 16 h 16"/>
                <a:gd name="T8" fmla="*/ 2 w 206"/>
                <a:gd name="T9" fmla="*/ 14 h 16"/>
                <a:gd name="T10" fmla="*/ 0 w 206"/>
                <a:gd name="T11" fmla="*/ 12 h 16"/>
                <a:gd name="T12" fmla="*/ 0 w 206"/>
                <a:gd name="T13" fmla="*/ 8 h 16"/>
                <a:gd name="T14" fmla="*/ 0 w 206"/>
                <a:gd name="T15" fmla="*/ 8 h 16"/>
                <a:gd name="T16" fmla="*/ 0 w 206"/>
                <a:gd name="T17" fmla="*/ 6 h 16"/>
                <a:gd name="T18" fmla="*/ 2 w 206"/>
                <a:gd name="T19" fmla="*/ 4 h 16"/>
                <a:gd name="T20" fmla="*/ 4 w 206"/>
                <a:gd name="T21" fmla="*/ 2 h 16"/>
                <a:gd name="T22" fmla="*/ 8 w 206"/>
                <a:gd name="T23" fmla="*/ 0 h 16"/>
                <a:gd name="T24" fmla="*/ 200 w 206"/>
                <a:gd name="T25" fmla="*/ 0 h 16"/>
                <a:gd name="T26" fmla="*/ 200 w 206"/>
                <a:gd name="T27" fmla="*/ 0 h 16"/>
                <a:gd name="T28" fmla="*/ 202 w 206"/>
                <a:gd name="T29" fmla="*/ 2 h 16"/>
                <a:gd name="T30" fmla="*/ 204 w 206"/>
                <a:gd name="T31" fmla="*/ 4 h 16"/>
                <a:gd name="T32" fmla="*/ 206 w 206"/>
                <a:gd name="T33" fmla="*/ 6 h 16"/>
                <a:gd name="T34" fmla="*/ 206 w 206"/>
                <a:gd name="T35" fmla="*/ 8 h 16"/>
                <a:gd name="T36" fmla="*/ 206 w 206"/>
                <a:gd name="T37" fmla="*/ 8 h 16"/>
                <a:gd name="T38" fmla="*/ 206 w 206"/>
                <a:gd name="T39" fmla="*/ 12 h 16"/>
                <a:gd name="T40" fmla="*/ 204 w 206"/>
                <a:gd name="T41" fmla="*/ 14 h 16"/>
                <a:gd name="T42" fmla="*/ 202 w 206"/>
                <a:gd name="T43" fmla="*/ 16 h 16"/>
                <a:gd name="T44" fmla="*/ 200 w 206"/>
                <a:gd name="T45" fmla="*/ 16 h 16"/>
                <a:gd name="T46" fmla="*/ 200 w 206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16">
                  <a:moveTo>
                    <a:pt x="200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2"/>
                  </a:lnTo>
                  <a:lnTo>
                    <a:pt x="204" y="4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206" y="12"/>
                  </a:lnTo>
                  <a:lnTo>
                    <a:pt x="204" y="14"/>
                  </a:lnTo>
                  <a:lnTo>
                    <a:pt x="202" y="16"/>
                  </a:lnTo>
                  <a:lnTo>
                    <a:pt x="200" y="16"/>
                  </a:lnTo>
                  <a:lnTo>
                    <a:pt x="20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2">
              <a:extLst>
                <a:ext uri="{FF2B5EF4-FFF2-40B4-BE49-F238E27FC236}">
                  <a16:creationId xmlns="" xmlns:a16="http://schemas.microsoft.com/office/drawing/2014/main" id="{0078A3F7-F8AD-422D-B94F-EB92263BA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5707063"/>
              <a:ext cx="327025" cy="25400"/>
            </a:xfrm>
            <a:custGeom>
              <a:avLst/>
              <a:gdLst>
                <a:gd name="T0" fmla="*/ 200 w 206"/>
                <a:gd name="T1" fmla="*/ 16 h 16"/>
                <a:gd name="T2" fmla="*/ 8 w 206"/>
                <a:gd name="T3" fmla="*/ 16 h 16"/>
                <a:gd name="T4" fmla="*/ 8 w 206"/>
                <a:gd name="T5" fmla="*/ 16 h 16"/>
                <a:gd name="T6" fmla="*/ 4 w 206"/>
                <a:gd name="T7" fmla="*/ 14 h 16"/>
                <a:gd name="T8" fmla="*/ 2 w 206"/>
                <a:gd name="T9" fmla="*/ 12 h 16"/>
                <a:gd name="T10" fmla="*/ 0 w 206"/>
                <a:gd name="T11" fmla="*/ 10 h 16"/>
                <a:gd name="T12" fmla="*/ 0 w 206"/>
                <a:gd name="T13" fmla="*/ 8 h 16"/>
                <a:gd name="T14" fmla="*/ 0 w 206"/>
                <a:gd name="T15" fmla="*/ 8 h 16"/>
                <a:gd name="T16" fmla="*/ 0 w 206"/>
                <a:gd name="T17" fmla="*/ 4 h 16"/>
                <a:gd name="T18" fmla="*/ 2 w 206"/>
                <a:gd name="T19" fmla="*/ 2 h 16"/>
                <a:gd name="T20" fmla="*/ 4 w 206"/>
                <a:gd name="T21" fmla="*/ 0 h 16"/>
                <a:gd name="T22" fmla="*/ 8 w 206"/>
                <a:gd name="T23" fmla="*/ 0 h 16"/>
                <a:gd name="T24" fmla="*/ 200 w 206"/>
                <a:gd name="T25" fmla="*/ 0 h 16"/>
                <a:gd name="T26" fmla="*/ 200 w 206"/>
                <a:gd name="T27" fmla="*/ 0 h 16"/>
                <a:gd name="T28" fmla="*/ 202 w 206"/>
                <a:gd name="T29" fmla="*/ 0 h 16"/>
                <a:gd name="T30" fmla="*/ 204 w 206"/>
                <a:gd name="T31" fmla="*/ 2 h 16"/>
                <a:gd name="T32" fmla="*/ 206 w 206"/>
                <a:gd name="T33" fmla="*/ 4 h 16"/>
                <a:gd name="T34" fmla="*/ 206 w 206"/>
                <a:gd name="T35" fmla="*/ 8 h 16"/>
                <a:gd name="T36" fmla="*/ 206 w 206"/>
                <a:gd name="T37" fmla="*/ 8 h 16"/>
                <a:gd name="T38" fmla="*/ 206 w 206"/>
                <a:gd name="T39" fmla="*/ 10 h 16"/>
                <a:gd name="T40" fmla="*/ 204 w 206"/>
                <a:gd name="T41" fmla="*/ 12 h 16"/>
                <a:gd name="T42" fmla="*/ 202 w 206"/>
                <a:gd name="T43" fmla="*/ 14 h 16"/>
                <a:gd name="T44" fmla="*/ 200 w 206"/>
                <a:gd name="T45" fmla="*/ 16 h 16"/>
                <a:gd name="T46" fmla="*/ 200 w 206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16">
                  <a:moveTo>
                    <a:pt x="200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2"/>
                  </a:lnTo>
                  <a:lnTo>
                    <a:pt x="206" y="4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206" y="10"/>
                  </a:lnTo>
                  <a:lnTo>
                    <a:pt x="204" y="12"/>
                  </a:lnTo>
                  <a:lnTo>
                    <a:pt x="202" y="14"/>
                  </a:lnTo>
                  <a:lnTo>
                    <a:pt x="200" y="16"/>
                  </a:lnTo>
                  <a:lnTo>
                    <a:pt x="20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3">
              <a:extLst>
                <a:ext uri="{FF2B5EF4-FFF2-40B4-BE49-F238E27FC236}">
                  <a16:creationId xmlns="" xmlns:a16="http://schemas.microsoft.com/office/drawing/2014/main" id="{E349B413-1E48-406B-8BAD-A3523F7C5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5815013"/>
              <a:ext cx="327025" cy="25400"/>
            </a:xfrm>
            <a:custGeom>
              <a:avLst/>
              <a:gdLst>
                <a:gd name="T0" fmla="*/ 200 w 206"/>
                <a:gd name="T1" fmla="*/ 16 h 16"/>
                <a:gd name="T2" fmla="*/ 8 w 206"/>
                <a:gd name="T3" fmla="*/ 16 h 16"/>
                <a:gd name="T4" fmla="*/ 8 w 206"/>
                <a:gd name="T5" fmla="*/ 16 h 16"/>
                <a:gd name="T6" fmla="*/ 4 w 206"/>
                <a:gd name="T7" fmla="*/ 16 h 16"/>
                <a:gd name="T8" fmla="*/ 2 w 206"/>
                <a:gd name="T9" fmla="*/ 14 h 16"/>
                <a:gd name="T10" fmla="*/ 0 w 206"/>
                <a:gd name="T11" fmla="*/ 12 h 16"/>
                <a:gd name="T12" fmla="*/ 0 w 206"/>
                <a:gd name="T13" fmla="*/ 8 h 16"/>
                <a:gd name="T14" fmla="*/ 0 w 206"/>
                <a:gd name="T15" fmla="*/ 8 h 16"/>
                <a:gd name="T16" fmla="*/ 0 w 206"/>
                <a:gd name="T17" fmla="*/ 6 h 16"/>
                <a:gd name="T18" fmla="*/ 2 w 206"/>
                <a:gd name="T19" fmla="*/ 4 h 16"/>
                <a:gd name="T20" fmla="*/ 4 w 206"/>
                <a:gd name="T21" fmla="*/ 2 h 16"/>
                <a:gd name="T22" fmla="*/ 8 w 206"/>
                <a:gd name="T23" fmla="*/ 0 h 16"/>
                <a:gd name="T24" fmla="*/ 200 w 206"/>
                <a:gd name="T25" fmla="*/ 0 h 16"/>
                <a:gd name="T26" fmla="*/ 200 w 206"/>
                <a:gd name="T27" fmla="*/ 0 h 16"/>
                <a:gd name="T28" fmla="*/ 202 w 206"/>
                <a:gd name="T29" fmla="*/ 2 h 16"/>
                <a:gd name="T30" fmla="*/ 204 w 206"/>
                <a:gd name="T31" fmla="*/ 4 h 16"/>
                <a:gd name="T32" fmla="*/ 206 w 206"/>
                <a:gd name="T33" fmla="*/ 6 h 16"/>
                <a:gd name="T34" fmla="*/ 206 w 206"/>
                <a:gd name="T35" fmla="*/ 8 h 16"/>
                <a:gd name="T36" fmla="*/ 206 w 206"/>
                <a:gd name="T37" fmla="*/ 8 h 16"/>
                <a:gd name="T38" fmla="*/ 206 w 206"/>
                <a:gd name="T39" fmla="*/ 12 h 16"/>
                <a:gd name="T40" fmla="*/ 204 w 206"/>
                <a:gd name="T41" fmla="*/ 14 h 16"/>
                <a:gd name="T42" fmla="*/ 202 w 206"/>
                <a:gd name="T43" fmla="*/ 16 h 16"/>
                <a:gd name="T44" fmla="*/ 200 w 206"/>
                <a:gd name="T45" fmla="*/ 16 h 16"/>
                <a:gd name="T46" fmla="*/ 200 w 206"/>
                <a:gd name="T4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6" h="16">
                  <a:moveTo>
                    <a:pt x="200" y="16"/>
                  </a:move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2"/>
                  </a:lnTo>
                  <a:lnTo>
                    <a:pt x="204" y="4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8"/>
                  </a:lnTo>
                  <a:lnTo>
                    <a:pt x="206" y="12"/>
                  </a:lnTo>
                  <a:lnTo>
                    <a:pt x="204" y="14"/>
                  </a:lnTo>
                  <a:lnTo>
                    <a:pt x="202" y="16"/>
                  </a:lnTo>
                  <a:lnTo>
                    <a:pt x="200" y="16"/>
                  </a:lnTo>
                  <a:lnTo>
                    <a:pt x="20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45332F02-91A7-44CF-B187-55AE412FAF35}"/>
              </a:ext>
            </a:extLst>
          </p:cNvPr>
          <p:cNvGrpSpPr/>
          <p:nvPr/>
        </p:nvGrpSpPr>
        <p:grpSpPr>
          <a:xfrm>
            <a:off x="585084" y="3704357"/>
            <a:ext cx="1296988" cy="949325"/>
            <a:chOff x="5634038" y="3798888"/>
            <a:chExt cx="1296988" cy="949325"/>
          </a:xfrm>
          <a:solidFill>
            <a:srgbClr val="007CC3"/>
          </a:solidFill>
        </p:grpSpPr>
        <p:sp>
          <p:nvSpPr>
            <p:cNvPr id="111" name="Freeform 145">
              <a:extLst>
                <a:ext uri="{FF2B5EF4-FFF2-40B4-BE49-F238E27FC236}">
                  <a16:creationId xmlns="" xmlns:a16="http://schemas.microsoft.com/office/drawing/2014/main" id="{A5BE1F0F-7A36-42AF-91FF-096F4D304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4038" y="4614863"/>
              <a:ext cx="1173163" cy="133350"/>
            </a:xfrm>
            <a:custGeom>
              <a:avLst/>
              <a:gdLst>
                <a:gd name="T0" fmla="*/ 666 w 739"/>
                <a:gd name="T1" fmla="*/ 84 h 84"/>
                <a:gd name="T2" fmla="*/ 75 w 739"/>
                <a:gd name="T3" fmla="*/ 84 h 84"/>
                <a:gd name="T4" fmla="*/ 75 w 739"/>
                <a:gd name="T5" fmla="*/ 84 h 84"/>
                <a:gd name="T6" fmla="*/ 59 w 739"/>
                <a:gd name="T7" fmla="*/ 82 h 84"/>
                <a:gd name="T8" fmla="*/ 45 w 739"/>
                <a:gd name="T9" fmla="*/ 77 h 84"/>
                <a:gd name="T10" fmla="*/ 33 w 739"/>
                <a:gd name="T11" fmla="*/ 72 h 84"/>
                <a:gd name="T12" fmla="*/ 23 w 739"/>
                <a:gd name="T13" fmla="*/ 61 h 84"/>
                <a:gd name="T14" fmla="*/ 14 w 739"/>
                <a:gd name="T15" fmla="*/ 51 h 84"/>
                <a:gd name="T16" fmla="*/ 7 w 739"/>
                <a:gd name="T17" fmla="*/ 38 h 84"/>
                <a:gd name="T18" fmla="*/ 2 w 739"/>
                <a:gd name="T19" fmla="*/ 25 h 84"/>
                <a:gd name="T20" fmla="*/ 0 w 739"/>
                <a:gd name="T21" fmla="*/ 11 h 84"/>
                <a:gd name="T22" fmla="*/ 0 w 739"/>
                <a:gd name="T23" fmla="*/ 0 h 84"/>
                <a:gd name="T24" fmla="*/ 292 w 739"/>
                <a:gd name="T25" fmla="*/ 0 h 84"/>
                <a:gd name="T26" fmla="*/ 292 w 739"/>
                <a:gd name="T27" fmla="*/ 23 h 84"/>
                <a:gd name="T28" fmla="*/ 447 w 739"/>
                <a:gd name="T29" fmla="*/ 23 h 84"/>
                <a:gd name="T30" fmla="*/ 447 w 739"/>
                <a:gd name="T31" fmla="*/ 0 h 84"/>
                <a:gd name="T32" fmla="*/ 739 w 739"/>
                <a:gd name="T33" fmla="*/ 0 h 84"/>
                <a:gd name="T34" fmla="*/ 739 w 739"/>
                <a:gd name="T35" fmla="*/ 11 h 84"/>
                <a:gd name="T36" fmla="*/ 739 w 739"/>
                <a:gd name="T37" fmla="*/ 11 h 84"/>
                <a:gd name="T38" fmla="*/ 737 w 739"/>
                <a:gd name="T39" fmla="*/ 25 h 84"/>
                <a:gd name="T40" fmla="*/ 734 w 739"/>
                <a:gd name="T41" fmla="*/ 38 h 84"/>
                <a:gd name="T42" fmla="*/ 727 w 739"/>
                <a:gd name="T43" fmla="*/ 51 h 84"/>
                <a:gd name="T44" fmla="*/ 718 w 739"/>
                <a:gd name="T45" fmla="*/ 61 h 84"/>
                <a:gd name="T46" fmla="*/ 708 w 739"/>
                <a:gd name="T47" fmla="*/ 72 h 84"/>
                <a:gd name="T48" fmla="*/ 695 w 739"/>
                <a:gd name="T49" fmla="*/ 77 h 84"/>
                <a:gd name="T50" fmla="*/ 681 w 739"/>
                <a:gd name="T51" fmla="*/ 82 h 84"/>
                <a:gd name="T52" fmla="*/ 666 w 739"/>
                <a:gd name="T53" fmla="*/ 84 h 84"/>
                <a:gd name="T54" fmla="*/ 666 w 739"/>
                <a:gd name="T55" fmla="*/ 84 h 84"/>
                <a:gd name="T56" fmla="*/ 23 w 739"/>
                <a:gd name="T57" fmla="*/ 21 h 84"/>
                <a:gd name="T58" fmla="*/ 23 w 739"/>
                <a:gd name="T59" fmla="*/ 21 h 84"/>
                <a:gd name="T60" fmla="*/ 26 w 739"/>
                <a:gd name="T61" fmla="*/ 30 h 84"/>
                <a:gd name="T62" fmla="*/ 30 w 739"/>
                <a:gd name="T63" fmla="*/ 37 h 84"/>
                <a:gd name="T64" fmla="*/ 35 w 739"/>
                <a:gd name="T65" fmla="*/ 44 h 84"/>
                <a:gd name="T66" fmla="*/ 42 w 739"/>
                <a:gd name="T67" fmla="*/ 51 h 84"/>
                <a:gd name="T68" fmla="*/ 49 w 739"/>
                <a:gd name="T69" fmla="*/ 56 h 84"/>
                <a:gd name="T70" fmla="*/ 56 w 739"/>
                <a:gd name="T71" fmla="*/ 59 h 84"/>
                <a:gd name="T72" fmla="*/ 65 w 739"/>
                <a:gd name="T73" fmla="*/ 61 h 84"/>
                <a:gd name="T74" fmla="*/ 75 w 739"/>
                <a:gd name="T75" fmla="*/ 63 h 84"/>
                <a:gd name="T76" fmla="*/ 666 w 739"/>
                <a:gd name="T77" fmla="*/ 63 h 84"/>
                <a:gd name="T78" fmla="*/ 666 w 739"/>
                <a:gd name="T79" fmla="*/ 63 h 84"/>
                <a:gd name="T80" fmla="*/ 675 w 739"/>
                <a:gd name="T81" fmla="*/ 61 h 84"/>
                <a:gd name="T82" fmla="*/ 683 w 739"/>
                <a:gd name="T83" fmla="*/ 59 h 84"/>
                <a:gd name="T84" fmla="*/ 692 w 739"/>
                <a:gd name="T85" fmla="*/ 56 h 84"/>
                <a:gd name="T86" fmla="*/ 699 w 739"/>
                <a:gd name="T87" fmla="*/ 51 h 84"/>
                <a:gd name="T88" fmla="*/ 706 w 739"/>
                <a:gd name="T89" fmla="*/ 44 h 84"/>
                <a:gd name="T90" fmla="*/ 711 w 739"/>
                <a:gd name="T91" fmla="*/ 37 h 84"/>
                <a:gd name="T92" fmla="*/ 714 w 739"/>
                <a:gd name="T93" fmla="*/ 30 h 84"/>
                <a:gd name="T94" fmla="*/ 716 w 739"/>
                <a:gd name="T95" fmla="*/ 21 h 84"/>
                <a:gd name="T96" fmla="*/ 469 w 739"/>
                <a:gd name="T97" fmla="*/ 21 h 84"/>
                <a:gd name="T98" fmla="*/ 469 w 739"/>
                <a:gd name="T99" fmla="*/ 44 h 84"/>
                <a:gd name="T100" fmla="*/ 271 w 739"/>
                <a:gd name="T101" fmla="*/ 44 h 84"/>
                <a:gd name="T102" fmla="*/ 271 w 739"/>
                <a:gd name="T103" fmla="*/ 21 h 84"/>
                <a:gd name="T104" fmla="*/ 23 w 739"/>
                <a:gd name="T105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9" h="84">
                  <a:moveTo>
                    <a:pt x="666" y="84"/>
                  </a:moveTo>
                  <a:lnTo>
                    <a:pt x="75" y="84"/>
                  </a:lnTo>
                  <a:lnTo>
                    <a:pt x="75" y="84"/>
                  </a:lnTo>
                  <a:lnTo>
                    <a:pt x="59" y="82"/>
                  </a:lnTo>
                  <a:lnTo>
                    <a:pt x="45" y="77"/>
                  </a:lnTo>
                  <a:lnTo>
                    <a:pt x="33" y="72"/>
                  </a:lnTo>
                  <a:lnTo>
                    <a:pt x="23" y="61"/>
                  </a:lnTo>
                  <a:lnTo>
                    <a:pt x="14" y="51"/>
                  </a:lnTo>
                  <a:lnTo>
                    <a:pt x="7" y="38"/>
                  </a:lnTo>
                  <a:lnTo>
                    <a:pt x="2" y="2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292" y="0"/>
                  </a:lnTo>
                  <a:lnTo>
                    <a:pt x="292" y="23"/>
                  </a:lnTo>
                  <a:lnTo>
                    <a:pt x="447" y="23"/>
                  </a:lnTo>
                  <a:lnTo>
                    <a:pt x="447" y="0"/>
                  </a:lnTo>
                  <a:lnTo>
                    <a:pt x="739" y="0"/>
                  </a:lnTo>
                  <a:lnTo>
                    <a:pt x="739" y="11"/>
                  </a:lnTo>
                  <a:lnTo>
                    <a:pt x="739" y="11"/>
                  </a:lnTo>
                  <a:lnTo>
                    <a:pt x="737" y="25"/>
                  </a:lnTo>
                  <a:lnTo>
                    <a:pt x="734" y="38"/>
                  </a:lnTo>
                  <a:lnTo>
                    <a:pt x="727" y="51"/>
                  </a:lnTo>
                  <a:lnTo>
                    <a:pt x="718" y="61"/>
                  </a:lnTo>
                  <a:lnTo>
                    <a:pt x="708" y="72"/>
                  </a:lnTo>
                  <a:lnTo>
                    <a:pt x="695" y="77"/>
                  </a:lnTo>
                  <a:lnTo>
                    <a:pt x="681" y="82"/>
                  </a:lnTo>
                  <a:lnTo>
                    <a:pt x="666" y="84"/>
                  </a:lnTo>
                  <a:lnTo>
                    <a:pt x="666" y="84"/>
                  </a:lnTo>
                  <a:close/>
                  <a:moveTo>
                    <a:pt x="23" y="21"/>
                  </a:moveTo>
                  <a:lnTo>
                    <a:pt x="23" y="21"/>
                  </a:lnTo>
                  <a:lnTo>
                    <a:pt x="26" y="30"/>
                  </a:lnTo>
                  <a:lnTo>
                    <a:pt x="30" y="37"/>
                  </a:lnTo>
                  <a:lnTo>
                    <a:pt x="35" y="44"/>
                  </a:lnTo>
                  <a:lnTo>
                    <a:pt x="42" y="51"/>
                  </a:lnTo>
                  <a:lnTo>
                    <a:pt x="49" y="56"/>
                  </a:lnTo>
                  <a:lnTo>
                    <a:pt x="56" y="59"/>
                  </a:lnTo>
                  <a:lnTo>
                    <a:pt x="65" y="61"/>
                  </a:lnTo>
                  <a:lnTo>
                    <a:pt x="75" y="63"/>
                  </a:lnTo>
                  <a:lnTo>
                    <a:pt x="666" y="63"/>
                  </a:lnTo>
                  <a:lnTo>
                    <a:pt x="666" y="63"/>
                  </a:lnTo>
                  <a:lnTo>
                    <a:pt x="675" y="61"/>
                  </a:lnTo>
                  <a:lnTo>
                    <a:pt x="683" y="59"/>
                  </a:lnTo>
                  <a:lnTo>
                    <a:pt x="692" y="56"/>
                  </a:lnTo>
                  <a:lnTo>
                    <a:pt x="699" y="51"/>
                  </a:lnTo>
                  <a:lnTo>
                    <a:pt x="706" y="44"/>
                  </a:lnTo>
                  <a:lnTo>
                    <a:pt x="711" y="37"/>
                  </a:lnTo>
                  <a:lnTo>
                    <a:pt x="714" y="30"/>
                  </a:lnTo>
                  <a:lnTo>
                    <a:pt x="716" y="21"/>
                  </a:lnTo>
                  <a:lnTo>
                    <a:pt x="469" y="21"/>
                  </a:lnTo>
                  <a:lnTo>
                    <a:pt x="469" y="44"/>
                  </a:lnTo>
                  <a:lnTo>
                    <a:pt x="271" y="44"/>
                  </a:lnTo>
                  <a:lnTo>
                    <a:pt x="271" y="21"/>
                  </a:ln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6">
              <a:extLst>
                <a:ext uri="{FF2B5EF4-FFF2-40B4-BE49-F238E27FC236}">
                  <a16:creationId xmlns="" xmlns:a16="http://schemas.microsoft.com/office/drawing/2014/main" id="{7D02AFE5-C202-48B5-90FB-B8E69D1E6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4030663"/>
              <a:ext cx="947738" cy="601663"/>
            </a:xfrm>
            <a:custGeom>
              <a:avLst/>
              <a:gdLst>
                <a:gd name="T0" fmla="*/ 597 w 597"/>
                <a:gd name="T1" fmla="*/ 379 h 379"/>
                <a:gd name="T2" fmla="*/ 576 w 597"/>
                <a:gd name="T3" fmla="*/ 379 h 379"/>
                <a:gd name="T4" fmla="*/ 576 w 597"/>
                <a:gd name="T5" fmla="*/ 73 h 379"/>
                <a:gd name="T6" fmla="*/ 576 w 597"/>
                <a:gd name="T7" fmla="*/ 73 h 379"/>
                <a:gd name="T8" fmla="*/ 575 w 597"/>
                <a:gd name="T9" fmla="*/ 62 h 379"/>
                <a:gd name="T10" fmla="*/ 571 w 597"/>
                <a:gd name="T11" fmla="*/ 52 h 379"/>
                <a:gd name="T12" fmla="*/ 566 w 597"/>
                <a:gd name="T13" fmla="*/ 43 h 379"/>
                <a:gd name="T14" fmla="*/ 561 w 597"/>
                <a:gd name="T15" fmla="*/ 36 h 379"/>
                <a:gd name="T16" fmla="*/ 552 w 597"/>
                <a:gd name="T17" fmla="*/ 29 h 379"/>
                <a:gd name="T18" fmla="*/ 543 w 597"/>
                <a:gd name="T19" fmla="*/ 24 h 379"/>
                <a:gd name="T20" fmla="*/ 533 w 597"/>
                <a:gd name="T21" fmla="*/ 20 h 379"/>
                <a:gd name="T22" fmla="*/ 523 w 597"/>
                <a:gd name="T23" fmla="*/ 20 h 379"/>
                <a:gd name="T24" fmla="*/ 74 w 597"/>
                <a:gd name="T25" fmla="*/ 20 h 379"/>
                <a:gd name="T26" fmla="*/ 74 w 597"/>
                <a:gd name="T27" fmla="*/ 20 h 379"/>
                <a:gd name="T28" fmla="*/ 62 w 597"/>
                <a:gd name="T29" fmla="*/ 20 h 379"/>
                <a:gd name="T30" fmla="*/ 53 w 597"/>
                <a:gd name="T31" fmla="*/ 24 h 379"/>
                <a:gd name="T32" fmla="*/ 45 w 597"/>
                <a:gd name="T33" fmla="*/ 29 h 379"/>
                <a:gd name="T34" fmla="*/ 36 w 597"/>
                <a:gd name="T35" fmla="*/ 36 h 379"/>
                <a:gd name="T36" fmla="*/ 29 w 597"/>
                <a:gd name="T37" fmla="*/ 43 h 379"/>
                <a:gd name="T38" fmla="*/ 26 w 597"/>
                <a:gd name="T39" fmla="*/ 52 h 379"/>
                <a:gd name="T40" fmla="*/ 22 w 597"/>
                <a:gd name="T41" fmla="*/ 62 h 379"/>
                <a:gd name="T42" fmla="*/ 20 w 597"/>
                <a:gd name="T43" fmla="*/ 73 h 379"/>
                <a:gd name="T44" fmla="*/ 20 w 597"/>
                <a:gd name="T45" fmla="*/ 379 h 379"/>
                <a:gd name="T46" fmla="*/ 0 w 597"/>
                <a:gd name="T47" fmla="*/ 379 h 379"/>
                <a:gd name="T48" fmla="*/ 0 w 597"/>
                <a:gd name="T49" fmla="*/ 73 h 379"/>
                <a:gd name="T50" fmla="*/ 0 w 597"/>
                <a:gd name="T51" fmla="*/ 73 h 379"/>
                <a:gd name="T52" fmla="*/ 1 w 597"/>
                <a:gd name="T53" fmla="*/ 59 h 379"/>
                <a:gd name="T54" fmla="*/ 5 w 597"/>
                <a:gd name="T55" fmla="*/ 45 h 379"/>
                <a:gd name="T56" fmla="*/ 12 w 597"/>
                <a:gd name="T57" fmla="*/ 31 h 379"/>
                <a:gd name="T58" fmla="*/ 20 w 597"/>
                <a:gd name="T59" fmla="*/ 20 h 379"/>
                <a:gd name="T60" fmla="*/ 33 w 597"/>
                <a:gd name="T61" fmla="*/ 12 h 379"/>
                <a:gd name="T62" fmla="*/ 45 w 597"/>
                <a:gd name="T63" fmla="*/ 5 h 379"/>
                <a:gd name="T64" fmla="*/ 59 w 597"/>
                <a:gd name="T65" fmla="*/ 0 h 379"/>
                <a:gd name="T66" fmla="*/ 74 w 597"/>
                <a:gd name="T67" fmla="*/ 0 h 379"/>
                <a:gd name="T68" fmla="*/ 523 w 597"/>
                <a:gd name="T69" fmla="*/ 0 h 379"/>
                <a:gd name="T70" fmla="*/ 523 w 597"/>
                <a:gd name="T71" fmla="*/ 0 h 379"/>
                <a:gd name="T72" fmla="*/ 538 w 597"/>
                <a:gd name="T73" fmla="*/ 0 h 379"/>
                <a:gd name="T74" fmla="*/ 552 w 597"/>
                <a:gd name="T75" fmla="*/ 5 h 379"/>
                <a:gd name="T76" fmla="*/ 564 w 597"/>
                <a:gd name="T77" fmla="*/ 12 h 379"/>
                <a:gd name="T78" fmla="*/ 575 w 597"/>
                <a:gd name="T79" fmla="*/ 20 h 379"/>
                <a:gd name="T80" fmla="*/ 585 w 597"/>
                <a:gd name="T81" fmla="*/ 31 h 379"/>
                <a:gd name="T82" fmla="*/ 590 w 597"/>
                <a:gd name="T83" fmla="*/ 45 h 379"/>
                <a:gd name="T84" fmla="*/ 596 w 597"/>
                <a:gd name="T85" fmla="*/ 59 h 379"/>
                <a:gd name="T86" fmla="*/ 597 w 597"/>
                <a:gd name="T87" fmla="*/ 73 h 379"/>
                <a:gd name="T88" fmla="*/ 597 w 597"/>
                <a:gd name="T8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7" h="379">
                  <a:moveTo>
                    <a:pt x="597" y="379"/>
                  </a:moveTo>
                  <a:lnTo>
                    <a:pt x="576" y="379"/>
                  </a:lnTo>
                  <a:lnTo>
                    <a:pt x="576" y="73"/>
                  </a:lnTo>
                  <a:lnTo>
                    <a:pt x="576" y="73"/>
                  </a:lnTo>
                  <a:lnTo>
                    <a:pt x="575" y="62"/>
                  </a:lnTo>
                  <a:lnTo>
                    <a:pt x="571" y="52"/>
                  </a:lnTo>
                  <a:lnTo>
                    <a:pt x="566" y="43"/>
                  </a:lnTo>
                  <a:lnTo>
                    <a:pt x="561" y="36"/>
                  </a:lnTo>
                  <a:lnTo>
                    <a:pt x="552" y="29"/>
                  </a:lnTo>
                  <a:lnTo>
                    <a:pt x="543" y="24"/>
                  </a:lnTo>
                  <a:lnTo>
                    <a:pt x="533" y="20"/>
                  </a:lnTo>
                  <a:lnTo>
                    <a:pt x="523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2" y="20"/>
                  </a:lnTo>
                  <a:lnTo>
                    <a:pt x="53" y="24"/>
                  </a:lnTo>
                  <a:lnTo>
                    <a:pt x="45" y="29"/>
                  </a:lnTo>
                  <a:lnTo>
                    <a:pt x="36" y="36"/>
                  </a:lnTo>
                  <a:lnTo>
                    <a:pt x="29" y="43"/>
                  </a:lnTo>
                  <a:lnTo>
                    <a:pt x="26" y="52"/>
                  </a:lnTo>
                  <a:lnTo>
                    <a:pt x="22" y="62"/>
                  </a:lnTo>
                  <a:lnTo>
                    <a:pt x="20" y="73"/>
                  </a:lnTo>
                  <a:lnTo>
                    <a:pt x="20" y="379"/>
                  </a:lnTo>
                  <a:lnTo>
                    <a:pt x="0" y="379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59"/>
                  </a:lnTo>
                  <a:lnTo>
                    <a:pt x="5" y="45"/>
                  </a:lnTo>
                  <a:lnTo>
                    <a:pt x="12" y="31"/>
                  </a:lnTo>
                  <a:lnTo>
                    <a:pt x="20" y="20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38" y="0"/>
                  </a:lnTo>
                  <a:lnTo>
                    <a:pt x="552" y="5"/>
                  </a:lnTo>
                  <a:lnTo>
                    <a:pt x="564" y="12"/>
                  </a:lnTo>
                  <a:lnTo>
                    <a:pt x="575" y="20"/>
                  </a:lnTo>
                  <a:lnTo>
                    <a:pt x="585" y="31"/>
                  </a:lnTo>
                  <a:lnTo>
                    <a:pt x="590" y="45"/>
                  </a:lnTo>
                  <a:lnTo>
                    <a:pt x="596" y="59"/>
                  </a:lnTo>
                  <a:lnTo>
                    <a:pt x="597" y="73"/>
                  </a:lnTo>
                  <a:lnTo>
                    <a:pt x="597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7">
              <a:extLst>
                <a:ext uri="{FF2B5EF4-FFF2-40B4-BE49-F238E27FC236}">
                  <a16:creationId xmlns="" xmlns:a16="http://schemas.microsoft.com/office/drawing/2014/main" id="{9AAC62CE-7B5A-48C1-914E-120494E39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838" y="4124325"/>
              <a:ext cx="820738" cy="466725"/>
            </a:xfrm>
            <a:custGeom>
              <a:avLst/>
              <a:gdLst>
                <a:gd name="T0" fmla="*/ 517 w 517"/>
                <a:gd name="T1" fmla="*/ 294 h 294"/>
                <a:gd name="T2" fmla="*/ 0 w 517"/>
                <a:gd name="T3" fmla="*/ 294 h 294"/>
                <a:gd name="T4" fmla="*/ 0 w 517"/>
                <a:gd name="T5" fmla="*/ 0 h 294"/>
                <a:gd name="T6" fmla="*/ 517 w 517"/>
                <a:gd name="T7" fmla="*/ 0 h 294"/>
                <a:gd name="T8" fmla="*/ 517 w 517"/>
                <a:gd name="T9" fmla="*/ 294 h 294"/>
                <a:gd name="T10" fmla="*/ 20 w 517"/>
                <a:gd name="T11" fmla="*/ 273 h 294"/>
                <a:gd name="T12" fmla="*/ 496 w 517"/>
                <a:gd name="T13" fmla="*/ 273 h 294"/>
                <a:gd name="T14" fmla="*/ 496 w 517"/>
                <a:gd name="T15" fmla="*/ 22 h 294"/>
                <a:gd name="T16" fmla="*/ 20 w 517"/>
                <a:gd name="T17" fmla="*/ 22 h 294"/>
                <a:gd name="T18" fmla="*/ 20 w 517"/>
                <a:gd name="T19" fmla="*/ 27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7" h="294">
                  <a:moveTo>
                    <a:pt x="517" y="294"/>
                  </a:moveTo>
                  <a:lnTo>
                    <a:pt x="0" y="294"/>
                  </a:lnTo>
                  <a:lnTo>
                    <a:pt x="0" y="0"/>
                  </a:lnTo>
                  <a:lnTo>
                    <a:pt x="517" y="0"/>
                  </a:lnTo>
                  <a:lnTo>
                    <a:pt x="517" y="294"/>
                  </a:lnTo>
                  <a:close/>
                  <a:moveTo>
                    <a:pt x="20" y="273"/>
                  </a:moveTo>
                  <a:lnTo>
                    <a:pt x="496" y="273"/>
                  </a:lnTo>
                  <a:lnTo>
                    <a:pt x="496" y="22"/>
                  </a:lnTo>
                  <a:lnTo>
                    <a:pt x="20" y="22"/>
                  </a:lnTo>
                  <a:lnTo>
                    <a:pt x="20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8">
              <a:extLst>
                <a:ext uri="{FF2B5EF4-FFF2-40B4-BE49-F238E27FC236}">
                  <a16:creationId xmlns="" xmlns:a16="http://schemas.microsoft.com/office/drawing/2014/main" id="{A13C584F-7C87-4A3C-90AF-8A398976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3900488"/>
              <a:ext cx="223838" cy="223838"/>
            </a:xfrm>
            <a:custGeom>
              <a:avLst/>
              <a:gdLst>
                <a:gd name="T0" fmla="*/ 71 w 141"/>
                <a:gd name="T1" fmla="*/ 141 h 141"/>
                <a:gd name="T2" fmla="*/ 71 w 141"/>
                <a:gd name="T3" fmla="*/ 120 h 141"/>
                <a:gd name="T4" fmla="*/ 71 w 141"/>
                <a:gd name="T5" fmla="*/ 120 h 141"/>
                <a:gd name="T6" fmla="*/ 80 w 141"/>
                <a:gd name="T7" fmla="*/ 120 h 141"/>
                <a:gd name="T8" fmla="*/ 91 w 141"/>
                <a:gd name="T9" fmla="*/ 116 h 141"/>
                <a:gd name="T10" fmla="*/ 98 w 141"/>
                <a:gd name="T11" fmla="*/ 111 h 141"/>
                <a:gd name="T12" fmla="*/ 106 w 141"/>
                <a:gd name="T13" fmla="*/ 106 h 141"/>
                <a:gd name="T14" fmla="*/ 111 w 141"/>
                <a:gd name="T15" fmla="*/ 99 h 141"/>
                <a:gd name="T16" fmla="*/ 117 w 141"/>
                <a:gd name="T17" fmla="*/ 90 h 141"/>
                <a:gd name="T18" fmla="*/ 118 w 141"/>
                <a:gd name="T19" fmla="*/ 82 h 141"/>
                <a:gd name="T20" fmla="*/ 120 w 141"/>
                <a:gd name="T21" fmla="*/ 71 h 141"/>
                <a:gd name="T22" fmla="*/ 120 w 141"/>
                <a:gd name="T23" fmla="*/ 71 h 141"/>
                <a:gd name="T24" fmla="*/ 118 w 141"/>
                <a:gd name="T25" fmla="*/ 61 h 141"/>
                <a:gd name="T26" fmla="*/ 117 w 141"/>
                <a:gd name="T27" fmla="*/ 52 h 141"/>
                <a:gd name="T28" fmla="*/ 111 w 141"/>
                <a:gd name="T29" fmla="*/ 43 h 141"/>
                <a:gd name="T30" fmla="*/ 106 w 141"/>
                <a:gd name="T31" fmla="*/ 36 h 141"/>
                <a:gd name="T32" fmla="*/ 98 w 141"/>
                <a:gd name="T33" fmla="*/ 29 h 141"/>
                <a:gd name="T34" fmla="*/ 91 w 141"/>
                <a:gd name="T35" fmla="*/ 26 h 141"/>
                <a:gd name="T36" fmla="*/ 80 w 141"/>
                <a:gd name="T37" fmla="*/ 22 h 141"/>
                <a:gd name="T38" fmla="*/ 71 w 141"/>
                <a:gd name="T39" fmla="*/ 22 h 141"/>
                <a:gd name="T40" fmla="*/ 71 w 141"/>
                <a:gd name="T41" fmla="*/ 22 h 141"/>
                <a:gd name="T42" fmla="*/ 61 w 141"/>
                <a:gd name="T43" fmla="*/ 22 h 141"/>
                <a:gd name="T44" fmla="*/ 52 w 141"/>
                <a:gd name="T45" fmla="*/ 26 h 141"/>
                <a:gd name="T46" fmla="*/ 44 w 141"/>
                <a:gd name="T47" fmla="*/ 29 h 141"/>
                <a:gd name="T48" fmla="*/ 37 w 141"/>
                <a:gd name="T49" fmla="*/ 36 h 141"/>
                <a:gd name="T50" fmla="*/ 30 w 141"/>
                <a:gd name="T51" fmla="*/ 43 h 141"/>
                <a:gd name="T52" fmla="*/ 26 w 141"/>
                <a:gd name="T53" fmla="*/ 52 h 141"/>
                <a:gd name="T54" fmla="*/ 23 w 141"/>
                <a:gd name="T55" fmla="*/ 61 h 141"/>
                <a:gd name="T56" fmla="*/ 21 w 141"/>
                <a:gd name="T57" fmla="*/ 71 h 141"/>
                <a:gd name="T58" fmla="*/ 0 w 141"/>
                <a:gd name="T59" fmla="*/ 71 h 141"/>
                <a:gd name="T60" fmla="*/ 0 w 141"/>
                <a:gd name="T61" fmla="*/ 71 h 141"/>
                <a:gd name="T62" fmla="*/ 2 w 141"/>
                <a:gd name="T63" fmla="*/ 57 h 141"/>
                <a:gd name="T64" fmla="*/ 5 w 141"/>
                <a:gd name="T65" fmla="*/ 43 h 141"/>
                <a:gd name="T66" fmla="*/ 12 w 141"/>
                <a:gd name="T67" fmla="*/ 31 h 141"/>
                <a:gd name="T68" fmla="*/ 21 w 141"/>
                <a:gd name="T69" fmla="*/ 21 h 141"/>
                <a:gd name="T70" fmla="*/ 31 w 141"/>
                <a:gd name="T71" fmla="*/ 12 h 141"/>
                <a:gd name="T72" fmla="*/ 44 w 141"/>
                <a:gd name="T73" fmla="*/ 7 h 141"/>
                <a:gd name="T74" fmla="*/ 56 w 141"/>
                <a:gd name="T75" fmla="*/ 2 h 141"/>
                <a:gd name="T76" fmla="*/ 71 w 141"/>
                <a:gd name="T77" fmla="*/ 0 h 141"/>
                <a:gd name="T78" fmla="*/ 71 w 141"/>
                <a:gd name="T79" fmla="*/ 0 h 141"/>
                <a:gd name="T80" fmla="*/ 85 w 141"/>
                <a:gd name="T81" fmla="*/ 2 h 141"/>
                <a:gd name="T82" fmla="*/ 98 w 141"/>
                <a:gd name="T83" fmla="*/ 7 h 141"/>
                <a:gd name="T84" fmla="*/ 110 w 141"/>
                <a:gd name="T85" fmla="*/ 12 h 141"/>
                <a:gd name="T86" fmla="*/ 120 w 141"/>
                <a:gd name="T87" fmla="*/ 21 h 141"/>
                <a:gd name="T88" fmla="*/ 129 w 141"/>
                <a:gd name="T89" fmla="*/ 31 h 141"/>
                <a:gd name="T90" fmla="*/ 136 w 141"/>
                <a:gd name="T91" fmla="*/ 43 h 141"/>
                <a:gd name="T92" fmla="*/ 139 w 141"/>
                <a:gd name="T93" fmla="*/ 57 h 141"/>
                <a:gd name="T94" fmla="*/ 141 w 141"/>
                <a:gd name="T95" fmla="*/ 71 h 141"/>
                <a:gd name="T96" fmla="*/ 141 w 141"/>
                <a:gd name="T97" fmla="*/ 71 h 141"/>
                <a:gd name="T98" fmla="*/ 139 w 141"/>
                <a:gd name="T99" fmla="*/ 85 h 141"/>
                <a:gd name="T100" fmla="*/ 136 w 141"/>
                <a:gd name="T101" fmla="*/ 99 h 141"/>
                <a:gd name="T102" fmla="*/ 129 w 141"/>
                <a:gd name="T103" fmla="*/ 111 h 141"/>
                <a:gd name="T104" fmla="*/ 120 w 141"/>
                <a:gd name="T105" fmla="*/ 122 h 141"/>
                <a:gd name="T106" fmla="*/ 110 w 141"/>
                <a:gd name="T107" fmla="*/ 130 h 141"/>
                <a:gd name="T108" fmla="*/ 98 w 141"/>
                <a:gd name="T109" fmla="*/ 136 h 141"/>
                <a:gd name="T110" fmla="*/ 85 w 141"/>
                <a:gd name="T111" fmla="*/ 141 h 141"/>
                <a:gd name="T112" fmla="*/ 71 w 141"/>
                <a:gd name="T113" fmla="*/ 141 h 141"/>
                <a:gd name="T114" fmla="*/ 71 w 141"/>
                <a:gd name="T115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" h="141">
                  <a:moveTo>
                    <a:pt x="71" y="141"/>
                  </a:moveTo>
                  <a:lnTo>
                    <a:pt x="71" y="120"/>
                  </a:lnTo>
                  <a:lnTo>
                    <a:pt x="71" y="120"/>
                  </a:lnTo>
                  <a:lnTo>
                    <a:pt x="80" y="120"/>
                  </a:lnTo>
                  <a:lnTo>
                    <a:pt x="91" y="116"/>
                  </a:lnTo>
                  <a:lnTo>
                    <a:pt x="98" y="111"/>
                  </a:lnTo>
                  <a:lnTo>
                    <a:pt x="106" y="106"/>
                  </a:lnTo>
                  <a:lnTo>
                    <a:pt x="111" y="99"/>
                  </a:lnTo>
                  <a:lnTo>
                    <a:pt x="117" y="90"/>
                  </a:lnTo>
                  <a:lnTo>
                    <a:pt x="118" y="82"/>
                  </a:lnTo>
                  <a:lnTo>
                    <a:pt x="120" y="71"/>
                  </a:lnTo>
                  <a:lnTo>
                    <a:pt x="120" y="71"/>
                  </a:lnTo>
                  <a:lnTo>
                    <a:pt x="118" y="61"/>
                  </a:lnTo>
                  <a:lnTo>
                    <a:pt x="117" y="52"/>
                  </a:lnTo>
                  <a:lnTo>
                    <a:pt x="111" y="43"/>
                  </a:lnTo>
                  <a:lnTo>
                    <a:pt x="106" y="36"/>
                  </a:lnTo>
                  <a:lnTo>
                    <a:pt x="98" y="29"/>
                  </a:lnTo>
                  <a:lnTo>
                    <a:pt x="91" y="26"/>
                  </a:lnTo>
                  <a:lnTo>
                    <a:pt x="80" y="22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61" y="22"/>
                  </a:lnTo>
                  <a:lnTo>
                    <a:pt x="52" y="26"/>
                  </a:lnTo>
                  <a:lnTo>
                    <a:pt x="44" y="29"/>
                  </a:lnTo>
                  <a:lnTo>
                    <a:pt x="37" y="36"/>
                  </a:lnTo>
                  <a:lnTo>
                    <a:pt x="30" y="43"/>
                  </a:lnTo>
                  <a:lnTo>
                    <a:pt x="26" y="52"/>
                  </a:lnTo>
                  <a:lnTo>
                    <a:pt x="23" y="61"/>
                  </a:lnTo>
                  <a:lnTo>
                    <a:pt x="21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5" y="43"/>
                  </a:lnTo>
                  <a:lnTo>
                    <a:pt x="12" y="31"/>
                  </a:lnTo>
                  <a:lnTo>
                    <a:pt x="21" y="21"/>
                  </a:lnTo>
                  <a:lnTo>
                    <a:pt x="31" y="12"/>
                  </a:lnTo>
                  <a:lnTo>
                    <a:pt x="44" y="7"/>
                  </a:lnTo>
                  <a:lnTo>
                    <a:pt x="56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5" y="2"/>
                  </a:lnTo>
                  <a:lnTo>
                    <a:pt x="98" y="7"/>
                  </a:lnTo>
                  <a:lnTo>
                    <a:pt x="110" y="12"/>
                  </a:lnTo>
                  <a:lnTo>
                    <a:pt x="120" y="21"/>
                  </a:lnTo>
                  <a:lnTo>
                    <a:pt x="129" y="31"/>
                  </a:lnTo>
                  <a:lnTo>
                    <a:pt x="136" y="43"/>
                  </a:lnTo>
                  <a:lnTo>
                    <a:pt x="139" y="57"/>
                  </a:lnTo>
                  <a:lnTo>
                    <a:pt x="141" y="71"/>
                  </a:lnTo>
                  <a:lnTo>
                    <a:pt x="141" y="71"/>
                  </a:lnTo>
                  <a:lnTo>
                    <a:pt x="139" y="85"/>
                  </a:lnTo>
                  <a:lnTo>
                    <a:pt x="136" y="99"/>
                  </a:lnTo>
                  <a:lnTo>
                    <a:pt x="129" y="111"/>
                  </a:lnTo>
                  <a:lnTo>
                    <a:pt x="120" y="122"/>
                  </a:lnTo>
                  <a:lnTo>
                    <a:pt x="110" y="130"/>
                  </a:lnTo>
                  <a:lnTo>
                    <a:pt x="98" y="136"/>
                  </a:lnTo>
                  <a:lnTo>
                    <a:pt x="85" y="141"/>
                  </a:lnTo>
                  <a:lnTo>
                    <a:pt x="71" y="141"/>
                  </a:lnTo>
                  <a:lnTo>
                    <a:pt x="71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49">
              <a:extLst>
                <a:ext uri="{FF2B5EF4-FFF2-40B4-BE49-F238E27FC236}">
                  <a16:creationId xmlns="" xmlns:a16="http://schemas.microsoft.com/office/drawing/2014/main" id="{6D33418A-5146-4388-9F0C-36D53C85A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3798888"/>
              <a:ext cx="433388" cy="430213"/>
            </a:xfrm>
            <a:custGeom>
              <a:avLst/>
              <a:gdLst>
                <a:gd name="T0" fmla="*/ 137 w 273"/>
                <a:gd name="T1" fmla="*/ 271 h 271"/>
                <a:gd name="T2" fmla="*/ 144 w 273"/>
                <a:gd name="T3" fmla="*/ 250 h 271"/>
                <a:gd name="T4" fmla="*/ 153 w 273"/>
                <a:gd name="T5" fmla="*/ 222 h 271"/>
                <a:gd name="T6" fmla="*/ 170 w 273"/>
                <a:gd name="T7" fmla="*/ 217 h 271"/>
                <a:gd name="T8" fmla="*/ 193 w 273"/>
                <a:gd name="T9" fmla="*/ 203 h 271"/>
                <a:gd name="T10" fmla="*/ 223 w 273"/>
                <a:gd name="T11" fmla="*/ 210 h 271"/>
                <a:gd name="T12" fmla="*/ 210 w 273"/>
                <a:gd name="T13" fmla="*/ 186 h 271"/>
                <a:gd name="T14" fmla="*/ 219 w 273"/>
                <a:gd name="T15" fmla="*/ 168 h 271"/>
                <a:gd name="T16" fmla="*/ 226 w 273"/>
                <a:gd name="T17" fmla="*/ 142 h 271"/>
                <a:gd name="T18" fmla="*/ 252 w 273"/>
                <a:gd name="T19" fmla="*/ 126 h 271"/>
                <a:gd name="T20" fmla="*/ 224 w 273"/>
                <a:gd name="T21" fmla="*/ 118 h 271"/>
                <a:gd name="T22" fmla="*/ 219 w 273"/>
                <a:gd name="T23" fmla="*/ 100 h 271"/>
                <a:gd name="T24" fmla="*/ 205 w 273"/>
                <a:gd name="T25" fmla="*/ 78 h 271"/>
                <a:gd name="T26" fmla="*/ 212 w 273"/>
                <a:gd name="T27" fmla="*/ 48 h 271"/>
                <a:gd name="T28" fmla="*/ 186 w 273"/>
                <a:gd name="T29" fmla="*/ 62 h 271"/>
                <a:gd name="T30" fmla="*/ 170 w 273"/>
                <a:gd name="T31" fmla="*/ 53 h 271"/>
                <a:gd name="T32" fmla="*/ 144 w 273"/>
                <a:gd name="T33" fmla="*/ 46 h 271"/>
                <a:gd name="T34" fmla="*/ 129 w 273"/>
                <a:gd name="T35" fmla="*/ 20 h 271"/>
                <a:gd name="T36" fmla="*/ 120 w 273"/>
                <a:gd name="T37" fmla="*/ 48 h 271"/>
                <a:gd name="T38" fmla="*/ 103 w 273"/>
                <a:gd name="T39" fmla="*/ 53 h 271"/>
                <a:gd name="T40" fmla="*/ 80 w 273"/>
                <a:gd name="T41" fmla="*/ 67 h 271"/>
                <a:gd name="T42" fmla="*/ 51 w 273"/>
                <a:gd name="T43" fmla="*/ 59 h 271"/>
                <a:gd name="T44" fmla="*/ 64 w 273"/>
                <a:gd name="T45" fmla="*/ 85 h 271"/>
                <a:gd name="T46" fmla="*/ 56 w 273"/>
                <a:gd name="T47" fmla="*/ 100 h 271"/>
                <a:gd name="T48" fmla="*/ 49 w 273"/>
                <a:gd name="T49" fmla="*/ 126 h 271"/>
                <a:gd name="T50" fmla="*/ 23 w 273"/>
                <a:gd name="T51" fmla="*/ 135 h 271"/>
                <a:gd name="T52" fmla="*/ 0 w 273"/>
                <a:gd name="T53" fmla="*/ 106 h 271"/>
                <a:gd name="T54" fmla="*/ 31 w 273"/>
                <a:gd name="T55" fmla="*/ 106 h 271"/>
                <a:gd name="T56" fmla="*/ 42 w 273"/>
                <a:gd name="T57" fmla="*/ 81 h 271"/>
                <a:gd name="T58" fmla="*/ 61 w 273"/>
                <a:gd name="T59" fmla="*/ 19 h 271"/>
                <a:gd name="T60" fmla="*/ 82 w 273"/>
                <a:gd name="T61" fmla="*/ 40 h 271"/>
                <a:gd name="T62" fmla="*/ 108 w 273"/>
                <a:gd name="T63" fmla="*/ 29 h 271"/>
                <a:gd name="T64" fmla="*/ 165 w 273"/>
                <a:gd name="T65" fmla="*/ 0 h 271"/>
                <a:gd name="T66" fmla="*/ 165 w 273"/>
                <a:gd name="T67" fmla="*/ 29 h 271"/>
                <a:gd name="T68" fmla="*/ 191 w 273"/>
                <a:gd name="T69" fmla="*/ 40 h 271"/>
                <a:gd name="T70" fmla="*/ 254 w 273"/>
                <a:gd name="T71" fmla="*/ 59 h 271"/>
                <a:gd name="T72" fmla="*/ 231 w 273"/>
                <a:gd name="T73" fmla="*/ 81 h 271"/>
                <a:gd name="T74" fmla="*/ 243 w 273"/>
                <a:gd name="T75" fmla="*/ 106 h 271"/>
                <a:gd name="T76" fmla="*/ 273 w 273"/>
                <a:gd name="T77" fmla="*/ 165 h 271"/>
                <a:gd name="T78" fmla="*/ 243 w 273"/>
                <a:gd name="T79" fmla="*/ 165 h 271"/>
                <a:gd name="T80" fmla="*/ 231 w 273"/>
                <a:gd name="T81" fmla="*/ 189 h 271"/>
                <a:gd name="T82" fmla="*/ 212 w 273"/>
                <a:gd name="T83" fmla="*/ 252 h 271"/>
                <a:gd name="T84" fmla="*/ 191 w 273"/>
                <a:gd name="T85" fmla="*/ 231 h 271"/>
                <a:gd name="T86" fmla="*/ 165 w 273"/>
                <a:gd name="T87" fmla="*/ 24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3" h="271">
                  <a:moveTo>
                    <a:pt x="165" y="271"/>
                  </a:moveTo>
                  <a:lnTo>
                    <a:pt x="137" y="271"/>
                  </a:lnTo>
                  <a:lnTo>
                    <a:pt x="137" y="250"/>
                  </a:lnTo>
                  <a:lnTo>
                    <a:pt x="144" y="250"/>
                  </a:lnTo>
                  <a:lnTo>
                    <a:pt x="144" y="224"/>
                  </a:lnTo>
                  <a:lnTo>
                    <a:pt x="153" y="222"/>
                  </a:lnTo>
                  <a:lnTo>
                    <a:pt x="153" y="222"/>
                  </a:lnTo>
                  <a:lnTo>
                    <a:pt x="170" y="217"/>
                  </a:lnTo>
                  <a:lnTo>
                    <a:pt x="186" y="208"/>
                  </a:lnTo>
                  <a:lnTo>
                    <a:pt x="193" y="203"/>
                  </a:lnTo>
                  <a:lnTo>
                    <a:pt x="212" y="222"/>
                  </a:lnTo>
                  <a:lnTo>
                    <a:pt x="223" y="210"/>
                  </a:lnTo>
                  <a:lnTo>
                    <a:pt x="205" y="193"/>
                  </a:lnTo>
                  <a:lnTo>
                    <a:pt x="210" y="186"/>
                  </a:lnTo>
                  <a:lnTo>
                    <a:pt x="210" y="186"/>
                  </a:lnTo>
                  <a:lnTo>
                    <a:pt x="219" y="168"/>
                  </a:lnTo>
                  <a:lnTo>
                    <a:pt x="224" y="151"/>
                  </a:lnTo>
                  <a:lnTo>
                    <a:pt x="226" y="142"/>
                  </a:lnTo>
                  <a:lnTo>
                    <a:pt x="252" y="142"/>
                  </a:lnTo>
                  <a:lnTo>
                    <a:pt x="252" y="126"/>
                  </a:lnTo>
                  <a:lnTo>
                    <a:pt x="226" y="126"/>
                  </a:lnTo>
                  <a:lnTo>
                    <a:pt x="224" y="118"/>
                  </a:lnTo>
                  <a:lnTo>
                    <a:pt x="224" y="118"/>
                  </a:lnTo>
                  <a:lnTo>
                    <a:pt x="219" y="100"/>
                  </a:lnTo>
                  <a:lnTo>
                    <a:pt x="210" y="85"/>
                  </a:lnTo>
                  <a:lnTo>
                    <a:pt x="205" y="78"/>
                  </a:lnTo>
                  <a:lnTo>
                    <a:pt x="223" y="59"/>
                  </a:lnTo>
                  <a:lnTo>
                    <a:pt x="212" y="48"/>
                  </a:lnTo>
                  <a:lnTo>
                    <a:pt x="193" y="67"/>
                  </a:lnTo>
                  <a:lnTo>
                    <a:pt x="186" y="62"/>
                  </a:lnTo>
                  <a:lnTo>
                    <a:pt x="186" y="62"/>
                  </a:lnTo>
                  <a:lnTo>
                    <a:pt x="170" y="53"/>
                  </a:lnTo>
                  <a:lnTo>
                    <a:pt x="153" y="48"/>
                  </a:lnTo>
                  <a:lnTo>
                    <a:pt x="144" y="46"/>
                  </a:lnTo>
                  <a:lnTo>
                    <a:pt x="144" y="20"/>
                  </a:lnTo>
                  <a:lnTo>
                    <a:pt x="129" y="20"/>
                  </a:lnTo>
                  <a:lnTo>
                    <a:pt x="129" y="46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03" y="53"/>
                  </a:lnTo>
                  <a:lnTo>
                    <a:pt x="87" y="62"/>
                  </a:lnTo>
                  <a:lnTo>
                    <a:pt x="80" y="67"/>
                  </a:lnTo>
                  <a:lnTo>
                    <a:pt x="61" y="48"/>
                  </a:lnTo>
                  <a:lnTo>
                    <a:pt x="51" y="59"/>
                  </a:lnTo>
                  <a:lnTo>
                    <a:pt x="68" y="78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56" y="100"/>
                  </a:lnTo>
                  <a:lnTo>
                    <a:pt x="51" y="118"/>
                  </a:lnTo>
                  <a:lnTo>
                    <a:pt x="49" y="126"/>
                  </a:lnTo>
                  <a:lnTo>
                    <a:pt x="23" y="126"/>
                  </a:lnTo>
                  <a:lnTo>
                    <a:pt x="23" y="135"/>
                  </a:lnTo>
                  <a:lnTo>
                    <a:pt x="0" y="135"/>
                  </a:lnTo>
                  <a:lnTo>
                    <a:pt x="0" y="106"/>
                  </a:lnTo>
                  <a:lnTo>
                    <a:pt x="31" y="106"/>
                  </a:lnTo>
                  <a:lnTo>
                    <a:pt x="31" y="106"/>
                  </a:lnTo>
                  <a:lnTo>
                    <a:pt x="35" y="93"/>
                  </a:lnTo>
                  <a:lnTo>
                    <a:pt x="42" y="81"/>
                  </a:lnTo>
                  <a:lnTo>
                    <a:pt x="19" y="59"/>
                  </a:lnTo>
                  <a:lnTo>
                    <a:pt x="61" y="19"/>
                  </a:lnTo>
                  <a:lnTo>
                    <a:pt x="82" y="40"/>
                  </a:lnTo>
                  <a:lnTo>
                    <a:pt x="82" y="40"/>
                  </a:lnTo>
                  <a:lnTo>
                    <a:pt x="94" y="34"/>
                  </a:lnTo>
                  <a:lnTo>
                    <a:pt x="108" y="29"/>
                  </a:lnTo>
                  <a:lnTo>
                    <a:pt x="108" y="0"/>
                  </a:lnTo>
                  <a:lnTo>
                    <a:pt x="165" y="0"/>
                  </a:lnTo>
                  <a:lnTo>
                    <a:pt x="165" y="29"/>
                  </a:lnTo>
                  <a:lnTo>
                    <a:pt x="165" y="29"/>
                  </a:lnTo>
                  <a:lnTo>
                    <a:pt x="179" y="34"/>
                  </a:lnTo>
                  <a:lnTo>
                    <a:pt x="191" y="40"/>
                  </a:lnTo>
                  <a:lnTo>
                    <a:pt x="212" y="19"/>
                  </a:lnTo>
                  <a:lnTo>
                    <a:pt x="254" y="59"/>
                  </a:lnTo>
                  <a:lnTo>
                    <a:pt x="231" y="81"/>
                  </a:lnTo>
                  <a:lnTo>
                    <a:pt x="231" y="81"/>
                  </a:lnTo>
                  <a:lnTo>
                    <a:pt x="238" y="93"/>
                  </a:lnTo>
                  <a:lnTo>
                    <a:pt x="243" y="106"/>
                  </a:lnTo>
                  <a:lnTo>
                    <a:pt x="273" y="106"/>
                  </a:lnTo>
                  <a:lnTo>
                    <a:pt x="273" y="165"/>
                  </a:lnTo>
                  <a:lnTo>
                    <a:pt x="243" y="165"/>
                  </a:lnTo>
                  <a:lnTo>
                    <a:pt x="243" y="165"/>
                  </a:lnTo>
                  <a:lnTo>
                    <a:pt x="238" y="177"/>
                  </a:lnTo>
                  <a:lnTo>
                    <a:pt x="231" y="189"/>
                  </a:lnTo>
                  <a:lnTo>
                    <a:pt x="254" y="210"/>
                  </a:lnTo>
                  <a:lnTo>
                    <a:pt x="212" y="252"/>
                  </a:lnTo>
                  <a:lnTo>
                    <a:pt x="191" y="231"/>
                  </a:lnTo>
                  <a:lnTo>
                    <a:pt x="191" y="231"/>
                  </a:lnTo>
                  <a:lnTo>
                    <a:pt x="179" y="236"/>
                  </a:lnTo>
                  <a:lnTo>
                    <a:pt x="165" y="241"/>
                  </a:lnTo>
                  <a:lnTo>
                    <a:pt x="165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50">
              <a:extLst>
                <a:ext uri="{FF2B5EF4-FFF2-40B4-BE49-F238E27FC236}">
                  <a16:creationId xmlns="" xmlns:a16="http://schemas.microsoft.com/office/drawing/2014/main" id="{52F0ED13-A522-4EF9-928F-9370C671E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210050"/>
              <a:ext cx="476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51">
              <a:extLst>
                <a:ext uri="{FF2B5EF4-FFF2-40B4-BE49-F238E27FC236}">
                  <a16:creationId xmlns="" xmlns:a16="http://schemas.microsoft.com/office/drawing/2014/main" id="{CE4ED2EC-C8FD-4312-8121-E1975287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264025"/>
              <a:ext cx="476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52">
              <a:extLst>
                <a:ext uri="{FF2B5EF4-FFF2-40B4-BE49-F238E27FC236}">
                  <a16:creationId xmlns="" xmlns:a16="http://schemas.microsoft.com/office/drawing/2014/main" id="{3E48042A-2620-41AD-8308-8D3F82209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316413"/>
              <a:ext cx="4762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53">
              <a:extLst>
                <a:ext uri="{FF2B5EF4-FFF2-40B4-BE49-F238E27FC236}">
                  <a16:creationId xmlns="" xmlns:a16="http://schemas.microsoft.com/office/drawing/2014/main" id="{8264F6D0-44D7-4295-82A0-7DE4A5A61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371975"/>
              <a:ext cx="476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54">
              <a:extLst>
                <a:ext uri="{FF2B5EF4-FFF2-40B4-BE49-F238E27FC236}">
                  <a16:creationId xmlns="" xmlns:a16="http://schemas.microsoft.com/office/drawing/2014/main" id="{9E5FAFED-4229-40DE-BB06-8EC9960E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424363"/>
              <a:ext cx="476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55">
              <a:extLst>
                <a:ext uri="{FF2B5EF4-FFF2-40B4-BE49-F238E27FC236}">
                  <a16:creationId xmlns="" xmlns:a16="http://schemas.microsoft.com/office/drawing/2014/main" id="{DF6381E5-48DE-4291-9A5B-8BAC7D42D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0" y="4479925"/>
              <a:ext cx="476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56">
              <a:extLst>
                <a:ext uri="{FF2B5EF4-FFF2-40B4-BE49-F238E27FC236}">
                  <a16:creationId xmlns="" xmlns:a16="http://schemas.microsoft.com/office/drawing/2014/main" id="{50AA2E75-7E73-458C-A0C6-298B0F53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210050"/>
              <a:ext cx="138113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57">
              <a:extLst>
                <a:ext uri="{FF2B5EF4-FFF2-40B4-BE49-F238E27FC236}">
                  <a16:creationId xmlns="" xmlns:a16="http://schemas.microsoft.com/office/drawing/2014/main" id="{5C0290D3-A667-4FED-8710-0639D31D9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538" y="4210050"/>
              <a:ext cx="603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58">
              <a:extLst>
                <a:ext uri="{FF2B5EF4-FFF2-40B4-BE49-F238E27FC236}">
                  <a16:creationId xmlns="" xmlns:a16="http://schemas.microsoft.com/office/drawing/2014/main" id="{689D0A09-5F12-4FF5-B536-EBA141E8D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264025"/>
              <a:ext cx="809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59">
              <a:extLst>
                <a:ext uri="{FF2B5EF4-FFF2-40B4-BE49-F238E27FC236}">
                  <a16:creationId xmlns="" xmlns:a16="http://schemas.microsoft.com/office/drawing/2014/main" id="{098C438F-80F3-4337-B32B-4442F25EE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316413"/>
              <a:ext cx="28416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60">
              <a:extLst>
                <a:ext uri="{FF2B5EF4-FFF2-40B4-BE49-F238E27FC236}">
                  <a16:creationId xmlns="" xmlns:a16="http://schemas.microsoft.com/office/drawing/2014/main" id="{6C578D50-2451-42C8-92D0-33614F9AE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371975"/>
              <a:ext cx="809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61">
              <a:extLst>
                <a:ext uri="{FF2B5EF4-FFF2-40B4-BE49-F238E27FC236}">
                  <a16:creationId xmlns="" xmlns:a16="http://schemas.microsoft.com/office/drawing/2014/main" id="{015A33F5-585D-4CDF-AB91-1AF96D0FA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388" y="4371975"/>
              <a:ext cx="2206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62">
              <a:extLst>
                <a:ext uri="{FF2B5EF4-FFF2-40B4-BE49-F238E27FC236}">
                  <a16:creationId xmlns="" xmlns:a16="http://schemas.microsoft.com/office/drawing/2014/main" id="{0ED4C89B-A04A-4ECF-82F4-8531650FE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424363"/>
              <a:ext cx="4286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63">
              <a:extLst>
                <a:ext uri="{FF2B5EF4-FFF2-40B4-BE49-F238E27FC236}">
                  <a16:creationId xmlns="" xmlns:a16="http://schemas.microsoft.com/office/drawing/2014/main" id="{43067778-7602-4E4C-9F3C-162ECEF1F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2975" y="4479925"/>
              <a:ext cx="93663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64">
              <a:extLst>
                <a:ext uri="{FF2B5EF4-FFF2-40B4-BE49-F238E27FC236}">
                  <a16:creationId xmlns="" xmlns:a16="http://schemas.microsoft.com/office/drawing/2014/main" id="{F8871366-4609-4D14-927E-5EBE0A617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325" y="4479925"/>
              <a:ext cx="13493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5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Ameek Singh Bhalla</dc:creator>
  <cp:lastModifiedBy>Ameek Bhalla</cp:lastModifiedBy>
  <cp:revision>14</cp:revision>
  <dcterms:created xsi:type="dcterms:W3CDTF">2022-01-21T13:55:10Z</dcterms:created>
  <dcterms:modified xsi:type="dcterms:W3CDTF">2022-01-29T11:00:46Z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2022-01-21T13:55:10Z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737cfdd5-0936-49f5-8c62-92b21248c7f1</vt:lpwstr>
  </property>
  <property fmtid="{D5CDD505-2E9C-101B-9397-08002B2CF9AE}" pid="8" name="MSIP_Label_a0819fa7-4367-4500-ba88-dd630d977609_ContentBits">
    <vt:lpwstr>0</vt:lpwstr>
  </property>
</Properties>
</file>