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A51E097-FA33-4AAF-B557-18F959FAD388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BE9142C-99C2-44FF-B28D-1CC16E7DBD9E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E097-FA33-4AAF-B557-18F959FAD388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142C-99C2-44FF-B28D-1CC16E7DBD9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E097-FA33-4AAF-B557-18F959FAD388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142C-99C2-44FF-B28D-1CC16E7DBD9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A51E097-FA33-4AAF-B557-18F959FAD388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BE9142C-99C2-44FF-B28D-1CC16E7DBD9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A51E097-FA33-4AAF-B557-18F959FAD388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BE9142C-99C2-44FF-B28D-1CC16E7DBD9E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E097-FA33-4AAF-B557-18F959FAD388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142C-99C2-44FF-B28D-1CC16E7DBD9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E097-FA33-4AAF-B557-18F959FAD388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142C-99C2-44FF-B28D-1CC16E7DBD9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A51E097-FA33-4AAF-B557-18F959FAD388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BE9142C-99C2-44FF-B28D-1CC16E7DBD9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E097-FA33-4AAF-B557-18F959FAD388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142C-99C2-44FF-B28D-1CC16E7DBD9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A51E097-FA33-4AAF-B557-18F959FAD388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BE9142C-99C2-44FF-B28D-1CC16E7DBD9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A51E097-FA33-4AAF-B557-18F959FAD388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BE9142C-99C2-44FF-B28D-1CC16E7DBD9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A51E097-FA33-4AAF-B557-18F959FAD388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BE9142C-99C2-44FF-B28D-1CC16E7DBD9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0"/>
            <a:ext cx="51816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nard MT Condensed" pitchFamily="18" charset="0"/>
              </a:rPr>
              <a:t>QUAESTIO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ernard MT Condense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7527" y="4332982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itchFamily="34" charset="0"/>
              </a:rPr>
              <a:t>A platform of interaction between unrelated generations </a:t>
            </a:r>
            <a:endParaRPr lang="en-US" sz="3200" dirty="0">
              <a:latin typeface="Arial Black" pitchFamily="34" charset="0"/>
            </a:endParaRPr>
          </a:p>
        </p:txBody>
      </p:sp>
      <p:pic>
        <p:nvPicPr>
          <p:cNvPr id="1026" name="Picture 2" descr="C:\Users\Sahil Parwez\Desktop\brain-incandescent-light-bulb-problem-solving-icon-bulb-creative-design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091" y="1219200"/>
            <a:ext cx="4038599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26627" y="5791200"/>
            <a:ext cx="430461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Androbots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81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62000" y="484257"/>
            <a:ext cx="60198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Problem faced:-</a:t>
            </a:r>
            <a:endParaRPr lang="en-US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438400"/>
            <a:ext cx="838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Arial Black" pitchFamily="34" charset="0"/>
              </a:rPr>
              <a:t>Introverts face problem in connecting with teachers and seniors.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Arial Black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Arial Black" pitchFamily="34" charset="0"/>
              </a:rPr>
              <a:t>Event organizers face problem in advertising  events and workshop.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Arial Black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Arial Black" pitchFamily="34" charset="0"/>
              </a:rPr>
              <a:t>Collaboration between senior and junior students is not much.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Arial Black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Arial Black" pitchFamily="34" charset="0"/>
              </a:rPr>
              <a:t>Asking problems to many is not possible.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Arial Black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Arial Black" pitchFamily="34" charset="0"/>
              </a:rPr>
              <a:t>Story, pictures, themes, of event like cultural are not spread.</a:t>
            </a:r>
            <a:endParaRPr 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23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28600"/>
            <a:ext cx="58935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odoni MT" pitchFamily="18" charset="0"/>
              </a:rPr>
              <a:t>Features Introduced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odoni MT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6220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600" dirty="0" smtClean="0">
                <a:latin typeface="Arial Black" pitchFamily="34" charset="0"/>
              </a:rPr>
              <a:t>Quests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3600" dirty="0">
              <a:latin typeface="Arial Black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3600" dirty="0" smtClean="0">
                <a:latin typeface="Arial Black" pitchFamily="34" charset="0"/>
              </a:rPr>
              <a:t>Blog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3600" dirty="0">
              <a:latin typeface="Arial Black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3600" dirty="0" smtClean="0">
                <a:latin typeface="Arial Black" pitchFamily="34" charset="0"/>
              </a:rPr>
              <a:t>Debate</a:t>
            </a:r>
            <a:endParaRPr lang="en-US" sz="3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82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799"/>
            <a:ext cx="4045082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ell MT" pitchFamily="18" charset="0"/>
              </a:rPr>
              <a:t>Home Page</a:t>
            </a:r>
            <a:endParaRPr lang="en-US" sz="6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ell MT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981200"/>
            <a:ext cx="13967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Arial Black" pitchFamily="34" charset="0"/>
              </a:rPr>
              <a:t>Tabs</a:t>
            </a:r>
            <a:endParaRPr lang="en-US" sz="3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Arial Black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25393" y="2266265"/>
            <a:ext cx="3558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62200" y="1981198"/>
            <a:ext cx="1371600" cy="570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1981199"/>
            <a:ext cx="1371600" cy="570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10400" y="1981200"/>
            <a:ext cx="1371600" cy="570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DEBATE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28600" y="3435927"/>
            <a:ext cx="4953000" cy="4502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Impact" pitchFamily="34" charset="0"/>
              </a:rPr>
              <a:t>Search</a:t>
            </a:r>
            <a:endParaRPr lang="en-US" sz="2400" dirty="0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2050" name="Picture 2" descr="C:\Users\Sahil Parwez\Desktop\problem-statement-vector-icon-isolated-transparent-background-problem-statement-logo-design-problem-statement-vector-icon-11897717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397354"/>
            <a:ext cx="527419" cy="5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605155" y="3435927"/>
            <a:ext cx="1295400" cy="488846"/>
          </a:xfrm>
          <a:prstGeom prst="rect">
            <a:avLst/>
          </a:prstGeom>
          <a:solidFill>
            <a:srgbClr val="2AFF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 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" y="4267200"/>
            <a:ext cx="8382000" cy="2438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Trending updates 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like stories ,blogs , debates, hot questions</a:t>
            </a:r>
            <a:endParaRPr lang="en-US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377" y="381000"/>
            <a:ext cx="28264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QUEST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537853"/>
            <a:ext cx="13967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Arial Black" pitchFamily="34" charset="0"/>
              </a:rPr>
              <a:t>Tabs</a:t>
            </a:r>
            <a:endParaRPr lang="en-US" sz="3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Arial Black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72993" y="1651107"/>
            <a:ext cx="1371600" cy="570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8200" y="1641763"/>
            <a:ext cx="1371600" cy="570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1627908"/>
            <a:ext cx="1371600" cy="570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DEBATE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03296" y="1920948"/>
            <a:ext cx="3558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71054" y="2721943"/>
            <a:ext cx="4953000" cy="4502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Impact" pitchFamily="34" charset="0"/>
              </a:rPr>
              <a:t>Search</a:t>
            </a:r>
            <a:endParaRPr lang="en-US" sz="2400" dirty="0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11" name="Picture 2" descr="C:\Users\Sahil Parwez\Desktop\problem-statement-vector-icon-isolated-transparent-background-problem-statement-logo-design-problem-statement-vector-icon-11897717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6" y="2721943"/>
            <a:ext cx="527419" cy="5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078682" y="2721943"/>
            <a:ext cx="1295400" cy="488846"/>
          </a:xfrm>
          <a:prstGeom prst="rect">
            <a:avLst/>
          </a:prstGeom>
          <a:solidFill>
            <a:srgbClr val="2AFF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 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2377" y="4419600"/>
            <a:ext cx="8153401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Arial Black" pitchFamily="34" charset="0"/>
              </a:rPr>
              <a:t>Related Topics </a:t>
            </a:r>
            <a:endParaRPr lang="en-US" sz="4400" b="1" dirty="0">
              <a:latin typeface="Arial Black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63286" y="3505200"/>
            <a:ext cx="634711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itchFamily="34" charset="0"/>
              </a:rPr>
              <a:t>ASK QUESTION</a:t>
            </a:r>
            <a:endParaRPr 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2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457200"/>
            <a:ext cx="1813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Blog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537853"/>
            <a:ext cx="13967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Arial Black" pitchFamily="34" charset="0"/>
              </a:rPr>
              <a:t>Tabs</a:t>
            </a:r>
            <a:endParaRPr lang="en-US" sz="3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634834"/>
            <a:ext cx="1371600" cy="570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DEBATE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03296" y="1920948"/>
            <a:ext cx="3558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71054" y="2721943"/>
            <a:ext cx="4953000" cy="4502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Impact" pitchFamily="34" charset="0"/>
              </a:rPr>
              <a:t>Search</a:t>
            </a:r>
            <a:endParaRPr lang="en-US" sz="2400" dirty="0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11" name="Picture 2" descr="C:\Users\Sahil Parwez\Desktop\problem-statement-vector-icon-isolated-transparent-background-problem-statement-logo-design-problem-statement-vector-icon-11897717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6" y="2721943"/>
            <a:ext cx="527419" cy="5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078682" y="2721943"/>
            <a:ext cx="1295400" cy="488846"/>
          </a:xfrm>
          <a:prstGeom prst="rect">
            <a:avLst/>
          </a:prstGeom>
          <a:solidFill>
            <a:srgbClr val="2AFF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 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63286" y="3650673"/>
            <a:ext cx="4289714" cy="692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 Black" pitchFamily="34" charset="0"/>
              </a:rPr>
              <a:t>Create your blog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4572000"/>
            <a:ext cx="7391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latin typeface="Arial Black" pitchFamily="34" charset="0"/>
              </a:rPr>
              <a:t>Related Topics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</p:txBody>
      </p:sp>
      <p:pic>
        <p:nvPicPr>
          <p:cNvPr id="3074" name="Picture 2" descr="C:\Users\Sahil Parwez\Desktop\what-is-a-blo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724400"/>
            <a:ext cx="3165807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28600" y="1596735"/>
            <a:ext cx="13967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Arial Black" pitchFamily="34" charset="0"/>
              </a:rPr>
              <a:t>Tabs</a:t>
            </a:r>
            <a:endParaRPr lang="en-US" sz="3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Arial Black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75317" y="1700645"/>
            <a:ext cx="1371600" cy="570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38254" y="1691255"/>
            <a:ext cx="1371600" cy="570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8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2" grpId="0" animBg="1"/>
      <p:bldP spid="13" grpId="0" animBg="1"/>
      <p:bldP spid="14" grpId="0" animBg="1"/>
      <p:bldP spid="16" grpId="0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52400"/>
            <a:ext cx="272382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Debate</a:t>
            </a:r>
          </a:p>
          <a:p>
            <a:pPr algn="ctr"/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03296" y="1920948"/>
            <a:ext cx="3558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71054" y="2721943"/>
            <a:ext cx="4953000" cy="4502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Impact" pitchFamily="34" charset="0"/>
              </a:rPr>
              <a:t>Search</a:t>
            </a:r>
            <a:endParaRPr lang="en-US" sz="2400" dirty="0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7" name="Picture 2" descr="C:\Users\Sahil Parwez\Desktop\problem-statement-vector-icon-isolated-transparent-background-problem-statement-logo-design-problem-statement-vector-icon-11897717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6" y="2721943"/>
            <a:ext cx="527419" cy="5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078682" y="2721943"/>
            <a:ext cx="1295400" cy="488846"/>
          </a:xfrm>
          <a:prstGeom prst="rect">
            <a:avLst/>
          </a:prstGeom>
          <a:solidFill>
            <a:srgbClr val="2AFF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 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596735"/>
            <a:ext cx="13967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Arial Black" pitchFamily="34" charset="0"/>
              </a:rPr>
              <a:t>Tabs</a:t>
            </a:r>
            <a:endParaRPr lang="en-US" sz="3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Arial Black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72993" y="1709989"/>
            <a:ext cx="1371600" cy="570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48200" y="1700645"/>
            <a:ext cx="1371600" cy="570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10400" y="1686790"/>
            <a:ext cx="1371600" cy="570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DEBATE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9223" y="3505200"/>
            <a:ext cx="5124777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 Black" pitchFamily="34" charset="0"/>
              </a:rPr>
              <a:t>Start a Debate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2826" y="4717473"/>
            <a:ext cx="2557569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 Black" pitchFamily="34" charset="0"/>
              </a:rPr>
              <a:t>FOR: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87306" y="4717473"/>
            <a:ext cx="2557569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 Black" pitchFamily="34" charset="0"/>
              </a:rPr>
              <a:t>AGAINST:</a:t>
            </a:r>
            <a:endParaRPr lang="en-US" sz="3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08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164</TotalTime>
  <Words>130</Words>
  <Application>Microsoft Office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Parwez</dc:creator>
  <cp:lastModifiedBy>Sahil Parwez</cp:lastModifiedBy>
  <cp:revision>11</cp:revision>
  <dcterms:created xsi:type="dcterms:W3CDTF">2019-09-07T01:58:14Z</dcterms:created>
  <dcterms:modified xsi:type="dcterms:W3CDTF">2019-09-07T04:42:21Z</dcterms:modified>
</cp:coreProperties>
</file>