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Comforta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omforta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Comforta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bd80c435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bd80c435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find odd values / data leakage as well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bd80c435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bd80c435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the features in the model to the features with top trend correlation. Should reduce overfitting.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bd80c4356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bd80c4356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M</a:t>
            </a:r>
            <a:r>
              <a:rPr lang="en" sz="1400">
                <a:solidFill>
                  <a:schemeClr val="dk2"/>
                </a:solidFill>
              </a:rPr>
              <a:t>ulticolinearity = which features are causing the same variation in the data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Will reduce overfitting and simplify the model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bd80c435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bd80c435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 has become a gold standard in data science for its ease of use and consistent results. Linear Regression is not often used often anymore, except as a baseline model.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is the metric chosen by the kaggle competition by Elo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bd80c4356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bd80c4356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Intrinsic value = </a:t>
            </a:r>
            <a:r>
              <a:rPr lang="en">
                <a:solidFill>
                  <a:schemeClr val="dk2"/>
                </a:solidFill>
              </a:rPr>
              <a:t>(# of pca features needed to approximate data)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omfortaa"/>
              <a:buChar char="○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Fit and transform the training and test data to 4 components (adding more components overfits the model)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●"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bd80c435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bd80c435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optimal hyperparamaters found in attempt 5 I used to modify the previous models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, Randomsearchcv could have also been an option.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2"/>
                </a:solidFill>
              </a:rPr>
              <a:t>Removing outlier had no effect on scoring.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d80c435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d80c435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d80c435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d80c435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bd80c435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bd80c435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bd80c435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bd80c435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bd80c4356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bd80c435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bd80c435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bd80c435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Sharp outlier at -33, 1% of data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bd80c435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bd80c435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spread the new the user is. -33 outlier remains constant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bd80c4356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bd80c435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Nearly Identical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bd80c435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bd80c435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Merged this with the training and test data based off card id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8000" y="13525"/>
            <a:ext cx="1645999" cy="8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Font typeface="Comfortaa"/>
              <a:buNone/>
              <a:defRPr b="1" sz="2800">
                <a:solidFill>
                  <a:srgbClr val="CC4125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  <a:defRPr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hyperlink" Target="https://www.linkedin.com/in/ameen-abdelghani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225" y="3402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Analysis to Predict Customer Loyalty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988" y="895300"/>
            <a:ext cx="4529074" cy="22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598075" y="4049425"/>
            <a:ext cx="56940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By </a:t>
            </a:r>
            <a:r>
              <a:rPr lang="en" u="sng">
                <a:solidFill>
                  <a:srgbClr val="0097A7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Ameen Abdelghani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December 2018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Utilized library called featexp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Bins all the feature and shows </a:t>
            </a:r>
            <a:r>
              <a:rPr lang="en"/>
              <a:t>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Trend correlation against the target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Compares trend on training vs validation set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-11650" l="14440" r="-14440" t="11650"/>
          <a:stretch/>
        </p:blipFill>
        <p:spPr>
          <a:xfrm>
            <a:off x="956275" y="2521650"/>
            <a:ext cx="59436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275" y="2733175"/>
            <a:ext cx="5183375" cy="21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/ Feature Selection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Featexp module “stats” returns a pandas dataframe summarizing this info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700" y="1941450"/>
            <a:ext cx="58102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/ Feature Selection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275450" y="1164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Variance Inflation Factor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Statistical method to identify features causing </a:t>
            </a:r>
            <a:r>
              <a:rPr lang="en"/>
              <a:t>multicollinearity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Reduced features with VIF of 5 or below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000" y="2367125"/>
            <a:ext cx="2714625" cy="24955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Prediction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 Gradient Boosting chosen to predict customer loyalty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 for scoring: Root Mean Squared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Iterated over many varying attempts to achieve best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function to easily run model with different training features as input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38" y="2781575"/>
            <a:ext cx="8109725" cy="18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Attempt 1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Limit the features to those with the top 15 trend correlation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Limit those remaining to those with low VIF scores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CV RMSE: 3.81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RMSE test: 3.91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Attempt 2 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Use all applicable features available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CV RMSE: 3.75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RSME test: N/A (Model overfit due to too many features)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Attempt 3 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Solely using features with VIF score of around 5 or below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CV RMSE : 3.80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RMSE Test : 3.91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Prediction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Attempt 4 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Scale the data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Apply PCA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Determine Intrinsic Value . Result: 4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CV RMSE: 3.81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RSME Test: 4.22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Attempt 5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Simply tuning the model from attempt 2 by experimenting with the hyperparameters.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First attempt was using Gridsearchcv, but took too long.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Used trial and error instead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CV RMSE : 3.74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RMSE Test: N/A (Model overfit)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RMSE acheived inapplicable to business case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Majority of scores between -1 and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More relevant data needed to predict customer loyalty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Wrong question / metric being sought by Elo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Their customer loyalty scoring currently not useful for customer segmentation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Goal not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achieved but got to learn a lot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:)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Company </a:t>
            </a:r>
            <a:r>
              <a:rPr lang="en"/>
              <a:t>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Elo is one of Brazil’s top credit and debit card companies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Goal 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They’re offering a new perk to offer discounts on certain merchants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Wish to tailor the discounts to merchants users have actual demand 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Obstacle</a:t>
            </a:r>
            <a:r>
              <a:rPr lang="en"/>
              <a:t>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understand the differences in a customers purchasing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Solution: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Elo’s desired first step is to accurately predict a customer’s loyalty based off their features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500" y="0"/>
            <a:ext cx="2023500" cy="10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64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boost customer engagement with Elo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them incentives they care 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create more accurate ad campaigns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846200" y="3296975"/>
            <a:ext cx="40860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4125"/>
                </a:solidFill>
                <a:latin typeface="Nunito"/>
                <a:ea typeface="Nunito"/>
                <a:cs typeface="Nunito"/>
                <a:sym typeface="Nunito"/>
              </a:rPr>
              <a:t>“ Get discounts to the shops YOU love! “ - Elo</a:t>
            </a:r>
            <a:endParaRPr b="1">
              <a:solidFill>
                <a:srgbClr val="CC412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>
            <a:off x="4982500" y="2632174"/>
            <a:ext cx="2935000" cy="16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for this analysis is part of a current </a:t>
            </a:r>
            <a:r>
              <a:rPr lang="en">
                <a:solidFill>
                  <a:srgbClr val="4A86E8"/>
                </a:solidFill>
              </a:rPr>
              <a:t>Kaggle </a:t>
            </a:r>
            <a:r>
              <a:rPr lang="en"/>
              <a:t>competition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of use is the training, test, historical transaction, and new merchants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CSV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200,000 observations approximately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Majority of features are </a:t>
            </a:r>
            <a:r>
              <a:rPr lang="en" u="sng"/>
              <a:t>anonymous</a:t>
            </a:r>
            <a:endParaRPr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Columns on training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1, 2 ,3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Card ID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active month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 Loyalty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Historical / New Merchants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Authorized Flag (Yes or No)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Month Lag (how long before they visited the shop)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Purchase Amount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City ID / Merchant 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anonymous features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/ Data Wrangling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first active month to datetime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elapsed feature time from latest date in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Observed Loyalty Score range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925" y="2186275"/>
            <a:ext cx="4344450" cy="29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318450"/>
            <a:ext cx="79626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800"/>
              <a:buNone/>
            </a:pPr>
            <a:r>
              <a:rPr b="1" lang="en">
                <a:solidFill>
                  <a:srgbClr val="CC4125"/>
                </a:solidFill>
              </a:rPr>
              <a:t>First Active Year vs Loyalty Score</a:t>
            </a:r>
            <a:endParaRPr b="1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-3510" r="3509" t="0"/>
          <a:stretch/>
        </p:blipFill>
        <p:spPr>
          <a:xfrm>
            <a:off x="1849775" y="518875"/>
            <a:ext cx="5747675" cy="36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4209650"/>
            <a:ext cx="84705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800"/>
              <a:buNone/>
            </a:pPr>
            <a:r>
              <a:rPr b="1" lang="en">
                <a:solidFill>
                  <a:srgbClr val="CC4125"/>
                </a:solidFill>
              </a:rPr>
              <a:t>First active month difference between training and test data</a:t>
            </a:r>
            <a:endParaRPr b="1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8" y="829300"/>
            <a:ext cx="4404875" cy="225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900" y="752450"/>
            <a:ext cx="4376975" cy="23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a large groupby on Hist. Transactions to create new features based off each each customer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275" y="1887100"/>
            <a:ext cx="3762650" cy="31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