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27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69D7-2B06-4BBB-83E2-8F9C7477044F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9CCC-1165-418B-B2CB-3EF76982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0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69D7-2B06-4BBB-83E2-8F9C7477044F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9CCC-1165-418B-B2CB-3EF76982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0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69D7-2B06-4BBB-83E2-8F9C7477044F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9CCC-1165-418B-B2CB-3EF76982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4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69D7-2B06-4BBB-83E2-8F9C7477044F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9CCC-1165-418B-B2CB-3EF76982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2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69D7-2B06-4BBB-83E2-8F9C7477044F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9CCC-1165-418B-B2CB-3EF76982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11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69D7-2B06-4BBB-83E2-8F9C7477044F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9CCC-1165-418B-B2CB-3EF76982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69D7-2B06-4BBB-83E2-8F9C7477044F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9CCC-1165-418B-B2CB-3EF76982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8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69D7-2B06-4BBB-83E2-8F9C7477044F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9CCC-1165-418B-B2CB-3EF76982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2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69D7-2B06-4BBB-83E2-8F9C7477044F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9CCC-1165-418B-B2CB-3EF76982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3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69D7-2B06-4BBB-83E2-8F9C7477044F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9CCC-1165-418B-B2CB-3EF76982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6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69D7-2B06-4BBB-83E2-8F9C7477044F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9CCC-1165-418B-B2CB-3EF76982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2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E69D7-2B06-4BBB-83E2-8F9C7477044F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09CCC-1165-418B-B2CB-3EF76982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4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PROJECTS LIST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Burger Shop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Clothes Shop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Mobile Shop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Electronics Shop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Books Shop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Boutique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Toys Shop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D.v.d</a:t>
            </a:r>
            <a:r>
              <a:rPr lang="en-US" dirty="0" smtClean="0"/>
              <a:t> Shop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Sports Shop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Meat Shop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Watches Shop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Car Showroom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Computer Shop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Jewelry Shop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Gifts Shop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Furniture Shop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Fast-food Shop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Pizza Shop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Ice Cream Shop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Bakery 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3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MINIMUM REQUIREMENT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600200"/>
            <a:ext cx="4038600" cy="4525963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Navigation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About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Contact Us Form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Product Lists</a:t>
            </a:r>
          </a:p>
        </p:txBody>
      </p:sp>
    </p:spTree>
    <p:extLst>
      <p:ext uri="{BB962C8B-B14F-4D97-AF65-F5344CB8AC3E}">
        <p14:creationId xmlns:p14="http://schemas.microsoft.com/office/powerpoint/2010/main" val="356983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Steps to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omplete Project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Search and note down the Requirements.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Start Project Structure in HTML.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Complete HTML and start CSS.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Complete HTML and CSS.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implement JS for Cart.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Testing.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Finalize the Project.</a:t>
            </a:r>
          </a:p>
        </p:txBody>
      </p:sp>
    </p:spTree>
    <p:extLst>
      <p:ext uri="{BB962C8B-B14F-4D97-AF65-F5344CB8AC3E}">
        <p14:creationId xmlns:p14="http://schemas.microsoft.com/office/powerpoint/2010/main" val="133630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91</Words>
  <Application>Microsoft Office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Projects</vt:lpstr>
      <vt:lpstr>PROJECTS LIST</vt:lpstr>
      <vt:lpstr>MINIMUM REQUIREMENT</vt:lpstr>
      <vt:lpstr>Steps to Complete 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CMAD</dc:creator>
  <cp:lastModifiedBy>CMAD</cp:lastModifiedBy>
  <cp:revision>2</cp:revision>
  <dcterms:created xsi:type="dcterms:W3CDTF">2016-09-03T05:12:11Z</dcterms:created>
  <dcterms:modified xsi:type="dcterms:W3CDTF">2016-09-03T05:23:20Z</dcterms:modified>
</cp:coreProperties>
</file>