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430" r:id="rId5"/>
    <p:sldId id="431" r:id="rId6"/>
    <p:sldId id="432" r:id="rId7"/>
    <p:sldId id="433" r:id="rId8"/>
    <p:sldId id="434" r:id="rId9"/>
    <p:sldId id="435" r:id="rId10"/>
    <p:sldId id="436" r:id="rId11"/>
    <p:sldId id="4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63" d="100"/>
          <a:sy n="63" d="100"/>
        </p:scale>
        <p:origin x="708" y="6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05024-C420-445C-BEC5-1CC78F2C54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310C14-2346-4418-8F6C-D119D13593D9}">
      <dgm:prSet/>
      <dgm:spPr/>
      <dgm:t>
        <a:bodyPr/>
        <a:lstStyle/>
        <a:p>
          <a:r>
            <a:rPr lang="en-US"/>
            <a:t>Simplifies Java application development.</a:t>
          </a:r>
        </a:p>
      </dgm:t>
    </dgm:pt>
    <dgm:pt modelId="{0357F897-F304-403B-8331-FABD4D8C24D9}" type="parTrans" cxnId="{CF00E960-8153-46E1-960D-E061963A79E6}">
      <dgm:prSet/>
      <dgm:spPr/>
      <dgm:t>
        <a:bodyPr/>
        <a:lstStyle/>
        <a:p>
          <a:endParaRPr lang="en-US"/>
        </a:p>
      </dgm:t>
    </dgm:pt>
    <dgm:pt modelId="{F83BC037-68C2-4D35-A0CE-0DD4B4A085B3}" type="sibTrans" cxnId="{CF00E960-8153-46E1-960D-E061963A79E6}">
      <dgm:prSet/>
      <dgm:spPr/>
      <dgm:t>
        <a:bodyPr/>
        <a:lstStyle/>
        <a:p>
          <a:endParaRPr lang="en-US"/>
        </a:p>
      </dgm:t>
    </dgm:pt>
    <dgm:pt modelId="{932702AA-7A93-476F-8A1F-318A84F09CC7}">
      <dgm:prSet/>
      <dgm:spPr/>
      <dgm:t>
        <a:bodyPr/>
        <a:lstStyle/>
        <a:p>
          <a:r>
            <a:rPr lang="en-US"/>
            <a:t>Offers convention-over-configuration.</a:t>
          </a:r>
        </a:p>
      </dgm:t>
    </dgm:pt>
    <dgm:pt modelId="{8ED60FC6-3703-4A00-ABBD-3308D49B2EDC}" type="parTrans" cxnId="{737C06E0-6EAA-41AF-B156-BBB334E40FB6}">
      <dgm:prSet/>
      <dgm:spPr/>
      <dgm:t>
        <a:bodyPr/>
        <a:lstStyle/>
        <a:p>
          <a:endParaRPr lang="en-US"/>
        </a:p>
      </dgm:t>
    </dgm:pt>
    <dgm:pt modelId="{A8C69B03-7698-40F2-BAA4-CD0F0EA9DEFE}" type="sibTrans" cxnId="{737C06E0-6EAA-41AF-B156-BBB334E40FB6}">
      <dgm:prSet/>
      <dgm:spPr/>
      <dgm:t>
        <a:bodyPr/>
        <a:lstStyle/>
        <a:p>
          <a:endParaRPr lang="en-US"/>
        </a:p>
      </dgm:t>
    </dgm:pt>
    <dgm:pt modelId="{5D18C580-7890-43B9-A39B-4C605D86A05D}">
      <dgm:prSet/>
      <dgm:spPr/>
      <dgm:t>
        <a:bodyPr/>
        <a:lstStyle/>
        <a:p>
          <a:r>
            <a:rPr lang="en-US"/>
            <a:t>Provides built-in support for dependency management, auto-configuration, and more.</a:t>
          </a:r>
        </a:p>
      </dgm:t>
    </dgm:pt>
    <dgm:pt modelId="{8B8F4322-2290-4B38-92A0-32190C0DAC4E}" type="parTrans" cxnId="{CB1D75D3-4B7E-4ED4-8DAC-FAEAA3D5D099}">
      <dgm:prSet/>
      <dgm:spPr/>
      <dgm:t>
        <a:bodyPr/>
        <a:lstStyle/>
        <a:p>
          <a:endParaRPr lang="en-US"/>
        </a:p>
      </dgm:t>
    </dgm:pt>
    <dgm:pt modelId="{4A091DA5-E1EC-42F8-9C5B-B2482958A1F6}" type="sibTrans" cxnId="{CB1D75D3-4B7E-4ED4-8DAC-FAEAA3D5D099}">
      <dgm:prSet/>
      <dgm:spPr/>
      <dgm:t>
        <a:bodyPr/>
        <a:lstStyle/>
        <a:p>
          <a:endParaRPr lang="en-US"/>
        </a:p>
      </dgm:t>
    </dgm:pt>
    <dgm:pt modelId="{569ADBA0-8633-42C9-9C09-EF86EF8259E3}" type="pres">
      <dgm:prSet presAssocID="{8FB05024-C420-445C-BEC5-1CC78F2C54F2}" presName="root" presStyleCnt="0">
        <dgm:presLayoutVars>
          <dgm:dir/>
          <dgm:resizeHandles val="exact"/>
        </dgm:presLayoutVars>
      </dgm:prSet>
      <dgm:spPr/>
    </dgm:pt>
    <dgm:pt modelId="{67FD2E94-CE38-49C6-B5CE-6D39D1B001D7}" type="pres">
      <dgm:prSet presAssocID="{3C310C14-2346-4418-8F6C-D119D13593D9}" presName="compNode" presStyleCnt="0"/>
      <dgm:spPr/>
    </dgm:pt>
    <dgm:pt modelId="{F66FD564-B0D2-4197-B77E-25DD9776824F}" type="pres">
      <dgm:prSet presAssocID="{3C310C14-2346-4418-8F6C-D119D13593D9}" presName="bgRect" presStyleLbl="bgShp" presStyleIdx="0" presStyleCnt="3"/>
      <dgm:spPr/>
    </dgm:pt>
    <dgm:pt modelId="{687BC23A-1888-4B07-BC04-CD9A347AB700}" type="pres">
      <dgm:prSet presAssocID="{3C310C14-2346-4418-8F6C-D119D13593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716D8A3-7439-44EA-9802-19C4062377CA}" type="pres">
      <dgm:prSet presAssocID="{3C310C14-2346-4418-8F6C-D119D13593D9}" presName="spaceRect" presStyleCnt="0"/>
      <dgm:spPr/>
    </dgm:pt>
    <dgm:pt modelId="{23F68D29-1580-43B6-B01D-D0B3F8EA4B4E}" type="pres">
      <dgm:prSet presAssocID="{3C310C14-2346-4418-8F6C-D119D13593D9}" presName="parTx" presStyleLbl="revTx" presStyleIdx="0" presStyleCnt="3">
        <dgm:presLayoutVars>
          <dgm:chMax val="0"/>
          <dgm:chPref val="0"/>
        </dgm:presLayoutVars>
      </dgm:prSet>
      <dgm:spPr/>
    </dgm:pt>
    <dgm:pt modelId="{BCFB03E6-3125-43C6-B160-3C3BF7DD2053}" type="pres">
      <dgm:prSet presAssocID="{F83BC037-68C2-4D35-A0CE-0DD4B4A085B3}" presName="sibTrans" presStyleCnt="0"/>
      <dgm:spPr/>
    </dgm:pt>
    <dgm:pt modelId="{7EF1297E-1358-430E-9BF2-FDC630886262}" type="pres">
      <dgm:prSet presAssocID="{932702AA-7A93-476F-8A1F-318A84F09CC7}" presName="compNode" presStyleCnt="0"/>
      <dgm:spPr/>
    </dgm:pt>
    <dgm:pt modelId="{1F51684D-A57C-4864-A493-74D694BCFEB7}" type="pres">
      <dgm:prSet presAssocID="{932702AA-7A93-476F-8A1F-318A84F09CC7}" presName="bgRect" presStyleLbl="bgShp" presStyleIdx="1" presStyleCnt="3"/>
      <dgm:spPr/>
    </dgm:pt>
    <dgm:pt modelId="{D0017021-02E7-4FA3-A1CD-28FD3838729B}" type="pres">
      <dgm:prSet presAssocID="{932702AA-7A93-476F-8A1F-318A84F09C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D34FE0D-84EC-421C-A8FA-B2F4065C27AA}" type="pres">
      <dgm:prSet presAssocID="{932702AA-7A93-476F-8A1F-318A84F09CC7}" presName="spaceRect" presStyleCnt="0"/>
      <dgm:spPr/>
    </dgm:pt>
    <dgm:pt modelId="{87659306-6793-4F7B-B265-1B2CA7B4A59B}" type="pres">
      <dgm:prSet presAssocID="{932702AA-7A93-476F-8A1F-318A84F09CC7}" presName="parTx" presStyleLbl="revTx" presStyleIdx="1" presStyleCnt="3">
        <dgm:presLayoutVars>
          <dgm:chMax val="0"/>
          <dgm:chPref val="0"/>
        </dgm:presLayoutVars>
      </dgm:prSet>
      <dgm:spPr/>
    </dgm:pt>
    <dgm:pt modelId="{56E3D5CE-FD44-4791-93ED-FF60824EA7B2}" type="pres">
      <dgm:prSet presAssocID="{A8C69B03-7698-40F2-BAA4-CD0F0EA9DEFE}" presName="sibTrans" presStyleCnt="0"/>
      <dgm:spPr/>
    </dgm:pt>
    <dgm:pt modelId="{095EA306-776D-4357-AB20-48AA9DD0BF21}" type="pres">
      <dgm:prSet presAssocID="{5D18C580-7890-43B9-A39B-4C605D86A05D}" presName="compNode" presStyleCnt="0"/>
      <dgm:spPr/>
    </dgm:pt>
    <dgm:pt modelId="{4B42006F-9A0B-4FA8-B186-98BBD06A548B}" type="pres">
      <dgm:prSet presAssocID="{5D18C580-7890-43B9-A39B-4C605D86A05D}" presName="bgRect" presStyleLbl="bgShp" presStyleIdx="2" presStyleCnt="3"/>
      <dgm:spPr/>
    </dgm:pt>
    <dgm:pt modelId="{36761472-39B1-4D4D-A28F-16FE66F29298}" type="pres">
      <dgm:prSet presAssocID="{5D18C580-7890-43B9-A39B-4C605D86A0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2D6C23A-B57F-4285-BA3E-D9AD6CCE58EE}" type="pres">
      <dgm:prSet presAssocID="{5D18C580-7890-43B9-A39B-4C605D86A05D}" presName="spaceRect" presStyleCnt="0"/>
      <dgm:spPr/>
    </dgm:pt>
    <dgm:pt modelId="{A1B01243-67A8-4E29-A41B-A246DFFFA21C}" type="pres">
      <dgm:prSet presAssocID="{5D18C580-7890-43B9-A39B-4C605D86A05D}" presName="parTx" presStyleLbl="revTx" presStyleIdx="2" presStyleCnt="3">
        <dgm:presLayoutVars>
          <dgm:chMax val="0"/>
          <dgm:chPref val="0"/>
        </dgm:presLayoutVars>
      </dgm:prSet>
      <dgm:spPr/>
    </dgm:pt>
  </dgm:ptLst>
  <dgm:cxnLst>
    <dgm:cxn modelId="{A1975B2B-E135-4AF9-8997-3CDBFFE3415D}" type="presOf" srcId="{3C310C14-2346-4418-8F6C-D119D13593D9}" destId="{23F68D29-1580-43B6-B01D-D0B3F8EA4B4E}" srcOrd="0" destOrd="0" presId="urn:microsoft.com/office/officeart/2018/2/layout/IconVerticalSolidList"/>
    <dgm:cxn modelId="{BE352960-540D-4177-AB01-01964638DBB9}" type="presOf" srcId="{932702AA-7A93-476F-8A1F-318A84F09CC7}" destId="{87659306-6793-4F7B-B265-1B2CA7B4A59B}" srcOrd="0" destOrd="0" presId="urn:microsoft.com/office/officeart/2018/2/layout/IconVerticalSolidList"/>
    <dgm:cxn modelId="{CF00E960-8153-46E1-960D-E061963A79E6}" srcId="{8FB05024-C420-445C-BEC5-1CC78F2C54F2}" destId="{3C310C14-2346-4418-8F6C-D119D13593D9}" srcOrd="0" destOrd="0" parTransId="{0357F897-F304-403B-8331-FABD4D8C24D9}" sibTransId="{F83BC037-68C2-4D35-A0CE-0DD4B4A085B3}"/>
    <dgm:cxn modelId="{7484F86D-165D-478C-B71A-101A1D7607AD}" type="presOf" srcId="{5D18C580-7890-43B9-A39B-4C605D86A05D}" destId="{A1B01243-67A8-4E29-A41B-A246DFFFA21C}" srcOrd="0" destOrd="0" presId="urn:microsoft.com/office/officeart/2018/2/layout/IconVerticalSolidList"/>
    <dgm:cxn modelId="{46B87DA0-4AF3-4C2E-BA98-0903E09449F3}" type="presOf" srcId="{8FB05024-C420-445C-BEC5-1CC78F2C54F2}" destId="{569ADBA0-8633-42C9-9C09-EF86EF8259E3}" srcOrd="0" destOrd="0" presId="urn:microsoft.com/office/officeart/2018/2/layout/IconVerticalSolidList"/>
    <dgm:cxn modelId="{CB1D75D3-4B7E-4ED4-8DAC-FAEAA3D5D099}" srcId="{8FB05024-C420-445C-BEC5-1CC78F2C54F2}" destId="{5D18C580-7890-43B9-A39B-4C605D86A05D}" srcOrd="2" destOrd="0" parTransId="{8B8F4322-2290-4B38-92A0-32190C0DAC4E}" sibTransId="{4A091DA5-E1EC-42F8-9C5B-B2482958A1F6}"/>
    <dgm:cxn modelId="{737C06E0-6EAA-41AF-B156-BBB334E40FB6}" srcId="{8FB05024-C420-445C-BEC5-1CC78F2C54F2}" destId="{932702AA-7A93-476F-8A1F-318A84F09CC7}" srcOrd="1" destOrd="0" parTransId="{8ED60FC6-3703-4A00-ABBD-3308D49B2EDC}" sibTransId="{A8C69B03-7698-40F2-BAA4-CD0F0EA9DEFE}"/>
    <dgm:cxn modelId="{CF5AE330-3D0F-4D10-892C-19146EAE9922}" type="presParOf" srcId="{569ADBA0-8633-42C9-9C09-EF86EF8259E3}" destId="{67FD2E94-CE38-49C6-B5CE-6D39D1B001D7}" srcOrd="0" destOrd="0" presId="urn:microsoft.com/office/officeart/2018/2/layout/IconVerticalSolidList"/>
    <dgm:cxn modelId="{37367741-E4D1-459C-AFFB-1B80468385D0}" type="presParOf" srcId="{67FD2E94-CE38-49C6-B5CE-6D39D1B001D7}" destId="{F66FD564-B0D2-4197-B77E-25DD9776824F}" srcOrd="0" destOrd="0" presId="urn:microsoft.com/office/officeart/2018/2/layout/IconVerticalSolidList"/>
    <dgm:cxn modelId="{EA3E8E02-EDC2-402B-8B43-F0A44E38FA3D}" type="presParOf" srcId="{67FD2E94-CE38-49C6-B5CE-6D39D1B001D7}" destId="{687BC23A-1888-4B07-BC04-CD9A347AB700}" srcOrd="1" destOrd="0" presId="urn:microsoft.com/office/officeart/2018/2/layout/IconVerticalSolidList"/>
    <dgm:cxn modelId="{200C7679-CF64-42A9-A0C0-CA98EAA0E777}" type="presParOf" srcId="{67FD2E94-CE38-49C6-B5CE-6D39D1B001D7}" destId="{5716D8A3-7439-44EA-9802-19C4062377CA}" srcOrd="2" destOrd="0" presId="urn:microsoft.com/office/officeart/2018/2/layout/IconVerticalSolidList"/>
    <dgm:cxn modelId="{8BABB5D5-41DC-42C2-8D47-9E78DFFBDD2F}" type="presParOf" srcId="{67FD2E94-CE38-49C6-B5CE-6D39D1B001D7}" destId="{23F68D29-1580-43B6-B01D-D0B3F8EA4B4E}" srcOrd="3" destOrd="0" presId="urn:microsoft.com/office/officeart/2018/2/layout/IconVerticalSolidList"/>
    <dgm:cxn modelId="{F9641C4C-1F16-4EF9-90CB-BFB1853A4C37}" type="presParOf" srcId="{569ADBA0-8633-42C9-9C09-EF86EF8259E3}" destId="{BCFB03E6-3125-43C6-B160-3C3BF7DD2053}" srcOrd="1" destOrd="0" presId="urn:microsoft.com/office/officeart/2018/2/layout/IconVerticalSolidList"/>
    <dgm:cxn modelId="{27A39289-D9D1-4C1E-96DA-646051006482}" type="presParOf" srcId="{569ADBA0-8633-42C9-9C09-EF86EF8259E3}" destId="{7EF1297E-1358-430E-9BF2-FDC630886262}" srcOrd="2" destOrd="0" presId="urn:microsoft.com/office/officeart/2018/2/layout/IconVerticalSolidList"/>
    <dgm:cxn modelId="{AB8951C6-30EA-4117-A028-84196D4F37BB}" type="presParOf" srcId="{7EF1297E-1358-430E-9BF2-FDC630886262}" destId="{1F51684D-A57C-4864-A493-74D694BCFEB7}" srcOrd="0" destOrd="0" presId="urn:microsoft.com/office/officeart/2018/2/layout/IconVerticalSolidList"/>
    <dgm:cxn modelId="{509DA404-C707-4738-944E-D3A20EAC36AB}" type="presParOf" srcId="{7EF1297E-1358-430E-9BF2-FDC630886262}" destId="{D0017021-02E7-4FA3-A1CD-28FD3838729B}" srcOrd="1" destOrd="0" presId="urn:microsoft.com/office/officeart/2018/2/layout/IconVerticalSolidList"/>
    <dgm:cxn modelId="{2306C398-E133-4C81-B7DC-26141423FEA8}" type="presParOf" srcId="{7EF1297E-1358-430E-9BF2-FDC630886262}" destId="{8D34FE0D-84EC-421C-A8FA-B2F4065C27AA}" srcOrd="2" destOrd="0" presId="urn:microsoft.com/office/officeart/2018/2/layout/IconVerticalSolidList"/>
    <dgm:cxn modelId="{3320441E-BF53-41C5-A522-CE7BCAE84E43}" type="presParOf" srcId="{7EF1297E-1358-430E-9BF2-FDC630886262}" destId="{87659306-6793-4F7B-B265-1B2CA7B4A59B}" srcOrd="3" destOrd="0" presId="urn:microsoft.com/office/officeart/2018/2/layout/IconVerticalSolidList"/>
    <dgm:cxn modelId="{CB75D2CF-8DD1-489A-AF78-6E371ABFAAD4}" type="presParOf" srcId="{569ADBA0-8633-42C9-9C09-EF86EF8259E3}" destId="{56E3D5CE-FD44-4791-93ED-FF60824EA7B2}" srcOrd="3" destOrd="0" presId="urn:microsoft.com/office/officeart/2018/2/layout/IconVerticalSolidList"/>
    <dgm:cxn modelId="{623EB702-A0D5-400D-8441-4D66A59AA83C}" type="presParOf" srcId="{569ADBA0-8633-42C9-9C09-EF86EF8259E3}" destId="{095EA306-776D-4357-AB20-48AA9DD0BF21}" srcOrd="4" destOrd="0" presId="urn:microsoft.com/office/officeart/2018/2/layout/IconVerticalSolidList"/>
    <dgm:cxn modelId="{2B74602C-2CB1-4D9E-939A-B6302083A761}" type="presParOf" srcId="{095EA306-776D-4357-AB20-48AA9DD0BF21}" destId="{4B42006F-9A0B-4FA8-B186-98BBD06A548B}" srcOrd="0" destOrd="0" presId="urn:microsoft.com/office/officeart/2018/2/layout/IconVerticalSolidList"/>
    <dgm:cxn modelId="{899C5754-31C7-41A5-8AEE-B5DE569D37C0}" type="presParOf" srcId="{095EA306-776D-4357-AB20-48AA9DD0BF21}" destId="{36761472-39B1-4D4D-A28F-16FE66F29298}" srcOrd="1" destOrd="0" presId="urn:microsoft.com/office/officeart/2018/2/layout/IconVerticalSolidList"/>
    <dgm:cxn modelId="{896B8C1F-EFE6-4C5E-9092-B6099AF545A1}" type="presParOf" srcId="{095EA306-776D-4357-AB20-48AA9DD0BF21}" destId="{E2D6C23A-B57F-4285-BA3E-D9AD6CCE58EE}" srcOrd="2" destOrd="0" presId="urn:microsoft.com/office/officeart/2018/2/layout/IconVerticalSolidList"/>
    <dgm:cxn modelId="{00CAC475-6A6D-4A2F-A652-44C37CE490F5}" type="presParOf" srcId="{095EA306-776D-4357-AB20-48AA9DD0BF21}" destId="{A1B01243-67A8-4E29-A41B-A246DFFFA2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8AA1CC-F385-40F6-A3CD-B4C7FBE7F2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7B5CB2F-CAE2-41B9-B216-25DEB353CF5F}">
      <dgm:prSet/>
      <dgm:spPr/>
      <dgm:t>
        <a:bodyPr/>
        <a:lstStyle/>
        <a:p>
          <a:pPr>
            <a:lnSpc>
              <a:spcPct val="100000"/>
            </a:lnSpc>
          </a:pPr>
          <a:r>
            <a:rPr lang="en-US"/>
            <a:t>Backend services like real-time databases, authentication, and cloud storage.</a:t>
          </a:r>
        </a:p>
      </dgm:t>
    </dgm:pt>
    <dgm:pt modelId="{91E51993-8CC3-49B0-8F67-C0C12489AE5E}" type="parTrans" cxnId="{1657F511-68DD-41EF-AB73-3D849021A4CF}">
      <dgm:prSet/>
      <dgm:spPr/>
      <dgm:t>
        <a:bodyPr/>
        <a:lstStyle/>
        <a:p>
          <a:endParaRPr lang="en-US"/>
        </a:p>
      </dgm:t>
    </dgm:pt>
    <dgm:pt modelId="{5C98C1A6-5231-4D7F-B63B-F5C214D92E23}" type="sibTrans" cxnId="{1657F511-68DD-41EF-AB73-3D849021A4CF}">
      <dgm:prSet/>
      <dgm:spPr/>
      <dgm:t>
        <a:bodyPr/>
        <a:lstStyle/>
        <a:p>
          <a:endParaRPr lang="en-US"/>
        </a:p>
      </dgm:t>
    </dgm:pt>
    <dgm:pt modelId="{817AC86F-C843-498A-A035-FA52F38AB8C9}">
      <dgm:prSet/>
      <dgm:spPr/>
      <dgm:t>
        <a:bodyPr/>
        <a:lstStyle/>
        <a:p>
          <a:pPr>
            <a:lnSpc>
              <a:spcPct val="100000"/>
            </a:lnSpc>
          </a:pPr>
          <a:r>
            <a:rPr lang="en-US"/>
            <a:t>Scalable and reliable infrastructure managed by Google.</a:t>
          </a:r>
        </a:p>
      </dgm:t>
    </dgm:pt>
    <dgm:pt modelId="{BF3E623F-31F9-47CB-B623-5389301844B7}" type="parTrans" cxnId="{F4BD5753-E46F-48C6-A5CA-17124BC69832}">
      <dgm:prSet/>
      <dgm:spPr/>
      <dgm:t>
        <a:bodyPr/>
        <a:lstStyle/>
        <a:p>
          <a:endParaRPr lang="en-US"/>
        </a:p>
      </dgm:t>
    </dgm:pt>
    <dgm:pt modelId="{3816668E-7882-406E-906C-9EA37DAEA2CA}" type="sibTrans" cxnId="{F4BD5753-E46F-48C6-A5CA-17124BC69832}">
      <dgm:prSet/>
      <dgm:spPr/>
      <dgm:t>
        <a:bodyPr/>
        <a:lstStyle/>
        <a:p>
          <a:endParaRPr lang="en-US"/>
        </a:p>
      </dgm:t>
    </dgm:pt>
    <dgm:pt modelId="{9DC5ED72-EF3D-43DE-AA88-70B10034E2A7}">
      <dgm:prSet/>
      <dgm:spPr/>
      <dgm:t>
        <a:bodyPr/>
        <a:lstStyle/>
        <a:p>
          <a:pPr>
            <a:lnSpc>
              <a:spcPct val="100000"/>
            </a:lnSpc>
          </a:pPr>
          <a:r>
            <a:rPr lang="en-US"/>
            <a:t>Easy integration with various platforms and frameworks.</a:t>
          </a:r>
        </a:p>
      </dgm:t>
    </dgm:pt>
    <dgm:pt modelId="{2D2D8ACD-5A4D-4C55-BD6C-90DBDA1F6221}" type="parTrans" cxnId="{B9D43AD3-52E5-41A1-B9DA-5D9F54A8F620}">
      <dgm:prSet/>
      <dgm:spPr/>
      <dgm:t>
        <a:bodyPr/>
        <a:lstStyle/>
        <a:p>
          <a:endParaRPr lang="en-US"/>
        </a:p>
      </dgm:t>
    </dgm:pt>
    <dgm:pt modelId="{8731E548-B83F-452E-B814-8BD50BE9F325}" type="sibTrans" cxnId="{B9D43AD3-52E5-41A1-B9DA-5D9F54A8F620}">
      <dgm:prSet/>
      <dgm:spPr/>
      <dgm:t>
        <a:bodyPr/>
        <a:lstStyle/>
        <a:p>
          <a:endParaRPr lang="en-US"/>
        </a:p>
      </dgm:t>
    </dgm:pt>
    <dgm:pt modelId="{001729E4-EEAF-4663-B433-81F481B9DC43}" type="pres">
      <dgm:prSet presAssocID="{228AA1CC-F385-40F6-A3CD-B4C7FBE7F233}" presName="root" presStyleCnt="0">
        <dgm:presLayoutVars>
          <dgm:dir/>
          <dgm:resizeHandles val="exact"/>
        </dgm:presLayoutVars>
      </dgm:prSet>
      <dgm:spPr/>
    </dgm:pt>
    <dgm:pt modelId="{ECF3BE4A-99EB-4996-ADE1-4CB5A8375A5A}" type="pres">
      <dgm:prSet presAssocID="{47B5CB2F-CAE2-41B9-B216-25DEB353CF5F}" presName="compNode" presStyleCnt="0"/>
      <dgm:spPr/>
    </dgm:pt>
    <dgm:pt modelId="{4D05D62F-587D-4B7D-90A6-39F15319DFAB}" type="pres">
      <dgm:prSet presAssocID="{47B5CB2F-CAE2-41B9-B216-25DEB353CF5F}" presName="bgRect" presStyleLbl="bgShp" presStyleIdx="0" presStyleCnt="3"/>
      <dgm:spPr/>
    </dgm:pt>
    <dgm:pt modelId="{D9FB12B1-E9F6-42C7-A3AB-C7FE5F93E448}" type="pres">
      <dgm:prSet presAssocID="{47B5CB2F-CAE2-41B9-B216-25DEB353CF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9F5ED9D-A64E-4600-889B-75CF2E402A07}" type="pres">
      <dgm:prSet presAssocID="{47B5CB2F-CAE2-41B9-B216-25DEB353CF5F}" presName="spaceRect" presStyleCnt="0"/>
      <dgm:spPr/>
    </dgm:pt>
    <dgm:pt modelId="{D3C89198-CE2E-4952-A60B-59A187B01DE1}" type="pres">
      <dgm:prSet presAssocID="{47B5CB2F-CAE2-41B9-B216-25DEB353CF5F}" presName="parTx" presStyleLbl="revTx" presStyleIdx="0" presStyleCnt="3">
        <dgm:presLayoutVars>
          <dgm:chMax val="0"/>
          <dgm:chPref val="0"/>
        </dgm:presLayoutVars>
      </dgm:prSet>
      <dgm:spPr/>
    </dgm:pt>
    <dgm:pt modelId="{B9A92C9A-093F-442B-B5A9-7D18BAE8E548}" type="pres">
      <dgm:prSet presAssocID="{5C98C1A6-5231-4D7F-B63B-F5C214D92E23}" presName="sibTrans" presStyleCnt="0"/>
      <dgm:spPr/>
    </dgm:pt>
    <dgm:pt modelId="{2653E235-7B7B-452E-B2BE-E34ECE4914F3}" type="pres">
      <dgm:prSet presAssocID="{817AC86F-C843-498A-A035-FA52F38AB8C9}" presName="compNode" presStyleCnt="0"/>
      <dgm:spPr/>
    </dgm:pt>
    <dgm:pt modelId="{69FC7770-1888-4007-B1F9-F80CB85FC042}" type="pres">
      <dgm:prSet presAssocID="{817AC86F-C843-498A-A035-FA52F38AB8C9}" presName="bgRect" presStyleLbl="bgShp" presStyleIdx="1" presStyleCnt="3"/>
      <dgm:spPr/>
    </dgm:pt>
    <dgm:pt modelId="{7FD0CE3C-EBA3-4B8B-AE06-3A3FE7B29F91}" type="pres">
      <dgm:prSet presAssocID="{817AC86F-C843-498A-A035-FA52F38AB8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E1C1B16-B1CD-4AAB-A04F-2C9643230E69}" type="pres">
      <dgm:prSet presAssocID="{817AC86F-C843-498A-A035-FA52F38AB8C9}" presName="spaceRect" presStyleCnt="0"/>
      <dgm:spPr/>
    </dgm:pt>
    <dgm:pt modelId="{C57A5669-FE42-4EA4-A532-99CC784F9A1E}" type="pres">
      <dgm:prSet presAssocID="{817AC86F-C843-498A-A035-FA52F38AB8C9}" presName="parTx" presStyleLbl="revTx" presStyleIdx="1" presStyleCnt="3">
        <dgm:presLayoutVars>
          <dgm:chMax val="0"/>
          <dgm:chPref val="0"/>
        </dgm:presLayoutVars>
      </dgm:prSet>
      <dgm:spPr/>
    </dgm:pt>
    <dgm:pt modelId="{72733BC6-97ED-48E0-B62C-9BA937130B7E}" type="pres">
      <dgm:prSet presAssocID="{3816668E-7882-406E-906C-9EA37DAEA2CA}" presName="sibTrans" presStyleCnt="0"/>
      <dgm:spPr/>
    </dgm:pt>
    <dgm:pt modelId="{8FA4854A-08A0-48CE-A083-B5CA063DAB0B}" type="pres">
      <dgm:prSet presAssocID="{9DC5ED72-EF3D-43DE-AA88-70B10034E2A7}" presName="compNode" presStyleCnt="0"/>
      <dgm:spPr/>
    </dgm:pt>
    <dgm:pt modelId="{F429B4B6-C32F-4C4A-BE2A-98E5BA7572E3}" type="pres">
      <dgm:prSet presAssocID="{9DC5ED72-EF3D-43DE-AA88-70B10034E2A7}" presName="bgRect" presStyleLbl="bgShp" presStyleIdx="2" presStyleCnt="3"/>
      <dgm:spPr/>
    </dgm:pt>
    <dgm:pt modelId="{BBEA459C-9D11-49DA-8030-268C37340FBF}" type="pres">
      <dgm:prSet presAssocID="{9DC5ED72-EF3D-43DE-AA88-70B10034E2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B16C5F8-7348-4C66-872E-004D3EF96327}" type="pres">
      <dgm:prSet presAssocID="{9DC5ED72-EF3D-43DE-AA88-70B10034E2A7}" presName="spaceRect" presStyleCnt="0"/>
      <dgm:spPr/>
    </dgm:pt>
    <dgm:pt modelId="{2E3E6E26-5FAC-449F-852D-1EC619647CEE}" type="pres">
      <dgm:prSet presAssocID="{9DC5ED72-EF3D-43DE-AA88-70B10034E2A7}" presName="parTx" presStyleLbl="revTx" presStyleIdx="2" presStyleCnt="3">
        <dgm:presLayoutVars>
          <dgm:chMax val="0"/>
          <dgm:chPref val="0"/>
        </dgm:presLayoutVars>
      </dgm:prSet>
      <dgm:spPr/>
    </dgm:pt>
  </dgm:ptLst>
  <dgm:cxnLst>
    <dgm:cxn modelId="{1657F511-68DD-41EF-AB73-3D849021A4CF}" srcId="{228AA1CC-F385-40F6-A3CD-B4C7FBE7F233}" destId="{47B5CB2F-CAE2-41B9-B216-25DEB353CF5F}" srcOrd="0" destOrd="0" parTransId="{91E51993-8CC3-49B0-8F67-C0C12489AE5E}" sibTransId="{5C98C1A6-5231-4D7F-B63B-F5C214D92E23}"/>
    <dgm:cxn modelId="{F4BD5753-E46F-48C6-A5CA-17124BC69832}" srcId="{228AA1CC-F385-40F6-A3CD-B4C7FBE7F233}" destId="{817AC86F-C843-498A-A035-FA52F38AB8C9}" srcOrd="1" destOrd="0" parTransId="{BF3E623F-31F9-47CB-B623-5389301844B7}" sibTransId="{3816668E-7882-406E-906C-9EA37DAEA2CA}"/>
    <dgm:cxn modelId="{2475A055-DD52-4543-B7C2-77271A7DF043}" type="presOf" srcId="{228AA1CC-F385-40F6-A3CD-B4C7FBE7F233}" destId="{001729E4-EEAF-4663-B433-81F481B9DC43}" srcOrd="0" destOrd="0" presId="urn:microsoft.com/office/officeart/2018/2/layout/IconVerticalSolidList"/>
    <dgm:cxn modelId="{D2E784BF-E764-4049-A1C9-9614DCCA1BC0}" type="presOf" srcId="{817AC86F-C843-498A-A035-FA52F38AB8C9}" destId="{C57A5669-FE42-4EA4-A532-99CC784F9A1E}" srcOrd="0" destOrd="0" presId="urn:microsoft.com/office/officeart/2018/2/layout/IconVerticalSolidList"/>
    <dgm:cxn modelId="{C867DED1-3BE3-4438-ADD0-8B5091253B5F}" type="presOf" srcId="{47B5CB2F-CAE2-41B9-B216-25DEB353CF5F}" destId="{D3C89198-CE2E-4952-A60B-59A187B01DE1}" srcOrd="0" destOrd="0" presId="urn:microsoft.com/office/officeart/2018/2/layout/IconVerticalSolidList"/>
    <dgm:cxn modelId="{B9D43AD3-52E5-41A1-B9DA-5D9F54A8F620}" srcId="{228AA1CC-F385-40F6-A3CD-B4C7FBE7F233}" destId="{9DC5ED72-EF3D-43DE-AA88-70B10034E2A7}" srcOrd="2" destOrd="0" parTransId="{2D2D8ACD-5A4D-4C55-BD6C-90DBDA1F6221}" sibTransId="{8731E548-B83F-452E-B814-8BD50BE9F325}"/>
    <dgm:cxn modelId="{F3A485DB-C527-40A9-B880-C30ECCA9472F}" type="presOf" srcId="{9DC5ED72-EF3D-43DE-AA88-70B10034E2A7}" destId="{2E3E6E26-5FAC-449F-852D-1EC619647CEE}" srcOrd="0" destOrd="0" presId="urn:microsoft.com/office/officeart/2018/2/layout/IconVerticalSolidList"/>
    <dgm:cxn modelId="{7EC946A1-6AB4-4423-9FC5-FF631A2F46A8}" type="presParOf" srcId="{001729E4-EEAF-4663-B433-81F481B9DC43}" destId="{ECF3BE4A-99EB-4996-ADE1-4CB5A8375A5A}" srcOrd="0" destOrd="0" presId="urn:microsoft.com/office/officeart/2018/2/layout/IconVerticalSolidList"/>
    <dgm:cxn modelId="{F1B0DB15-D5F6-4D00-A99E-BF5C171646CB}" type="presParOf" srcId="{ECF3BE4A-99EB-4996-ADE1-4CB5A8375A5A}" destId="{4D05D62F-587D-4B7D-90A6-39F15319DFAB}" srcOrd="0" destOrd="0" presId="urn:microsoft.com/office/officeart/2018/2/layout/IconVerticalSolidList"/>
    <dgm:cxn modelId="{1C4C67D9-E759-483A-8F77-411CFFC1879C}" type="presParOf" srcId="{ECF3BE4A-99EB-4996-ADE1-4CB5A8375A5A}" destId="{D9FB12B1-E9F6-42C7-A3AB-C7FE5F93E448}" srcOrd="1" destOrd="0" presId="urn:microsoft.com/office/officeart/2018/2/layout/IconVerticalSolidList"/>
    <dgm:cxn modelId="{C187266C-CA1C-4B60-885A-823F8CA9FBDC}" type="presParOf" srcId="{ECF3BE4A-99EB-4996-ADE1-4CB5A8375A5A}" destId="{B9F5ED9D-A64E-4600-889B-75CF2E402A07}" srcOrd="2" destOrd="0" presId="urn:microsoft.com/office/officeart/2018/2/layout/IconVerticalSolidList"/>
    <dgm:cxn modelId="{D583F000-381C-44AD-9331-1597EECBE37E}" type="presParOf" srcId="{ECF3BE4A-99EB-4996-ADE1-4CB5A8375A5A}" destId="{D3C89198-CE2E-4952-A60B-59A187B01DE1}" srcOrd="3" destOrd="0" presId="urn:microsoft.com/office/officeart/2018/2/layout/IconVerticalSolidList"/>
    <dgm:cxn modelId="{FA842E4C-7675-49AF-9C1D-E17B921980FF}" type="presParOf" srcId="{001729E4-EEAF-4663-B433-81F481B9DC43}" destId="{B9A92C9A-093F-442B-B5A9-7D18BAE8E548}" srcOrd="1" destOrd="0" presId="urn:microsoft.com/office/officeart/2018/2/layout/IconVerticalSolidList"/>
    <dgm:cxn modelId="{BC68A1EA-DDF5-4338-9AF3-051337E96158}" type="presParOf" srcId="{001729E4-EEAF-4663-B433-81F481B9DC43}" destId="{2653E235-7B7B-452E-B2BE-E34ECE4914F3}" srcOrd="2" destOrd="0" presId="urn:microsoft.com/office/officeart/2018/2/layout/IconVerticalSolidList"/>
    <dgm:cxn modelId="{5936429A-84FF-4E36-AC44-69A4A64AE0A4}" type="presParOf" srcId="{2653E235-7B7B-452E-B2BE-E34ECE4914F3}" destId="{69FC7770-1888-4007-B1F9-F80CB85FC042}" srcOrd="0" destOrd="0" presId="urn:microsoft.com/office/officeart/2018/2/layout/IconVerticalSolidList"/>
    <dgm:cxn modelId="{4E23B972-A989-468F-A08E-6095924AB406}" type="presParOf" srcId="{2653E235-7B7B-452E-B2BE-E34ECE4914F3}" destId="{7FD0CE3C-EBA3-4B8B-AE06-3A3FE7B29F91}" srcOrd="1" destOrd="0" presId="urn:microsoft.com/office/officeart/2018/2/layout/IconVerticalSolidList"/>
    <dgm:cxn modelId="{98967E0B-725E-48CB-AA2F-C764DAF28E7B}" type="presParOf" srcId="{2653E235-7B7B-452E-B2BE-E34ECE4914F3}" destId="{5E1C1B16-B1CD-4AAB-A04F-2C9643230E69}" srcOrd="2" destOrd="0" presId="urn:microsoft.com/office/officeart/2018/2/layout/IconVerticalSolidList"/>
    <dgm:cxn modelId="{175962DD-38A3-460B-9DD1-F9AAC0544CEB}" type="presParOf" srcId="{2653E235-7B7B-452E-B2BE-E34ECE4914F3}" destId="{C57A5669-FE42-4EA4-A532-99CC784F9A1E}" srcOrd="3" destOrd="0" presId="urn:microsoft.com/office/officeart/2018/2/layout/IconVerticalSolidList"/>
    <dgm:cxn modelId="{B437BBD5-D860-4784-9D8C-E8723C9AC79F}" type="presParOf" srcId="{001729E4-EEAF-4663-B433-81F481B9DC43}" destId="{72733BC6-97ED-48E0-B62C-9BA937130B7E}" srcOrd="3" destOrd="0" presId="urn:microsoft.com/office/officeart/2018/2/layout/IconVerticalSolidList"/>
    <dgm:cxn modelId="{86520D82-5DE0-46D1-8F2E-F1FE3B508C05}" type="presParOf" srcId="{001729E4-EEAF-4663-B433-81F481B9DC43}" destId="{8FA4854A-08A0-48CE-A083-B5CA063DAB0B}" srcOrd="4" destOrd="0" presId="urn:microsoft.com/office/officeart/2018/2/layout/IconVerticalSolidList"/>
    <dgm:cxn modelId="{3B3339E3-878F-49F5-83EB-4521E0EA917A}" type="presParOf" srcId="{8FA4854A-08A0-48CE-A083-B5CA063DAB0B}" destId="{F429B4B6-C32F-4C4A-BE2A-98E5BA7572E3}" srcOrd="0" destOrd="0" presId="urn:microsoft.com/office/officeart/2018/2/layout/IconVerticalSolidList"/>
    <dgm:cxn modelId="{BD0C0F39-A9EF-42E5-8C85-2155658D9199}" type="presParOf" srcId="{8FA4854A-08A0-48CE-A083-B5CA063DAB0B}" destId="{BBEA459C-9D11-49DA-8030-268C37340FBF}" srcOrd="1" destOrd="0" presId="urn:microsoft.com/office/officeart/2018/2/layout/IconVerticalSolidList"/>
    <dgm:cxn modelId="{C11FF612-798A-41BD-9C8B-2C3BD6D91BF2}" type="presParOf" srcId="{8FA4854A-08A0-48CE-A083-B5CA063DAB0B}" destId="{BB16C5F8-7348-4C66-872E-004D3EF96327}" srcOrd="2" destOrd="0" presId="urn:microsoft.com/office/officeart/2018/2/layout/IconVerticalSolidList"/>
    <dgm:cxn modelId="{1E3B9EEB-8AE9-49E1-A87F-230CE3E71D31}" type="presParOf" srcId="{8FA4854A-08A0-48CE-A083-B5CA063DAB0B}" destId="{2E3E6E26-5FAC-449F-852D-1EC619647C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6076C7-43FD-421B-9BD8-364779DB536B}"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8D5D8852-43F2-4DD2-8449-48E3C64C3A36}">
      <dgm:prSet/>
      <dgm:spPr/>
      <dgm:t>
        <a:bodyPr/>
        <a:lstStyle/>
        <a:p>
          <a:r>
            <a:rPr lang="en-US"/>
            <a:t>Set up</a:t>
          </a:r>
        </a:p>
      </dgm:t>
    </dgm:pt>
    <dgm:pt modelId="{2CE3EA2D-D7DD-4A5F-9F16-54E994266169}" type="parTrans" cxnId="{13F84EC2-D12B-4011-A473-258340252773}">
      <dgm:prSet/>
      <dgm:spPr/>
      <dgm:t>
        <a:bodyPr/>
        <a:lstStyle/>
        <a:p>
          <a:endParaRPr lang="en-US"/>
        </a:p>
      </dgm:t>
    </dgm:pt>
    <dgm:pt modelId="{BFFB06FB-BFDD-4EFF-AD1E-8D264BBC8500}" type="sibTrans" cxnId="{13F84EC2-D12B-4011-A473-258340252773}">
      <dgm:prSet/>
      <dgm:spPr/>
      <dgm:t>
        <a:bodyPr/>
        <a:lstStyle/>
        <a:p>
          <a:endParaRPr lang="en-US"/>
        </a:p>
      </dgm:t>
    </dgm:pt>
    <dgm:pt modelId="{DC26D729-4EDC-412E-B772-39FA8F372ED2}">
      <dgm:prSet/>
      <dgm:spPr/>
      <dgm:t>
        <a:bodyPr/>
        <a:lstStyle/>
        <a:p>
          <a:r>
            <a:rPr lang="en-US"/>
            <a:t>Set up a Firebase project on the Firebase console.</a:t>
          </a:r>
        </a:p>
      </dgm:t>
    </dgm:pt>
    <dgm:pt modelId="{978623F9-DDA6-469E-8E3E-BA5867EE2981}" type="parTrans" cxnId="{90A363C6-B53B-4613-B947-B7F921307674}">
      <dgm:prSet/>
      <dgm:spPr/>
      <dgm:t>
        <a:bodyPr/>
        <a:lstStyle/>
        <a:p>
          <a:endParaRPr lang="en-US"/>
        </a:p>
      </dgm:t>
    </dgm:pt>
    <dgm:pt modelId="{74A8358D-812B-4723-A00F-4784EB78E520}" type="sibTrans" cxnId="{90A363C6-B53B-4613-B947-B7F921307674}">
      <dgm:prSet/>
      <dgm:spPr/>
      <dgm:t>
        <a:bodyPr/>
        <a:lstStyle/>
        <a:p>
          <a:endParaRPr lang="en-US"/>
        </a:p>
      </dgm:t>
    </dgm:pt>
    <dgm:pt modelId="{DA69F6CD-16E4-4435-9003-6162C6FAF175}">
      <dgm:prSet/>
      <dgm:spPr/>
      <dgm:t>
        <a:bodyPr/>
        <a:lstStyle/>
        <a:p>
          <a:r>
            <a:rPr lang="en-US"/>
            <a:t>Download and configure</a:t>
          </a:r>
        </a:p>
      </dgm:t>
    </dgm:pt>
    <dgm:pt modelId="{D4A49859-F043-4BF6-9B6F-ADA9BCB223F1}" type="parTrans" cxnId="{A49E2C14-1E03-4B91-B083-C259EE8A55A2}">
      <dgm:prSet/>
      <dgm:spPr/>
      <dgm:t>
        <a:bodyPr/>
        <a:lstStyle/>
        <a:p>
          <a:endParaRPr lang="en-US"/>
        </a:p>
      </dgm:t>
    </dgm:pt>
    <dgm:pt modelId="{EF539DB6-BBC1-495D-97F2-8719737EEBCB}" type="sibTrans" cxnId="{A49E2C14-1E03-4B91-B083-C259EE8A55A2}">
      <dgm:prSet/>
      <dgm:spPr/>
      <dgm:t>
        <a:bodyPr/>
        <a:lstStyle/>
        <a:p>
          <a:endParaRPr lang="en-US"/>
        </a:p>
      </dgm:t>
    </dgm:pt>
    <dgm:pt modelId="{E8D1E875-35B7-4BAC-9415-8B67A23B7532}">
      <dgm:prSet/>
      <dgm:spPr/>
      <dgm:t>
        <a:bodyPr/>
        <a:lstStyle/>
        <a:p>
          <a:r>
            <a:rPr lang="en-US" dirty="0"/>
            <a:t>Download and configure the Firebase SDK for Java.</a:t>
          </a:r>
        </a:p>
      </dgm:t>
    </dgm:pt>
    <dgm:pt modelId="{143C2318-5885-47E8-B38E-1B8770A10472}" type="parTrans" cxnId="{70E2D875-F786-45E1-BB68-04A2BC8BB1CF}">
      <dgm:prSet/>
      <dgm:spPr/>
      <dgm:t>
        <a:bodyPr/>
        <a:lstStyle/>
        <a:p>
          <a:endParaRPr lang="en-US"/>
        </a:p>
      </dgm:t>
    </dgm:pt>
    <dgm:pt modelId="{EEE004B6-1C0C-41C3-98E7-8B99B7B64168}" type="sibTrans" cxnId="{70E2D875-F786-45E1-BB68-04A2BC8BB1CF}">
      <dgm:prSet/>
      <dgm:spPr/>
      <dgm:t>
        <a:bodyPr/>
        <a:lstStyle/>
        <a:p>
          <a:endParaRPr lang="en-US"/>
        </a:p>
      </dgm:t>
    </dgm:pt>
    <dgm:pt modelId="{FDCE6427-53B5-4B1F-B80E-14309B9399A0}">
      <dgm:prSet/>
      <dgm:spPr/>
      <dgm:t>
        <a:bodyPr/>
        <a:lstStyle/>
        <a:p>
          <a:r>
            <a:rPr lang="en-US"/>
            <a:t>Obtain</a:t>
          </a:r>
        </a:p>
      </dgm:t>
    </dgm:pt>
    <dgm:pt modelId="{FAFFF65E-17DC-4216-B3EC-3C0652E2FAD0}" type="parTrans" cxnId="{EE34C09D-9ECD-402D-948D-0D669B477D19}">
      <dgm:prSet/>
      <dgm:spPr/>
      <dgm:t>
        <a:bodyPr/>
        <a:lstStyle/>
        <a:p>
          <a:endParaRPr lang="en-US"/>
        </a:p>
      </dgm:t>
    </dgm:pt>
    <dgm:pt modelId="{C692C4D7-B893-47FD-BFD9-912856DF5EFD}" type="sibTrans" cxnId="{EE34C09D-9ECD-402D-948D-0D669B477D19}">
      <dgm:prSet/>
      <dgm:spPr/>
      <dgm:t>
        <a:bodyPr/>
        <a:lstStyle/>
        <a:p>
          <a:endParaRPr lang="en-US"/>
        </a:p>
      </dgm:t>
    </dgm:pt>
    <dgm:pt modelId="{F2606467-D9DA-40F5-989B-3909F88D0816}">
      <dgm:prSet/>
      <dgm:spPr/>
      <dgm:t>
        <a:bodyPr/>
        <a:lstStyle/>
        <a:p>
          <a:r>
            <a:rPr lang="en-US"/>
            <a:t>Obtain Firebase project credentials and load them in your Spring Boot application.</a:t>
          </a:r>
        </a:p>
      </dgm:t>
    </dgm:pt>
    <dgm:pt modelId="{7A122853-1367-4B0C-BCFA-B7B175BF99DD}" type="parTrans" cxnId="{CD882B68-622E-4974-9101-8358266C941D}">
      <dgm:prSet/>
      <dgm:spPr/>
      <dgm:t>
        <a:bodyPr/>
        <a:lstStyle/>
        <a:p>
          <a:endParaRPr lang="en-US"/>
        </a:p>
      </dgm:t>
    </dgm:pt>
    <dgm:pt modelId="{66C75189-C1FD-484F-9230-1C6B089FEB5E}" type="sibTrans" cxnId="{CD882B68-622E-4974-9101-8358266C941D}">
      <dgm:prSet/>
      <dgm:spPr/>
      <dgm:t>
        <a:bodyPr/>
        <a:lstStyle/>
        <a:p>
          <a:endParaRPr lang="en-US"/>
        </a:p>
      </dgm:t>
    </dgm:pt>
    <dgm:pt modelId="{2DDDD0CD-B34D-49F6-84A9-1B11D5B26223}">
      <dgm:prSet/>
      <dgm:spPr/>
      <dgm:t>
        <a:bodyPr/>
        <a:lstStyle/>
        <a:p>
          <a:r>
            <a:rPr lang="en-US"/>
            <a:t>Initialize</a:t>
          </a:r>
        </a:p>
      </dgm:t>
    </dgm:pt>
    <dgm:pt modelId="{CF96D73B-78A8-40E1-854C-68333A0AF691}" type="parTrans" cxnId="{5B471687-F5BE-45DE-A9B4-883E7978A275}">
      <dgm:prSet/>
      <dgm:spPr/>
      <dgm:t>
        <a:bodyPr/>
        <a:lstStyle/>
        <a:p>
          <a:endParaRPr lang="en-US"/>
        </a:p>
      </dgm:t>
    </dgm:pt>
    <dgm:pt modelId="{A003CE66-0DE7-4B54-957A-DB9F0600FBA9}" type="sibTrans" cxnId="{5B471687-F5BE-45DE-A9B4-883E7978A275}">
      <dgm:prSet/>
      <dgm:spPr/>
      <dgm:t>
        <a:bodyPr/>
        <a:lstStyle/>
        <a:p>
          <a:endParaRPr lang="en-US"/>
        </a:p>
      </dgm:t>
    </dgm:pt>
    <dgm:pt modelId="{0D7C0B7E-38C1-47D7-8585-E7823AAD1AD4}">
      <dgm:prSet/>
      <dgm:spPr/>
      <dgm:t>
        <a:bodyPr/>
        <a:lstStyle/>
        <a:p>
          <a:r>
            <a:rPr lang="en-US"/>
            <a:t>Initialize the Firebase SDK in your application.</a:t>
          </a:r>
        </a:p>
      </dgm:t>
    </dgm:pt>
    <dgm:pt modelId="{BE20D44C-8EEB-41E4-A2FA-E16EF902CBF9}" type="parTrans" cxnId="{8BA98350-B0E7-4A8C-8DE7-BC022A70E49B}">
      <dgm:prSet/>
      <dgm:spPr/>
      <dgm:t>
        <a:bodyPr/>
        <a:lstStyle/>
        <a:p>
          <a:endParaRPr lang="en-US"/>
        </a:p>
      </dgm:t>
    </dgm:pt>
    <dgm:pt modelId="{99FB57AB-1DEF-4FC1-A5D2-279C82A19C79}" type="sibTrans" cxnId="{8BA98350-B0E7-4A8C-8DE7-BC022A70E49B}">
      <dgm:prSet/>
      <dgm:spPr/>
      <dgm:t>
        <a:bodyPr/>
        <a:lstStyle/>
        <a:p>
          <a:endParaRPr lang="en-US"/>
        </a:p>
      </dgm:t>
    </dgm:pt>
    <dgm:pt modelId="{5FAAA691-05AA-43F8-B41F-34CB67A567E3}">
      <dgm:prSet/>
      <dgm:spPr/>
      <dgm:t>
        <a:bodyPr/>
        <a:lstStyle/>
        <a:p>
          <a:r>
            <a:rPr lang="en-US"/>
            <a:t>Utilize</a:t>
          </a:r>
        </a:p>
      </dgm:t>
    </dgm:pt>
    <dgm:pt modelId="{5A2BCB44-D751-4153-9984-119E51A0E010}" type="parTrans" cxnId="{A1F1D7AD-48A6-4032-8B26-9E218807DB20}">
      <dgm:prSet/>
      <dgm:spPr/>
      <dgm:t>
        <a:bodyPr/>
        <a:lstStyle/>
        <a:p>
          <a:endParaRPr lang="en-US"/>
        </a:p>
      </dgm:t>
    </dgm:pt>
    <dgm:pt modelId="{321E74A1-6326-49A4-85A2-93E01E4224BB}" type="sibTrans" cxnId="{A1F1D7AD-48A6-4032-8B26-9E218807DB20}">
      <dgm:prSet/>
      <dgm:spPr/>
      <dgm:t>
        <a:bodyPr/>
        <a:lstStyle/>
        <a:p>
          <a:endParaRPr lang="en-US"/>
        </a:p>
      </dgm:t>
    </dgm:pt>
    <dgm:pt modelId="{3186626F-034B-49DA-8C44-33BC7674561A}">
      <dgm:prSet/>
      <dgm:spPr/>
      <dgm:t>
        <a:bodyPr/>
        <a:lstStyle/>
        <a:p>
          <a:r>
            <a:rPr lang="en-US"/>
            <a:t>Utilize Firebase services like Realtime Database, Authentication, etc.</a:t>
          </a:r>
        </a:p>
      </dgm:t>
    </dgm:pt>
    <dgm:pt modelId="{81D3B08A-9D61-4D4E-BEE8-E0372AF46CF1}" type="parTrans" cxnId="{DED5140E-A946-4854-8BFB-21BA9CFC50E3}">
      <dgm:prSet/>
      <dgm:spPr/>
      <dgm:t>
        <a:bodyPr/>
        <a:lstStyle/>
        <a:p>
          <a:endParaRPr lang="en-US"/>
        </a:p>
      </dgm:t>
    </dgm:pt>
    <dgm:pt modelId="{0895738F-6436-4EBF-992F-34BCC950FDF7}" type="sibTrans" cxnId="{DED5140E-A946-4854-8BFB-21BA9CFC50E3}">
      <dgm:prSet/>
      <dgm:spPr/>
      <dgm:t>
        <a:bodyPr/>
        <a:lstStyle/>
        <a:p>
          <a:endParaRPr lang="en-US"/>
        </a:p>
      </dgm:t>
    </dgm:pt>
    <dgm:pt modelId="{DBD07E90-6BAA-4B6F-B458-7E4AB8654023}" type="pres">
      <dgm:prSet presAssocID="{116076C7-43FD-421B-9BD8-364779DB536B}" presName="Name0" presStyleCnt="0">
        <dgm:presLayoutVars>
          <dgm:dir/>
          <dgm:animLvl val="lvl"/>
          <dgm:resizeHandles val="exact"/>
        </dgm:presLayoutVars>
      </dgm:prSet>
      <dgm:spPr/>
    </dgm:pt>
    <dgm:pt modelId="{E429D20F-60FC-44D9-985E-A75528BEF78A}" type="pres">
      <dgm:prSet presAssocID="{5FAAA691-05AA-43F8-B41F-34CB67A567E3}" presName="boxAndChildren" presStyleCnt="0"/>
      <dgm:spPr/>
    </dgm:pt>
    <dgm:pt modelId="{E375ED89-2862-4E84-984A-7AE64F9D4150}" type="pres">
      <dgm:prSet presAssocID="{5FAAA691-05AA-43F8-B41F-34CB67A567E3}" presName="parentTextBox" presStyleLbl="alignNode1" presStyleIdx="0" presStyleCnt="5"/>
      <dgm:spPr/>
    </dgm:pt>
    <dgm:pt modelId="{ED3CCF03-2729-4C62-9358-A5D7997D0F48}" type="pres">
      <dgm:prSet presAssocID="{5FAAA691-05AA-43F8-B41F-34CB67A567E3}" presName="descendantBox" presStyleLbl="bgAccFollowNode1" presStyleIdx="0" presStyleCnt="5"/>
      <dgm:spPr/>
    </dgm:pt>
    <dgm:pt modelId="{BDA61A18-EA72-4C73-A588-A7C4C859822D}" type="pres">
      <dgm:prSet presAssocID="{A003CE66-0DE7-4B54-957A-DB9F0600FBA9}" presName="sp" presStyleCnt="0"/>
      <dgm:spPr/>
    </dgm:pt>
    <dgm:pt modelId="{51AFBA0F-1836-4EBF-B118-98CA301DF6EB}" type="pres">
      <dgm:prSet presAssocID="{2DDDD0CD-B34D-49F6-84A9-1B11D5B26223}" presName="arrowAndChildren" presStyleCnt="0"/>
      <dgm:spPr/>
    </dgm:pt>
    <dgm:pt modelId="{D431FA27-EBE1-4431-8A85-43A54F2466F6}" type="pres">
      <dgm:prSet presAssocID="{2DDDD0CD-B34D-49F6-84A9-1B11D5B26223}" presName="parentTextArrow" presStyleLbl="node1" presStyleIdx="0" presStyleCnt="0"/>
      <dgm:spPr/>
    </dgm:pt>
    <dgm:pt modelId="{8E9D109D-8996-4E1D-8EAB-CE8F702E9BD8}" type="pres">
      <dgm:prSet presAssocID="{2DDDD0CD-B34D-49F6-84A9-1B11D5B26223}" presName="arrow" presStyleLbl="alignNode1" presStyleIdx="1" presStyleCnt="5"/>
      <dgm:spPr/>
    </dgm:pt>
    <dgm:pt modelId="{20566CA5-BCBE-43A8-A001-780F1B59F651}" type="pres">
      <dgm:prSet presAssocID="{2DDDD0CD-B34D-49F6-84A9-1B11D5B26223}" presName="descendantArrow" presStyleLbl="bgAccFollowNode1" presStyleIdx="1" presStyleCnt="5"/>
      <dgm:spPr/>
    </dgm:pt>
    <dgm:pt modelId="{4D9BDE9E-AC15-42DC-BB9A-9424AA83AA5A}" type="pres">
      <dgm:prSet presAssocID="{C692C4D7-B893-47FD-BFD9-912856DF5EFD}" presName="sp" presStyleCnt="0"/>
      <dgm:spPr/>
    </dgm:pt>
    <dgm:pt modelId="{141FA96F-9D97-4480-8A2A-24CFB9071F6B}" type="pres">
      <dgm:prSet presAssocID="{FDCE6427-53B5-4B1F-B80E-14309B9399A0}" presName="arrowAndChildren" presStyleCnt="0"/>
      <dgm:spPr/>
    </dgm:pt>
    <dgm:pt modelId="{74C1B35A-DB7A-4483-B273-DF90FFB2DD4E}" type="pres">
      <dgm:prSet presAssocID="{FDCE6427-53B5-4B1F-B80E-14309B9399A0}" presName="parentTextArrow" presStyleLbl="node1" presStyleIdx="0" presStyleCnt="0"/>
      <dgm:spPr/>
    </dgm:pt>
    <dgm:pt modelId="{45E72079-13A5-4986-B3E0-2EB329449B3E}" type="pres">
      <dgm:prSet presAssocID="{FDCE6427-53B5-4B1F-B80E-14309B9399A0}" presName="arrow" presStyleLbl="alignNode1" presStyleIdx="2" presStyleCnt="5"/>
      <dgm:spPr/>
    </dgm:pt>
    <dgm:pt modelId="{9A8E31CF-21FE-42AF-B7B9-E9BCAF03FD75}" type="pres">
      <dgm:prSet presAssocID="{FDCE6427-53B5-4B1F-B80E-14309B9399A0}" presName="descendantArrow" presStyleLbl="bgAccFollowNode1" presStyleIdx="2" presStyleCnt="5"/>
      <dgm:spPr/>
    </dgm:pt>
    <dgm:pt modelId="{F9934CB8-B6B4-4908-AB36-D6A534FA4D44}" type="pres">
      <dgm:prSet presAssocID="{EF539DB6-BBC1-495D-97F2-8719737EEBCB}" presName="sp" presStyleCnt="0"/>
      <dgm:spPr/>
    </dgm:pt>
    <dgm:pt modelId="{9892B808-AAEC-4265-9045-FBFB16F0C1E8}" type="pres">
      <dgm:prSet presAssocID="{DA69F6CD-16E4-4435-9003-6162C6FAF175}" presName="arrowAndChildren" presStyleCnt="0"/>
      <dgm:spPr/>
    </dgm:pt>
    <dgm:pt modelId="{BB965B9C-1B47-45DC-B13C-428EADE6C963}" type="pres">
      <dgm:prSet presAssocID="{DA69F6CD-16E4-4435-9003-6162C6FAF175}" presName="parentTextArrow" presStyleLbl="node1" presStyleIdx="0" presStyleCnt="0"/>
      <dgm:spPr/>
    </dgm:pt>
    <dgm:pt modelId="{0CE8BBDC-FB3B-4F29-84E4-3605A2D8AC61}" type="pres">
      <dgm:prSet presAssocID="{DA69F6CD-16E4-4435-9003-6162C6FAF175}" presName="arrow" presStyleLbl="alignNode1" presStyleIdx="3" presStyleCnt="5"/>
      <dgm:spPr/>
    </dgm:pt>
    <dgm:pt modelId="{CB7BE5B2-0231-4449-890D-80BD4130AC36}" type="pres">
      <dgm:prSet presAssocID="{DA69F6CD-16E4-4435-9003-6162C6FAF175}" presName="descendantArrow" presStyleLbl="bgAccFollowNode1" presStyleIdx="3" presStyleCnt="5"/>
      <dgm:spPr/>
    </dgm:pt>
    <dgm:pt modelId="{A0BD1919-6004-4A24-AC41-B224CEB9BE9D}" type="pres">
      <dgm:prSet presAssocID="{BFFB06FB-BFDD-4EFF-AD1E-8D264BBC8500}" presName="sp" presStyleCnt="0"/>
      <dgm:spPr/>
    </dgm:pt>
    <dgm:pt modelId="{18535563-D74E-4FE0-9C68-E75124019274}" type="pres">
      <dgm:prSet presAssocID="{8D5D8852-43F2-4DD2-8449-48E3C64C3A36}" presName="arrowAndChildren" presStyleCnt="0"/>
      <dgm:spPr/>
    </dgm:pt>
    <dgm:pt modelId="{106D022C-B459-4D87-8464-066D787213E6}" type="pres">
      <dgm:prSet presAssocID="{8D5D8852-43F2-4DD2-8449-48E3C64C3A36}" presName="parentTextArrow" presStyleLbl="node1" presStyleIdx="0" presStyleCnt="0"/>
      <dgm:spPr/>
    </dgm:pt>
    <dgm:pt modelId="{D7B2DCDE-F4D2-4098-B068-6A780F01383D}" type="pres">
      <dgm:prSet presAssocID="{8D5D8852-43F2-4DD2-8449-48E3C64C3A36}" presName="arrow" presStyleLbl="alignNode1" presStyleIdx="4" presStyleCnt="5"/>
      <dgm:spPr/>
    </dgm:pt>
    <dgm:pt modelId="{7DCB40FF-A745-4C57-B06C-ECB09EEBD19A}" type="pres">
      <dgm:prSet presAssocID="{8D5D8852-43F2-4DD2-8449-48E3C64C3A36}" presName="descendantArrow" presStyleLbl="bgAccFollowNode1" presStyleIdx="4" presStyleCnt="5"/>
      <dgm:spPr/>
    </dgm:pt>
  </dgm:ptLst>
  <dgm:cxnLst>
    <dgm:cxn modelId="{DED5140E-A946-4854-8BFB-21BA9CFC50E3}" srcId="{5FAAA691-05AA-43F8-B41F-34CB67A567E3}" destId="{3186626F-034B-49DA-8C44-33BC7674561A}" srcOrd="0" destOrd="0" parTransId="{81D3B08A-9D61-4D4E-BEE8-E0372AF46CF1}" sibTransId="{0895738F-6436-4EBF-992F-34BCC950FDF7}"/>
    <dgm:cxn modelId="{A49E2C14-1E03-4B91-B083-C259EE8A55A2}" srcId="{116076C7-43FD-421B-9BD8-364779DB536B}" destId="{DA69F6CD-16E4-4435-9003-6162C6FAF175}" srcOrd="1" destOrd="0" parTransId="{D4A49859-F043-4BF6-9B6F-ADA9BCB223F1}" sibTransId="{EF539DB6-BBC1-495D-97F2-8719737EEBCB}"/>
    <dgm:cxn modelId="{8C08601A-B8DE-48D6-8160-0B767A8A2C92}" type="presOf" srcId="{FDCE6427-53B5-4B1F-B80E-14309B9399A0}" destId="{74C1B35A-DB7A-4483-B273-DF90FFB2DD4E}" srcOrd="0" destOrd="0" presId="urn:microsoft.com/office/officeart/2016/7/layout/VerticalDownArrowProcess"/>
    <dgm:cxn modelId="{D0B3AB32-E6EE-4B41-A2C1-0BE2EDBD6D9A}" type="presOf" srcId="{0D7C0B7E-38C1-47D7-8585-E7823AAD1AD4}" destId="{20566CA5-BCBE-43A8-A001-780F1B59F651}" srcOrd="0" destOrd="0" presId="urn:microsoft.com/office/officeart/2016/7/layout/VerticalDownArrowProcess"/>
    <dgm:cxn modelId="{ED243E5F-BE73-460A-8CAB-D9869640675F}" type="presOf" srcId="{E8D1E875-35B7-4BAC-9415-8B67A23B7532}" destId="{CB7BE5B2-0231-4449-890D-80BD4130AC36}" srcOrd="0" destOrd="0" presId="urn:microsoft.com/office/officeart/2016/7/layout/VerticalDownArrowProcess"/>
    <dgm:cxn modelId="{CD882B68-622E-4974-9101-8358266C941D}" srcId="{FDCE6427-53B5-4B1F-B80E-14309B9399A0}" destId="{F2606467-D9DA-40F5-989B-3909F88D0816}" srcOrd="0" destOrd="0" parTransId="{7A122853-1367-4B0C-BCFA-B7B175BF99DD}" sibTransId="{66C75189-C1FD-484F-9230-1C6B089FEB5E}"/>
    <dgm:cxn modelId="{CD33874A-096F-4710-8F8D-1159B6A6D75A}" type="presOf" srcId="{116076C7-43FD-421B-9BD8-364779DB536B}" destId="{DBD07E90-6BAA-4B6F-B458-7E4AB8654023}" srcOrd="0" destOrd="0" presId="urn:microsoft.com/office/officeart/2016/7/layout/VerticalDownArrowProcess"/>
    <dgm:cxn modelId="{D8AACB4A-8D3A-4625-BF67-2BB79D7EAB56}" type="presOf" srcId="{5FAAA691-05AA-43F8-B41F-34CB67A567E3}" destId="{E375ED89-2862-4E84-984A-7AE64F9D4150}" srcOrd="0" destOrd="0" presId="urn:microsoft.com/office/officeart/2016/7/layout/VerticalDownArrowProcess"/>
    <dgm:cxn modelId="{2BF3C54E-8A06-40B5-8B4D-F252F2A513EE}" type="presOf" srcId="{FDCE6427-53B5-4B1F-B80E-14309B9399A0}" destId="{45E72079-13A5-4986-B3E0-2EB329449B3E}" srcOrd="1" destOrd="0" presId="urn:microsoft.com/office/officeart/2016/7/layout/VerticalDownArrowProcess"/>
    <dgm:cxn modelId="{982B1670-40C7-4C29-860F-FDFDF350A0CB}" type="presOf" srcId="{2DDDD0CD-B34D-49F6-84A9-1B11D5B26223}" destId="{D431FA27-EBE1-4431-8A85-43A54F2466F6}" srcOrd="0" destOrd="0" presId="urn:microsoft.com/office/officeart/2016/7/layout/VerticalDownArrowProcess"/>
    <dgm:cxn modelId="{8BA98350-B0E7-4A8C-8DE7-BC022A70E49B}" srcId="{2DDDD0CD-B34D-49F6-84A9-1B11D5B26223}" destId="{0D7C0B7E-38C1-47D7-8585-E7823AAD1AD4}" srcOrd="0" destOrd="0" parTransId="{BE20D44C-8EEB-41E4-A2FA-E16EF902CBF9}" sibTransId="{99FB57AB-1DEF-4FC1-A5D2-279C82A19C79}"/>
    <dgm:cxn modelId="{70E2D875-F786-45E1-BB68-04A2BC8BB1CF}" srcId="{DA69F6CD-16E4-4435-9003-6162C6FAF175}" destId="{E8D1E875-35B7-4BAC-9415-8B67A23B7532}" srcOrd="0" destOrd="0" parTransId="{143C2318-5885-47E8-B38E-1B8770A10472}" sibTransId="{EEE004B6-1C0C-41C3-98E7-8B99B7B64168}"/>
    <dgm:cxn modelId="{D5575459-02D9-45C7-9F4D-06B493A4CB3E}" type="presOf" srcId="{DA69F6CD-16E4-4435-9003-6162C6FAF175}" destId="{BB965B9C-1B47-45DC-B13C-428EADE6C963}" srcOrd="0" destOrd="0" presId="urn:microsoft.com/office/officeart/2016/7/layout/VerticalDownArrowProcess"/>
    <dgm:cxn modelId="{306B1780-CA14-48DB-8E35-4DCA23C093D3}" type="presOf" srcId="{8D5D8852-43F2-4DD2-8449-48E3C64C3A36}" destId="{D7B2DCDE-F4D2-4098-B068-6A780F01383D}" srcOrd="1" destOrd="0" presId="urn:microsoft.com/office/officeart/2016/7/layout/VerticalDownArrowProcess"/>
    <dgm:cxn modelId="{5B471687-F5BE-45DE-A9B4-883E7978A275}" srcId="{116076C7-43FD-421B-9BD8-364779DB536B}" destId="{2DDDD0CD-B34D-49F6-84A9-1B11D5B26223}" srcOrd="3" destOrd="0" parTransId="{CF96D73B-78A8-40E1-854C-68333A0AF691}" sibTransId="{A003CE66-0DE7-4B54-957A-DB9F0600FBA9}"/>
    <dgm:cxn modelId="{EE34C09D-9ECD-402D-948D-0D669B477D19}" srcId="{116076C7-43FD-421B-9BD8-364779DB536B}" destId="{FDCE6427-53B5-4B1F-B80E-14309B9399A0}" srcOrd="2" destOrd="0" parTransId="{FAFFF65E-17DC-4216-B3EC-3C0652E2FAD0}" sibTransId="{C692C4D7-B893-47FD-BFD9-912856DF5EFD}"/>
    <dgm:cxn modelId="{45CE0AA8-A9E3-4A78-9DA4-4EEB45F164F8}" type="presOf" srcId="{2DDDD0CD-B34D-49F6-84A9-1B11D5B26223}" destId="{8E9D109D-8996-4E1D-8EAB-CE8F702E9BD8}" srcOrd="1" destOrd="0" presId="urn:microsoft.com/office/officeart/2016/7/layout/VerticalDownArrowProcess"/>
    <dgm:cxn modelId="{A1F1D7AD-48A6-4032-8B26-9E218807DB20}" srcId="{116076C7-43FD-421B-9BD8-364779DB536B}" destId="{5FAAA691-05AA-43F8-B41F-34CB67A567E3}" srcOrd="4" destOrd="0" parTransId="{5A2BCB44-D751-4153-9984-119E51A0E010}" sibTransId="{321E74A1-6326-49A4-85A2-93E01E4224BB}"/>
    <dgm:cxn modelId="{B02AA8AE-835B-4DAC-9593-13280561A45B}" type="presOf" srcId="{F2606467-D9DA-40F5-989B-3909F88D0816}" destId="{9A8E31CF-21FE-42AF-B7B9-E9BCAF03FD75}" srcOrd="0" destOrd="0" presId="urn:microsoft.com/office/officeart/2016/7/layout/VerticalDownArrowProcess"/>
    <dgm:cxn modelId="{134490B0-3882-4AC7-B605-773EBA43B29C}" type="presOf" srcId="{DC26D729-4EDC-412E-B772-39FA8F372ED2}" destId="{7DCB40FF-A745-4C57-B06C-ECB09EEBD19A}" srcOrd="0" destOrd="0" presId="urn:microsoft.com/office/officeart/2016/7/layout/VerticalDownArrowProcess"/>
    <dgm:cxn modelId="{13F84EC2-D12B-4011-A473-258340252773}" srcId="{116076C7-43FD-421B-9BD8-364779DB536B}" destId="{8D5D8852-43F2-4DD2-8449-48E3C64C3A36}" srcOrd="0" destOrd="0" parTransId="{2CE3EA2D-D7DD-4A5F-9F16-54E994266169}" sibTransId="{BFFB06FB-BFDD-4EFF-AD1E-8D264BBC8500}"/>
    <dgm:cxn modelId="{90A363C6-B53B-4613-B947-B7F921307674}" srcId="{8D5D8852-43F2-4DD2-8449-48E3C64C3A36}" destId="{DC26D729-4EDC-412E-B772-39FA8F372ED2}" srcOrd="0" destOrd="0" parTransId="{978623F9-DDA6-469E-8E3E-BA5867EE2981}" sibTransId="{74A8358D-812B-4723-A00F-4784EB78E520}"/>
    <dgm:cxn modelId="{7FAFB9F0-895B-4F76-BEAF-9C58650519EE}" type="presOf" srcId="{DA69F6CD-16E4-4435-9003-6162C6FAF175}" destId="{0CE8BBDC-FB3B-4F29-84E4-3605A2D8AC61}" srcOrd="1" destOrd="0" presId="urn:microsoft.com/office/officeart/2016/7/layout/VerticalDownArrowProcess"/>
    <dgm:cxn modelId="{747C2DF4-D81C-4FE7-9858-DD96C38A346F}" type="presOf" srcId="{3186626F-034B-49DA-8C44-33BC7674561A}" destId="{ED3CCF03-2729-4C62-9358-A5D7997D0F48}" srcOrd="0" destOrd="0" presId="urn:microsoft.com/office/officeart/2016/7/layout/VerticalDownArrowProcess"/>
    <dgm:cxn modelId="{90FFE2F9-BF99-4E4F-A8A4-533AC3F86E9B}" type="presOf" srcId="{8D5D8852-43F2-4DD2-8449-48E3C64C3A36}" destId="{106D022C-B459-4D87-8464-066D787213E6}" srcOrd="0" destOrd="0" presId="urn:microsoft.com/office/officeart/2016/7/layout/VerticalDownArrowProcess"/>
    <dgm:cxn modelId="{C9AEB452-679A-40EE-B91B-9F87F7D1F832}" type="presParOf" srcId="{DBD07E90-6BAA-4B6F-B458-7E4AB8654023}" destId="{E429D20F-60FC-44D9-985E-A75528BEF78A}" srcOrd="0" destOrd="0" presId="urn:microsoft.com/office/officeart/2016/7/layout/VerticalDownArrowProcess"/>
    <dgm:cxn modelId="{CD932955-745E-4464-8877-18C1FF7FBD20}" type="presParOf" srcId="{E429D20F-60FC-44D9-985E-A75528BEF78A}" destId="{E375ED89-2862-4E84-984A-7AE64F9D4150}" srcOrd="0" destOrd="0" presId="urn:microsoft.com/office/officeart/2016/7/layout/VerticalDownArrowProcess"/>
    <dgm:cxn modelId="{3674632C-9872-4A21-A2EC-7866CA4799D1}" type="presParOf" srcId="{E429D20F-60FC-44D9-985E-A75528BEF78A}" destId="{ED3CCF03-2729-4C62-9358-A5D7997D0F48}" srcOrd="1" destOrd="0" presId="urn:microsoft.com/office/officeart/2016/7/layout/VerticalDownArrowProcess"/>
    <dgm:cxn modelId="{D8C6021D-A0DE-4891-8161-E4AF4290D98D}" type="presParOf" srcId="{DBD07E90-6BAA-4B6F-B458-7E4AB8654023}" destId="{BDA61A18-EA72-4C73-A588-A7C4C859822D}" srcOrd="1" destOrd="0" presId="urn:microsoft.com/office/officeart/2016/7/layout/VerticalDownArrowProcess"/>
    <dgm:cxn modelId="{9E720A0B-B8D5-456C-A721-8463BED57458}" type="presParOf" srcId="{DBD07E90-6BAA-4B6F-B458-7E4AB8654023}" destId="{51AFBA0F-1836-4EBF-B118-98CA301DF6EB}" srcOrd="2" destOrd="0" presId="urn:microsoft.com/office/officeart/2016/7/layout/VerticalDownArrowProcess"/>
    <dgm:cxn modelId="{5CA22D16-61BC-4C9F-AD04-D9E284BD408F}" type="presParOf" srcId="{51AFBA0F-1836-4EBF-B118-98CA301DF6EB}" destId="{D431FA27-EBE1-4431-8A85-43A54F2466F6}" srcOrd="0" destOrd="0" presId="urn:microsoft.com/office/officeart/2016/7/layout/VerticalDownArrowProcess"/>
    <dgm:cxn modelId="{67900C1C-2372-423B-918F-8FADC7F0D677}" type="presParOf" srcId="{51AFBA0F-1836-4EBF-B118-98CA301DF6EB}" destId="{8E9D109D-8996-4E1D-8EAB-CE8F702E9BD8}" srcOrd="1" destOrd="0" presId="urn:microsoft.com/office/officeart/2016/7/layout/VerticalDownArrowProcess"/>
    <dgm:cxn modelId="{8B9FE425-C785-4A1F-9A4F-E2430F2EEE51}" type="presParOf" srcId="{51AFBA0F-1836-4EBF-B118-98CA301DF6EB}" destId="{20566CA5-BCBE-43A8-A001-780F1B59F651}" srcOrd="2" destOrd="0" presId="urn:microsoft.com/office/officeart/2016/7/layout/VerticalDownArrowProcess"/>
    <dgm:cxn modelId="{7098E970-12D9-41BA-8626-4FF3C4DDCF7C}" type="presParOf" srcId="{DBD07E90-6BAA-4B6F-B458-7E4AB8654023}" destId="{4D9BDE9E-AC15-42DC-BB9A-9424AA83AA5A}" srcOrd="3" destOrd="0" presId="urn:microsoft.com/office/officeart/2016/7/layout/VerticalDownArrowProcess"/>
    <dgm:cxn modelId="{E6FFB5C9-5BCB-4022-97E2-B03A1B95224D}" type="presParOf" srcId="{DBD07E90-6BAA-4B6F-B458-7E4AB8654023}" destId="{141FA96F-9D97-4480-8A2A-24CFB9071F6B}" srcOrd="4" destOrd="0" presId="urn:microsoft.com/office/officeart/2016/7/layout/VerticalDownArrowProcess"/>
    <dgm:cxn modelId="{37D7297C-B3EB-4316-8C84-19541F466772}" type="presParOf" srcId="{141FA96F-9D97-4480-8A2A-24CFB9071F6B}" destId="{74C1B35A-DB7A-4483-B273-DF90FFB2DD4E}" srcOrd="0" destOrd="0" presId="urn:microsoft.com/office/officeart/2016/7/layout/VerticalDownArrowProcess"/>
    <dgm:cxn modelId="{B47E171F-0E7F-4A4B-AC09-12E39C634723}" type="presParOf" srcId="{141FA96F-9D97-4480-8A2A-24CFB9071F6B}" destId="{45E72079-13A5-4986-B3E0-2EB329449B3E}" srcOrd="1" destOrd="0" presId="urn:microsoft.com/office/officeart/2016/7/layout/VerticalDownArrowProcess"/>
    <dgm:cxn modelId="{01EA5B3B-0990-40D4-B181-86A5E2457ACE}" type="presParOf" srcId="{141FA96F-9D97-4480-8A2A-24CFB9071F6B}" destId="{9A8E31CF-21FE-42AF-B7B9-E9BCAF03FD75}" srcOrd="2" destOrd="0" presId="urn:microsoft.com/office/officeart/2016/7/layout/VerticalDownArrowProcess"/>
    <dgm:cxn modelId="{887B6B94-F271-46AE-9D7A-201D27277F4C}" type="presParOf" srcId="{DBD07E90-6BAA-4B6F-B458-7E4AB8654023}" destId="{F9934CB8-B6B4-4908-AB36-D6A534FA4D44}" srcOrd="5" destOrd="0" presId="urn:microsoft.com/office/officeart/2016/7/layout/VerticalDownArrowProcess"/>
    <dgm:cxn modelId="{C7CDEFF3-0C23-40FB-8C5B-89D0EB395920}" type="presParOf" srcId="{DBD07E90-6BAA-4B6F-B458-7E4AB8654023}" destId="{9892B808-AAEC-4265-9045-FBFB16F0C1E8}" srcOrd="6" destOrd="0" presId="urn:microsoft.com/office/officeart/2016/7/layout/VerticalDownArrowProcess"/>
    <dgm:cxn modelId="{11FACB83-0D8B-4E0E-866F-C93C8198933C}" type="presParOf" srcId="{9892B808-AAEC-4265-9045-FBFB16F0C1E8}" destId="{BB965B9C-1B47-45DC-B13C-428EADE6C963}" srcOrd="0" destOrd="0" presId="urn:microsoft.com/office/officeart/2016/7/layout/VerticalDownArrowProcess"/>
    <dgm:cxn modelId="{B159D491-9E97-4ED1-8E5A-EAB232C2E755}" type="presParOf" srcId="{9892B808-AAEC-4265-9045-FBFB16F0C1E8}" destId="{0CE8BBDC-FB3B-4F29-84E4-3605A2D8AC61}" srcOrd="1" destOrd="0" presId="urn:microsoft.com/office/officeart/2016/7/layout/VerticalDownArrowProcess"/>
    <dgm:cxn modelId="{E4B4226A-A19B-4E99-BA89-C653B648AA44}" type="presParOf" srcId="{9892B808-AAEC-4265-9045-FBFB16F0C1E8}" destId="{CB7BE5B2-0231-4449-890D-80BD4130AC36}" srcOrd="2" destOrd="0" presId="urn:microsoft.com/office/officeart/2016/7/layout/VerticalDownArrowProcess"/>
    <dgm:cxn modelId="{ACDCF34F-8F36-413E-BB8C-8E6C177885DD}" type="presParOf" srcId="{DBD07E90-6BAA-4B6F-B458-7E4AB8654023}" destId="{A0BD1919-6004-4A24-AC41-B224CEB9BE9D}" srcOrd="7" destOrd="0" presId="urn:microsoft.com/office/officeart/2016/7/layout/VerticalDownArrowProcess"/>
    <dgm:cxn modelId="{61E80024-CCCE-42BE-B676-75E95A4A1159}" type="presParOf" srcId="{DBD07E90-6BAA-4B6F-B458-7E4AB8654023}" destId="{18535563-D74E-4FE0-9C68-E75124019274}" srcOrd="8" destOrd="0" presId="urn:microsoft.com/office/officeart/2016/7/layout/VerticalDownArrowProcess"/>
    <dgm:cxn modelId="{C505CF47-491F-4ABB-9920-53B02B53B114}" type="presParOf" srcId="{18535563-D74E-4FE0-9C68-E75124019274}" destId="{106D022C-B459-4D87-8464-066D787213E6}" srcOrd="0" destOrd="0" presId="urn:microsoft.com/office/officeart/2016/7/layout/VerticalDownArrowProcess"/>
    <dgm:cxn modelId="{CA257D73-5410-4C50-8D10-879EEB8E77FC}" type="presParOf" srcId="{18535563-D74E-4FE0-9C68-E75124019274}" destId="{D7B2DCDE-F4D2-4098-B068-6A780F01383D}" srcOrd="1" destOrd="0" presId="urn:microsoft.com/office/officeart/2016/7/layout/VerticalDownArrowProcess"/>
    <dgm:cxn modelId="{053B0DBF-928E-424E-838C-4264D35B33C6}" type="presParOf" srcId="{18535563-D74E-4FE0-9C68-E75124019274}" destId="{7DCB40FF-A745-4C57-B06C-ECB09EEBD19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DF601D-821E-4FAB-AD85-6F3906AEDD03}"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1929F098-8336-4873-A95E-CE0FAA4D09F7}">
      <dgm:prSet/>
      <dgm:spPr/>
      <dgm:t>
        <a:bodyPr/>
        <a:lstStyle/>
        <a:p>
          <a:r>
            <a:rPr lang="en-US"/>
            <a:t>Spring Boot and Firebase offer a powerful combination for backend development.</a:t>
          </a:r>
        </a:p>
      </dgm:t>
    </dgm:pt>
    <dgm:pt modelId="{577B4759-9404-456E-8162-9B683EF9C928}" type="parTrans" cxnId="{C74B81B0-5006-47A4-A87A-D1030FE38B4E}">
      <dgm:prSet/>
      <dgm:spPr/>
      <dgm:t>
        <a:bodyPr/>
        <a:lstStyle/>
        <a:p>
          <a:endParaRPr lang="en-US"/>
        </a:p>
      </dgm:t>
    </dgm:pt>
    <dgm:pt modelId="{F343D744-D8E5-4CAD-ABF6-31B7A142AC86}" type="sibTrans" cxnId="{C74B81B0-5006-47A4-A87A-D1030FE38B4E}">
      <dgm:prSet/>
      <dgm:spPr/>
      <dgm:t>
        <a:bodyPr/>
        <a:lstStyle/>
        <a:p>
          <a:endParaRPr lang="en-US"/>
        </a:p>
      </dgm:t>
    </dgm:pt>
    <dgm:pt modelId="{2146687C-4963-4818-B363-9C93F13BD4FE}">
      <dgm:prSet/>
      <dgm:spPr/>
      <dgm:t>
        <a:bodyPr/>
        <a:lstStyle/>
        <a:p>
          <a:r>
            <a:rPr lang="en-US"/>
            <a:t>Simplifies Java web application development with Firebase services.</a:t>
          </a:r>
        </a:p>
      </dgm:t>
    </dgm:pt>
    <dgm:pt modelId="{D9E9F858-F365-42AC-954A-286CE24646C1}" type="parTrans" cxnId="{095CDF82-5E31-44C2-B81F-C706218B7C60}">
      <dgm:prSet/>
      <dgm:spPr/>
      <dgm:t>
        <a:bodyPr/>
        <a:lstStyle/>
        <a:p>
          <a:endParaRPr lang="en-US"/>
        </a:p>
      </dgm:t>
    </dgm:pt>
    <dgm:pt modelId="{C5C1B671-DA02-4AD9-A5C0-59756F423700}" type="sibTrans" cxnId="{095CDF82-5E31-44C2-B81F-C706218B7C60}">
      <dgm:prSet/>
      <dgm:spPr/>
      <dgm:t>
        <a:bodyPr/>
        <a:lstStyle/>
        <a:p>
          <a:endParaRPr lang="en-US"/>
        </a:p>
      </dgm:t>
    </dgm:pt>
    <dgm:pt modelId="{5A82FFBD-6AB6-4783-B416-C9AAA663EE9D}">
      <dgm:prSet/>
      <dgm:spPr/>
      <dgm:t>
        <a:bodyPr/>
        <a:lstStyle/>
        <a:p>
          <a:r>
            <a:rPr lang="en-US"/>
            <a:t>Leverage the benefits of both frameworks for efficient and scalable applications.</a:t>
          </a:r>
        </a:p>
      </dgm:t>
    </dgm:pt>
    <dgm:pt modelId="{72A133CB-4C6F-446F-ADC8-FFC5A6276B3B}" type="parTrans" cxnId="{1DC4D37D-6E2A-4BE8-BC19-8DE8DA341866}">
      <dgm:prSet/>
      <dgm:spPr/>
      <dgm:t>
        <a:bodyPr/>
        <a:lstStyle/>
        <a:p>
          <a:endParaRPr lang="en-US"/>
        </a:p>
      </dgm:t>
    </dgm:pt>
    <dgm:pt modelId="{C06E2058-5DDD-4B40-9038-A5899F355C97}" type="sibTrans" cxnId="{1DC4D37D-6E2A-4BE8-BC19-8DE8DA341866}">
      <dgm:prSet/>
      <dgm:spPr/>
      <dgm:t>
        <a:bodyPr/>
        <a:lstStyle/>
        <a:p>
          <a:endParaRPr lang="en-US"/>
        </a:p>
      </dgm:t>
    </dgm:pt>
    <dgm:pt modelId="{AB386B2D-F159-4B19-A895-E7892D71A530}" type="pres">
      <dgm:prSet presAssocID="{BEDF601D-821E-4FAB-AD85-6F3906AEDD03}" presName="outerComposite" presStyleCnt="0">
        <dgm:presLayoutVars>
          <dgm:chMax val="5"/>
          <dgm:dir/>
          <dgm:resizeHandles val="exact"/>
        </dgm:presLayoutVars>
      </dgm:prSet>
      <dgm:spPr/>
    </dgm:pt>
    <dgm:pt modelId="{4B947358-CD48-4D1B-99BF-B0B143EBA1CF}" type="pres">
      <dgm:prSet presAssocID="{BEDF601D-821E-4FAB-AD85-6F3906AEDD03}" presName="dummyMaxCanvas" presStyleCnt="0">
        <dgm:presLayoutVars/>
      </dgm:prSet>
      <dgm:spPr/>
    </dgm:pt>
    <dgm:pt modelId="{87788F22-5286-4771-9BBF-7B0AB3083169}" type="pres">
      <dgm:prSet presAssocID="{BEDF601D-821E-4FAB-AD85-6F3906AEDD03}" presName="ThreeNodes_1" presStyleLbl="node1" presStyleIdx="0" presStyleCnt="3">
        <dgm:presLayoutVars>
          <dgm:bulletEnabled val="1"/>
        </dgm:presLayoutVars>
      </dgm:prSet>
      <dgm:spPr/>
    </dgm:pt>
    <dgm:pt modelId="{6ABE6A8E-19F1-42DA-9F54-50D3D8349A96}" type="pres">
      <dgm:prSet presAssocID="{BEDF601D-821E-4FAB-AD85-6F3906AEDD03}" presName="ThreeNodes_2" presStyleLbl="node1" presStyleIdx="1" presStyleCnt="3">
        <dgm:presLayoutVars>
          <dgm:bulletEnabled val="1"/>
        </dgm:presLayoutVars>
      </dgm:prSet>
      <dgm:spPr/>
    </dgm:pt>
    <dgm:pt modelId="{237B6D92-7882-42F0-AE91-A00D631E41F1}" type="pres">
      <dgm:prSet presAssocID="{BEDF601D-821E-4FAB-AD85-6F3906AEDD03}" presName="ThreeNodes_3" presStyleLbl="node1" presStyleIdx="2" presStyleCnt="3">
        <dgm:presLayoutVars>
          <dgm:bulletEnabled val="1"/>
        </dgm:presLayoutVars>
      </dgm:prSet>
      <dgm:spPr/>
    </dgm:pt>
    <dgm:pt modelId="{B893118A-F51B-41BC-9415-C68984C793E0}" type="pres">
      <dgm:prSet presAssocID="{BEDF601D-821E-4FAB-AD85-6F3906AEDD03}" presName="ThreeConn_1-2" presStyleLbl="fgAccFollowNode1" presStyleIdx="0" presStyleCnt="2">
        <dgm:presLayoutVars>
          <dgm:bulletEnabled val="1"/>
        </dgm:presLayoutVars>
      </dgm:prSet>
      <dgm:spPr/>
    </dgm:pt>
    <dgm:pt modelId="{D1EEE201-0C07-43D5-BEDF-43D392DDDC49}" type="pres">
      <dgm:prSet presAssocID="{BEDF601D-821E-4FAB-AD85-6F3906AEDD03}" presName="ThreeConn_2-3" presStyleLbl="fgAccFollowNode1" presStyleIdx="1" presStyleCnt="2">
        <dgm:presLayoutVars>
          <dgm:bulletEnabled val="1"/>
        </dgm:presLayoutVars>
      </dgm:prSet>
      <dgm:spPr/>
    </dgm:pt>
    <dgm:pt modelId="{3B1D0303-E515-4FAA-9B24-B8128B3A3861}" type="pres">
      <dgm:prSet presAssocID="{BEDF601D-821E-4FAB-AD85-6F3906AEDD03}" presName="ThreeNodes_1_text" presStyleLbl="node1" presStyleIdx="2" presStyleCnt="3">
        <dgm:presLayoutVars>
          <dgm:bulletEnabled val="1"/>
        </dgm:presLayoutVars>
      </dgm:prSet>
      <dgm:spPr/>
    </dgm:pt>
    <dgm:pt modelId="{DE48B5C6-C5BD-4EBF-A266-05974C48C470}" type="pres">
      <dgm:prSet presAssocID="{BEDF601D-821E-4FAB-AD85-6F3906AEDD03}" presName="ThreeNodes_2_text" presStyleLbl="node1" presStyleIdx="2" presStyleCnt="3">
        <dgm:presLayoutVars>
          <dgm:bulletEnabled val="1"/>
        </dgm:presLayoutVars>
      </dgm:prSet>
      <dgm:spPr/>
    </dgm:pt>
    <dgm:pt modelId="{49B40D30-B527-4B21-8590-4E499ACC788D}" type="pres">
      <dgm:prSet presAssocID="{BEDF601D-821E-4FAB-AD85-6F3906AEDD03}" presName="ThreeNodes_3_text" presStyleLbl="node1" presStyleIdx="2" presStyleCnt="3">
        <dgm:presLayoutVars>
          <dgm:bulletEnabled val="1"/>
        </dgm:presLayoutVars>
      </dgm:prSet>
      <dgm:spPr/>
    </dgm:pt>
  </dgm:ptLst>
  <dgm:cxnLst>
    <dgm:cxn modelId="{7F2B4D1D-EB47-450E-97BD-BE04AA4DDEF7}" type="presOf" srcId="{1929F098-8336-4873-A95E-CE0FAA4D09F7}" destId="{87788F22-5286-4771-9BBF-7B0AB3083169}" srcOrd="0" destOrd="0" presId="urn:microsoft.com/office/officeart/2005/8/layout/vProcess5"/>
    <dgm:cxn modelId="{F78D2B20-4123-4141-A3F1-536CA3760A35}" type="presOf" srcId="{BEDF601D-821E-4FAB-AD85-6F3906AEDD03}" destId="{AB386B2D-F159-4B19-A895-E7892D71A530}" srcOrd="0" destOrd="0" presId="urn:microsoft.com/office/officeart/2005/8/layout/vProcess5"/>
    <dgm:cxn modelId="{C977C946-E81B-4E32-B89D-00B7B0FF1AB2}" type="presOf" srcId="{F343D744-D8E5-4CAD-ABF6-31B7A142AC86}" destId="{B893118A-F51B-41BC-9415-C68984C793E0}" srcOrd="0" destOrd="0" presId="urn:microsoft.com/office/officeart/2005/8/layout/vProcess5"/>
    <dgm:cxn modelId="{1DC4D37D-6E2A-4BE8-BC19-8DE8DA341866}" srcId="{BEDF601D-821E-4FAB-AD85-6F3906AEDD03}" destId="{5A82FFBD-6AB6-4783-B416-C9AAA663EE9D}" srcOrd="2" destOrd="0" parTransId="{72A133CB-4C6F-446F-ADC8-FFC5A6276B3B}" sibTransId="{C06E2058-5DDD-4B40-9038-A5899F355C97}"/>
    <dgm:cxn modelId="{095CDF82-5E31-44C2-B81F-C706218B7C60}" srcId="{BEDF601D-821E-4FAB-AD85-6F3906AEDD03}" destId="{2146687C-4963-4818-B363-9C93F13BD4FE}" srcOrd="1" destOrd="0" parTransId="{D9E9F858-F365-42AC-954A-286CE24646C1}" sibTransId="{C5C1B671-DA02-4AD9-A5C0-59756F423700}"/>
    <dgm:cxn modelId="{BC99C783-F66B-466D-93A9-5EDB37DB52A3}" type="presOf" srcId="{2146687C-4963-4818-B363-9C93F13BD4FE}" destId="{6ABE6A8E-19F1-42DA-9F54-50D3D8349A96}" srcOrd="0" destOrd="0" presId="urn:microsoft.com/office/officeart/2005/8/layout/vProcess5"/>
    <dgm:cxn modelId="{9645E18A-C3E1-42DA-97D4-9B15CF5BB58D}" type="presOf" srcId="{5A82FFBD-6AB6-4783-B416-C9AAA663EE9D}" destId="{49B40D30-B527-4B21-8590-4E499ACC788D}" srcOrd="1" destOrd="0" presId="urn:microsoft.com/office/officeart/2005/8/layout/vProcess5"/>
    <dgm:cxn modelId="{C74B81B0-5006-47A4-A87A-D1030FE38B4E}" srcId="{BEDF601D-821E-4FAB-AD85-6F3906AEDD03}" destId="{1929F098-8336-4873-A95E-CE0FAA4D09F7}" srcOrd="0" destOrd="0" parTransId="{577B4759-9404-456E-8162-9B683EF9C928}" sibTransId="{F343D744-D8E5-4CAD-ABF6-31B7A142AC86}"/>
    <dgm:cxn modelId="{BAF1FEB8-4128-4FA5-BD1F-48D7E20DDC2A}" type="presOf" srcId="{1929F098-8336-4873-A95E-CE0FAA4D09F7}" destId="{3B1D0303-E515-4FAA-9B24-B8128B3A3861}" srcOrd="1" destOrd="0" presId="urn:microsoft.com/office/officeart/2005/8/layout/vProcess5"/>
    <dgm:cxn modelId="{A3051AC7-0D64-46DC-8916-FC1FE0E38F25}" type="presOf" srcId="{2146687C-4963-4818-B363-9C93F13BD4FE}" destId="{DE48B5C6-C5BD-4EBF-A266-05974C48C470}" srcOrd="1" destOrd="0" presId="urn:microsoft.com/office/officeart/2005/8/layout/vProcess5"/>
    <dgm:cxn modelId="{1DD6CAC8-E407-49E2-802E-49C6ED41400E}" type="presOf" srcId="{C5C1B671-DA02-4AD9-A5C0-59756F423700}" destId="{D1EEE201-0C07-43D5-BEDF-43D392DDDC49}" srcOrd="0" destOrd="0" presId="urn:microsoft.com/office/officeart/2005/8/layout/vProcess5"/>
    <dgm:cxn modelId="{8D5C86F2-07AB-47E5-A606-CC0F177D400D}" type="presOf" srcId="{5A82FFBD-6AB6-4783-B416-C9AAA663EE9D}" destId="{237B6D92-7882-42F0-AE91-A00D631E41F1}" srcOrd="0" destOrd="0" presId="urn:microsoft.com/office/officeart/2005/8/layout/vProcess5"/>
    <dgm:cxn modelId="{B6DE5A67-489A-477D-9E17-A4013D99D056}" type="presParOf" srcId="{AB386B2D-F159-4B19-A895-E7892D71A530}" destId="{4B947358-CD48-4D1B-99BF-B0B143EBA1CF}" srcOrd="0" destOrd="0" presId="urn:microsoft.com/office/officeart/2005/8/layout/vProcess5"/>
    <dgm:cxn modelId="{50E57E6F-1F38-4EE3-8E80-69F117EAD5DD}" type="presParOf" srcId="{AB386B2D-F159-4B19-A895-E7892D71A530}" destId="{87788F22-5286-4771-9BBF-7B0AB3083169}" srcOrd="1" destOrd="0" presId="urn:microsoft.com/office/officeart/2005/8/layout/vProcess5"/>
    <dgm:cxn modelId="{4FB4AD33-FE45-41FD-9154-5B6A3BF4C459}" type="presParOf" srcId="{AB386B2D-F159-4B19-A895-E7892D71A530}" destId="{6ABE6A8E-19F1-42DA-9F54-50D3D8349A96}" srcOrd="2" destOrd="0" presId="urn:microsoft.com/office/officeart/2005/8/layout/vProcess5"/>
    <dgm:cxn modelId="{4B5046F7-415B-49BB-BA0C-BDFF0B756A5B}" type="presParOf" srcId="{AB386B2D-F159-4B19-A895-E7892D71A530}" destId="{237B6D92-7882-42F0-AE91-A00D631E41F1}" srcOrd="3" destOrd="0" presId="urn:microsoft.com/office/officeart/2005/8/layout/vProcess5"/>
    <dgm:cxn modelId="{3940EB19-6F93-42D8-BE99-86CDD7A000CE}" type="presParOf" srcId="{AB386B2D-F159-4B19-A895-E7892D71A530}" destId="{B893118A-F51B-41BC-9415-C68984C793E0}" srcOrd="4" destOrd="0" presId="urn:microsoft.com/office/officeart/2005/8/layout/vProcess5"/>
    <dgm:cxn modelId="{CFF012EB-5DCC-469F-B0C1-8279EC73A8D9}" type="presParOf" srcId="{AB386B2D-F159-4B19-A895-E7892D71A530}" destId="{D1EEE201-0C07-43D5-BEDF-43D392DDDC49}" srcOrd="5" destOrd="0" presId="urn:microsoft.com/office/officeart/2005/8/layout/vProcess5"/>
    <dgm:cxn modelId="{7A7B03A7-2773-4EFB-9A8D-CCD41D1F408A}" type="presParOf" srcId="{AB386B2D-F159-4B19-A895-E7892D71A530}" destId="{3B1D0303-E515-4FAA-9B24-B8128B3A3861}" srcOrd="6" destOrd="0" presId="urn:microsoft.com/office/officeart/2005/8/layout/vProcess5"/>
    <dgm:cxn modelId="{CF9744A5-935E-4E6C-AFEB-9B0518D600BD}" type="presParOf" srcId="{AB386B2D-F159-4B19-A895-E7892D71A530}" destId="{DE48B5C6-C5BD-4EBF-A266-05974C48C470}" srcOrd="7" destOrd="0" presId="urn:microsoft.com/office/officeart/2005/8/layout/vProcess5"/>
    <dgm:cxn modelId="{1D469E3A-0A3C-4E12-964A-CF7234C54095}" type="presParOf" srcId="{AB386B2D-F159-4B19-A895-E7892D71A530}" destId="{49B40D30-B527-4B21-8590-4E499ACC788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FD564-B0D2-4197-B77E-25DD9776824F}">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BC23A-1888-4B07-BC04-CD9A347AB700}">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3F68D29-1580-43B6-B01D-D0B3F8EA4B4E}">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Simplifies Java application development.</a:t>
          </a:r>
        </a:p>
      </dsp:txBody>
      <dsp:txXfrm>
        <a:off x="1402804" y="519"/>
        <a:ext cx="10054627" cy="1214549"/>
      </dsp:txXfrm>
    </dsp:sp>
    <dsp:sp modelId="{1F51684D-A57C-4864-A493-74D694BCFEB7}">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17021-02E7-4FA3-A1CD-28FD3838729B}">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659306-6793-4F7B-B265-1B2CA7B4A59B}">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Offers convention-over-configuration.</a:t>
          </a:r>
        </a:p>
      </dsp:txBody>
      <dsp:txXfrm>
        <a:off x="1402804" y="1518705"/>
        <a:ext cx="10054627" cy="1214549"/>
      </dsp:txXfrm>
    </dsp:sp>
    <dsp:sp modelId="{4B42006F-9A0B-4FA8-B186-98BBD06A548B}">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61472-39B1-4D4D-A28F-16FE66F2929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1B01243-67A8-4E29-A41B-A246DFFFA21C}">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Provides built-in support for dependency management, auto-configuration, and more.</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5D62F-587D-4B7D-90A6-39F15319DFAB}">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B12B1-E9F6-42C7-A3AB-C7FE5F93E44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3C89198-CE2E-4952-A60B-59A187B01DE1}">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Backend services like real-time databases, authentication, and cloud storage.</a:t>
          </a:r>
        </a:p>
      </dsp:txBody>
      <dsp:txXfrm>
        <a:off x="1402804" y="519"/>
        <a:ext cx="10054627" cy="1214549"/>
      </dsp:txXfrm>
    </dsp:sp>
    <dsp:sp modelId="{69FC7770-1888-4007-B1F9-F80CB85FC042}">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0CE3C-EBA3-4B8B-AE06-3A3FE7B29F9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57A5669-FE42-4EA4-A532-99CC784F9A1E}">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Scalable and reliable infrastructure managed by Google.</a:t>
          </a:r>
        </a:p>
      </dsp:txBody>
      <dsp:txXfrm>
        <a:off x="1402804" y="1518705"/>
        <a:ext cx="10054627" cy="1214549"/>
      </dsp:txXfrm>
    </dsp:sp>
    <dsp:sp modelId="{F429B4B6-C32F-4C4A-BE2A-98E5BA7572E3}">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A459C-9D11-49DA-8030-268C37340FBF}">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E3E6E26-5FAC-449F-852D-1EC619647CEE}">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Easy integration with various platforms and frameworks.</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5ED89-2862-4E84-984A-7AE64F9D4150}">
      <dsp:nvSpPr>
        <dsp:cNvPr id="0" name=""/>
        <dsp:cNvSpPr/>
      </dsp:nvSpPr>
      <dsp:spPr>
        <a:xfrm>
          <a:off x="0" y="3650957"/>
          <a:ext cx="2864358" cy="59896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3713" tIns="120904" rIns="203713" bIns="120904" numCol="1" spcCol="1270" anchor="ctr" anchorCtr="0">
          <a:noAutofit/>
        </a:bodyPr>
        <a:lstStyle/>
        <a:p>
          <a:pPr marL="0" lvl="0" indent="0" algn="ctr" defTabSz="755650">
            <a:lnSpc>
              <a:spcPct val="90000"/>
            </a:lnSpc>
            <a:spcBef>
              <a:spcPct val="0"/>
            </a:spcBef>
            <a:spcAft>
              <a:spcPct val="35000"/>
            </a:spcAft>
            <a:buNone/>
          </a:pPr>
          <a:r>
            <a:rPr lang="en-US" sz="1700" kern="1200"/>
            <a:t>Utilize</a:t>
          </a:r>
        </a:p>
      </dsp:txBody>
      <dsp:txXfrm>
        <a:off x="0" y="3650957"/>
        <a:ext cx="2864358" cy="598969"/>
      </dsp:txXfrm>
    </dsp:sp>
    <dsp:sp modelId="{ED3CCF03-2729-4C62-9358-A5D7997D0F48}">
      <dsp:nvSpPr>
        <dsp:cNvPr id="0" name=""/>
        <dsp:cNvSpPr/>
      </dsp:nvSpPr>
      <dsp:spPr>
        <a:xfrm>
          <a:off x="2864357" y="3650957"/>
          <a:ext cx="8593074" cy="598969"/>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308" tIns="190500" rIns="174308" bIns="190500" numCol="1" spcCol="1270" anchor="ctr" anchorCtr="0">
          <a:noAutofit/>
        </a:bodyPr>
        <a:lstStyle/>
        <a:p>
          <a:pPr marL="0" lvl="0" indent="0" algn="l" defTabSz="666750">
            <a:lnSpc>
              <a:spcPct val="90000"/>
            </a:lnSpc>
            <a:spcBef>
              <a:spcPct val="0"/>
            </a:spcBef>
            <a:spcAft>
              <a:spcPct val="35000"/>
            </a:spcAft>
            <a:buNone/>
          </a:pPr>
          <a:r>
            <a:rPr lang="en-US" sz="1500" kern="1200"/>
            <a:t>Utilize Firebase services like Realtime Database, Authentication, etc.</a:t>
          </a:r>
        </a:p>
      </dsp:txBody>
      <dsp:txXfrm>
        <a:off x="2864357" y="3650957"/>
        <a:ext cx="8593074" cy="598969"/>
      </dsp:txXfrm>
    </dsp:sp>
    <dsp:sp modelId="{8E9D109D-8996-4E1D-8EAB-CE8F702E9BD8}">
      <dsp:nvSpPr>
        <dsp:cNvPr id="0" name=""/>
        <dsp:cNvSpPr/>
      </dsp:nvSpPr>
      <dsp:spPr>
        <a:xfrm rot="10800000">
          <a:off x="0" y="2738726"/>
          <a:ext cx="2864358" cy="92121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3713" tIns="120904" rIns="203713" bIns="120904" numCol="1" spcCol="1270" anchor="ctr" anchorCtr="0">
          <a:noAutofit/>
        </a:bodyPr>
        <a:lstStyle/>
        <a:p>
          <a:pPr marL="0" lvl="0" indent="0" algn="ctr" defTabSz="755650">
            <a:lnSpc>
              <a:spcPct val="90000"/>
            </a:lnSpc>
            <a:spcBef>
              <a:spcPct val="0"/>
            </a:spcBef>
            <a:spcAft>
              <a:spcPct val="35000"/>
            </a:spcAft>
            <a:buNone/>
          </a:pPr>
          <a:r>
            <a:rPr lang="en-US" sz="1700" kern="1200"/>
            <a:t>Initialize</a:t>
          </a:r>
        </a:p>
      </dsp:txBody>
      <dsp:txXfrm rot="-10800000">
        <a:off x="0" y="2738726"/>
        <a:ext cx="2864358" cy="598790"/>
      </dsp:txXfrm>
    </dsp:sp>
    <dsp:sp modelId="{20566CA5-BCBE-43A8-A001-780F1B59F651}">
      <dsp:nvSpPr>
        <dsp:cNvPr id="0" name=""/>
        <dsp:cNvSpPr/>
      </dsp:nvSpPr>
      <dsp:spPr>
        <a:xfrm>
          <a:off x="2864357" y="2738726"/>
          <a:ext cx="8593074" cy="598790"/>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308" tIns="190500" rIns="174308" bIns="190500" numCol="1" spcCol="1270" anchor="ctr" anchorCtr="0">
          <a:noAutofit/>
        </a:bodyPr>
        <a:lstStyle/>
        <a:p>
          <a:pPr marL="0" lvl="0" indent="0" algn="l" defTabSz="666750">
            <a:lnSpc>
              <a:spcPct val="90000"/>
            </a:lnSpc>
            <a:spcBef>
              <a:spcPct val="0"/>
            </a:spcBef>
            <a:spcAft>
              <a:spcPct val="35000"/>
            </a:spcAft>
            <a:buNone/>
          </a:pPr>
          <a:r>
            <a:rPr lang="en-US" sz="1500" kern="1200"/>
            <a:t>Initialize the Firebase SDK in your application.</a:t>
          </a:r>
        </a:p>
      </dsp:txBody>
      <dsp:txXfrm>
        <a:off x="2864357" y="2738726"/>
        <a:ext cx="8593074" cy="598790"/>
      </dsp:txXfrm>
    </dsp:sp>
    <dsp:sp modelId="{45E72079-13A5-4986-B3E0-2EB329449B3E}">
      <dsp:nvSpPr>
        <dsp:cNvPr id="0" name=""/>
        <dsp:cNvSpPr/>
      </dsp:nvSpPr>
      <dsp:spPr>
        <a:xfrm rot="10800000">
          <a:off x="0" y="1826495"/>
          <a:ext cx="2864358" cy="92121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3713" tIns="120904" rIns="203713" bIns="120904" numCol="1" spcCol="1270" anchor="ctr" anchorCtr="0">
          <a:noAutofit/>
        </a:bodyPr>
        <a:lstStyle/>
        <a:p>
          <a:pPr marL="0" lvl="0" indent="0" algn="ctr" defTabSz="755650">
            <a:lnSpc>
              <a:spcPct val="90000"/>
            </a:lnSpc>
            <a:spcBef>
              <a:spcPct val="0"/>
            </a:spcBef>
            <a:spcAft>
              <a:spcPct val="35000"/>
            </a:spcAft>
            <a:buNone/>
          </a:pPr>
          <a:r>
            <a:rPr lang="en-US" sz="1700" kern="1200"/>
            <a:t>Obtain</a:t>
          </a:r>
        </a:p>
      </dsp:txBody>
      <dsp:txXfrm rot="-10800000">
        <a:off x="0" y="1826495"/>
        <a:ext cx="2864358" cy="598790"/>
      </dsp:txXfrm>
    </dsp:sp>
    <dsp:sp modelId="{9A8E31CF-21FE-42AF-B7B9-E9BCAF03FD75}">
      <dsp:nvSpPr>
        <dsp:cNvPr id="0" name=""/>
        <dsp:cNvSpPr/>
      </dsp:nvSpPr>
      <dsp:spPr>
        <a:xfrm>
          <a:off x="2864357" y="1826495"/>
          <a:ext cx="8593074" cy="598790"/>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308" tIns="190500" rIns="174308" bIns="190500" numCol="1" spcCol="1270" anchor="ctr" anchorCtr="0">
          <a:noAutofit/>
        </a:bodyPr>
        <a:lstStyle/>
        <a:p>
          <a:pPr marL="0" lvl="0" indent="0" algn="l" defTabSz="666750">
            <a:lnSpc>
              <a:spcPct val="90000"/>
            </a:lnSpc>
            <a:spcBef>
              <a:spcPct val="0"/>
            </a:spcBef>
            <a:spcAft>
              <a:spcPct val="35000"/>
            </a:spcAft>
            <a:buNone/>
          </a:pPr>
          <a:r>
            <a:rPr lang="en-US" sz="1500" kern="1200"/>
            <a:t>Obtain Firebase project credentials and load them in your Spring Boot application.</a:t>
          </a:r>
        </a:p>
      </dsp:txBody>
      <dsp:txXfrm>
        <a:off x="2864357" y="1826495"/>
        <a:ext cx="8593074" cy="598790"/>
      </dsp:txXfrm>
    </dsp:sp>
    <dsp:sp modelId="{0CE8BBDC-FB3B-4F29-84E4-3605A2D8AC61}">
      <dsp:nvSpPr>
        <dsp:cNvPr id="0" name=""/>
        <dsp:cNvSpPr/>
      </dsp:nvSpPr>
      <dsp:spPr>
        <a:xfrm rot="10800000">
          <a:off x="0" y="914263"/>
          <a:ext cx="2864358" cy="92121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3713" tIns="120904" rIns="203713" bIns="120904" numCol="1" spcCol="1270" anchor="ctr" anchorCtr="0">
          <a:noAutofit/>
        </a:bodyPr>
        <a:lstStyle/>
        <a:p>
          <a:pPr marL="0" lvl="0" indent="0" algn="ctr" defTabSz="755650">
            <a:lnSpc>
              <a:spcPct val="90000"/>
            </a:lnSpc>
            <a:spcBef>
              <a:spcPct val="0"/>
            </a:spcBef>
            <a:spcAft>
              <a:spcPct val="35000"/>
            </a:spcAft>
            <a:buNone/>
          </a:pPr>
          <a:r>
            <a:rPr lang="en-US" sz="1700" kern="1200"/>
            <a:t>Download and configure</a:t>
          </a:r>
        </a:p>
      </dsp:txBody>
      <dsp:txXfrm rot="-10800000">
        <a:off x="0" y="914263"/>
        <a:ext cx="2864358" cy="598790"/>
      </dsp:txXfrm>
    </dsp:sp>
    <dsp:sp modelId="{CB7BE5B2-0231-4449-890D-80BD4130AC36}">
      <dsp:nvSpPr>
        <dsp:cNvPr id="0" name=""/>
        <dsp:cNvSpPr/>
      </dsp:nvSpPr>
      <dsp:spPr>
        <a:xfrm>
          <a:off x="2864357" y="914263"/>
          <a:ext cx="8593074" cy="598790"/>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308" tIns="190500" rIns="174308" bIns="190500" numCol="1" spcCol="1270" anchor="ctr" anchorCtr="0">
          <a:noAutofit/>
        </a:bodyPr>
        <a:lstStyle/>
        <a:p>
          <a:pPr marL="0" lvl="0" indent="0" algn="l" defTabSz="666750">
            <a:lnSpc>
              <a:spcPct val="90000"/>
            </a:lnSpc>
            <a:spcBef>
              <a:spcPct val="0"/>
            </a:spcBef>
            <a:spcAft>
              <a:spcPct val="35000"/>
            </a:spcAft>
            <a:buNone/>
          </a:pPr>
          <a:r>
            <a:rPr lang="en-US" sz="1500" kern="1200" dirty="0"/>
            <a:t>Download and configure the Firebase SDK for Java.</a:t>
          </a:r>
        </a:p>
      </dsp:txBody>
      <dsp:txXfrm>
        <a:off x="2864357" y="914263"/>
        <a:ext cx="8593074" cy="598790"/>
      </dsp:txXfrm>
    </dsp:sp>
    <dsp:sp modelId="{D7B2DCDE-F4D2-4098-B068-6A780F01383D}">
      <dsp:nvSpPr>
        <dsp:cNvPr id="0" name=""/>
        <dsp:cNvSpPr/>
      </dsp:nvSpPr>
      <dsp:spPr>
        <a:xfrm rot="10800000">
          <a:off x="0" y="2032"/>
          <a:ext cx="2864358" cy="92121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3713" tIns="120904" rIns="203713" bIns="120904" numCol="1" spcCol="1270" anchor="ctr" anchorCtr="0">
          <a:noAutofit/>
        </a:bodyPr>
        <a:lstStyle/>
        <a:p>
          <a:pPr marL="0" lvl="0" indent="0" algn="ctr" defTabSz="755650">
            <a:lnSpc>
              <a:spcPct val="90000"/>
            </a:lnSpc>
            <a:spcBef>
              <a:spcPct val="0"/>
            </a:spcBef>
            <a:spcAft>
              <a:spcPct val="35000"/>
            </a:spcAft>
            <a:buNone/>
          </a:pPr>
          <a:r>
            <a:rPr lang="en-US" sz="1700" kern="1200"/>
            <a:t>Set up</a:t>
          </a:r>
        </a:p>
      </dsp:txBody>
      <dsp:txXfrm rot="-10800000">
        <a:off x="0" y="2032"/>
        <a:ext cx="2864358" cy="598790"/>
      </dsp:txXfrm>
    </dsp:sp>
    <dsp:sp modelId="{7DCB40FF-A745-4C57-B06C-ECB09EEBD19A}">
      <dsp:nvSpPr>
        <dsp:cNvPr id="0" name=""/>
        <dsp:cNvSpPr/>
      </dsp:nvSpPr>
      <dsp:spPr>
        <a:xfrm>
          <a:off x="2864357" y="2032"/>
          <a:ext cx="8593074" cy="598790"/>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308" tIns="190500" rIns="174308" bIns="190500" numCol="1" spcCol="1270" anchor="ctr" anchorCtr="0">
          <a:noAutofit/>
        </a:bodyPr>
        <a:lstStyle/>
        <a:p>
          <a:pPr marL="0" lvl="0" indent="0" algn="l" defTabSz="666750">
            <a:lnSpc>
              <a:spcPct val="90000"/>
            </a:lnSpc>
            <a:spcBef>
              <a:spcPct val="0"/>
            </a:spcBef>
            <a:spcAft>
              <a:spcPct val="35000"/>
            </a:spcAft>
            <a:buNone/>
          </a:pPr>
          <a:r>
            <a:rPr lang="en-US" sz="1500" kern="1200"/>
            <a:t>Set up a Firebase project on the Firebase console.</a:t>
          </a:r>
        </a:p>
      </dsp:txBody>
      <dsp:txXfrm>
        <a:off x="2864357" y="2032"/>
        <a:ext cx="8593074" cy="5987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8F22-5286-4771-9BBF-7B0AB3083169}">
      <dsp:nvSpPr>
        <dsp:cNvPr id="0" name=""/>
        <dsp:cNvSpPr/>
      </dsp:nvSpPr>
      <dsp:spPr>
        <a:xfrm>
          <a:off x="0" y="0"/>
          <a:ext cx="7228332" cy="1275588"/>
        </a:xfrm>
        <a:prstGeom prst="roundRect">
          <a:avLst>
            <a:gd name="adj" fmla="val 10000"/>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Spring Boot and Firebase offer a powerful combination for backend development.</a:t>
          </a:r>
        </a:p>
      </dsp:txBody>
      <dsp:txXfrm>
        <a:off x="37361" y="37361"/>
        <a:ext cx="5851872" cy="1200866"/>
      </dsp:txXfrm>
    </dsp:sp>
    <dsp:sp modelId="{6ABE6A8E-19F1-42DA-9F54-50D3D8349A96}">
      <dsp:nvSpPr>
        <dsp:cNvPr id="0" name=""/>
        <dsp:cNvSpPr/>
      </dsp:nvSpPr>
      <dsp:spPr>
        <a:xfrm>
          <a:off x="637793" y="1488185"/>
          <a:ext cx="7228332" cy="1275588"/>
        </a:xfrm>
        <a:prstGeom prst="roundRect">
          <a:avLst>
            <a:gd name="adj" fmla="val 10000"/>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Simplifies Java web application development with Firebase services.</a:t>
          </a:r>
        </a:p>
      </dsp:txBody>
      <dsp:txXfrm>
        <a:off x="675154" y="1525546"/>
        <a:ext cx="5686683" cy="1200866"/>
      </dsp:txXfrm>
    </dsp:sp>
    <dsp:sp modelId="{237B6D92-7882-42F0-AE91-A00D631E41F1}">
      <dsp:nvSpPr>
        <dsp:cNvPr id="0" name=""/>
        <dsp:cNvSpPr/>
      </dsp:nvSpPr>
      <dsp:spPr>
        <a:xfrm>
          <a:off x="1275587" y="2976371"/>
          <a:ext cx="7228332" cy="1275588"/>
        </a:xfrm>
        <a:prstGeom prst="roundRect">
          <a:avLst>
            <a:gd name="adj" fmla="val 10000"/>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Leverage the benefits of both frameworks for efficient and scalable applications.</a:t>
          </a:r>
        </a:p>
      </dsp:txBody>
      <dsp:txXfrm>
        <a:off x="1312948" y="3013732"/>
        <a:ext cx="5686683" cy="1200866"/>
      </dsp:txXfrm>
    </dsp:sp>
    <dsp:sp modelId="{B893118A-F51B-41BC-9415-C68984C793E0}">
      <dsp:nvSpPr>
        <dsp:cNvPr id="0" name=""/>
        <dsp:cNvSpPr/>
      </dsp:nvSpPr>
      <dsp:spPr>
        <a:xfrm>
          <a:off x="6399199" y="967320"/>
          <a:ext cx="829132" cy="829132"/>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85754" y="967320"/>
        <a:ext cx="456022" cy="623922"/>
      </dsp:txXfrm>
    </dsp:sp>
    <dsp:sp modelId="{D1EEE201-0C07-43D5-BEDF-43D392DDDC49}">
      <dsp:nvSpPr>
        <dsp:cNvPr id="0" name=""/>
        <dsp:cNvSpPr/>
      </dsp:nvSpPr>
      <dsp:spPr>
        <a:xfrm>
          <a:off x="7036993" y="2447002"/>
          <a:ext cx="829132" cy="829132"/>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23548" y="2447002"/>
        <a:ext cx="456022" cy="6239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F03933-FF88-4F28-BD2A-34FD64F90CE0}"/>
              </a:ext>
            </a:extLst>
          </p:cNvPr>
          <p:cNvSpPr>
            <a:spLocks noGrp="1"/>
          </p:cNvSpPr>
          <p:nvPr>
            <p:ph type="ctrTitle"/>
          </p:nvPr>
        </p:nvSpPr>
        <p:spPr/>
        <p:txBody>
          <a:bodyPr/>
          <a:lstStyle/>
          <a:p>
            <a:r>
              <a:rPr lang="en-US" dirty="0"/>
              <a:t>Spring Boot With </a:t>
            </a:r>
            <a:r>
              <a:rPr lang="en-US" dirty="0" err="1"/>
              <a:t>FireBase</a:t>
            </a:r>
            <a:endParaRPr lang="en-IN" dirty="0"/>
          </a:p>
        </p:txBody>
      </p:sp>
      <p:sp>
        <p:nvSpPr>
          <p:cNvPr id="6" name="Text Placeholder 5">
            <a:extLst>
              <a:ext uri="{FF2B5EF4-FFF2-40B4-BE49-F238E27FC236}">
                <a16:creationId xmlns:a16="http://schemas.microsoft.com/office/drawing/2014/main" id="{D6B3A9BD-4E00-426F-AE5F-012C32900B1D}"/>
              </a:ext>
            </a:extLst>
          </p:cNvPr>
          <p:cNvSpPr>
            <a:spLocks noGrp="1"/>
          </p:cNvSpPr>
          <p:nvPr>
            <p:ph type="body" sz="quarter" idx="10"/>
          </p:nvPr>
        </p:nvSpPr>
        <p:spPr/>
        <p:txBody>
          <a:bodyPr/>
          <a:lstStyle/>
          <a:p>
            <a:r>
              <a:rPr lang="en-US" dirty="0"/>
              <a:t>June 15,2023</a:t>
            </a:r>
          </a:p>
          <a:p>
            <a:endParaRPr lang="en-US" dirty="0"/>
          </a:p>
          <a:p>
            <a:r>
              <a:rPr lang="en-US" dirty="0"/>
              <a:t>Ameena </a:t>
            </a:r>
            <a:r>
              <a:rPr lang="en-US" dirty="0" err="1"/>
              <a:t>Abubacker</a:t>
            </a:r>
            <a:r>
              <a:rPr lang="en-US" dirty="0"/>
              <a:t> - 245255 </a:t>
            </a:r>
          </a:p>
          <a:p>
            <a:r>
              <a:rPr lang="en-US" dirty="0"/>
              <a:t>Finla N A - 245242            </a:t>
            </a:r>
            <a:endParaRPr lang="en-IN" dirty="0"/>
          </a:p>
        </p:txBody>
      </p:sp>
    </p:spTree>
    <p:extLst>
      <p:ext uri="{BB962C8B-B14F-4D97-AF65-F5344CB8AC3E}">
        <p14:creationId xmlns:p14="http://schemas.microsoft.com/office/powerpoint/2010/main" val="37075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5A79-BED8-4779-A7EB-01AB3893ABFA}"/>
              </a:ext>
            </a:extLst>
          </p:cNvPr>
          <p:cNvSpPr>
            <a:spLocks noGrp="1"/>
          </p:cNvSpPr>
          <p:nvPr>
            <p:ph type="title"/>
          </p:nvPr>
        </p:nvSpPr>
        <p:spPr>
          <a:xfrm>
            <a:off x="365760" y="365760"/>
            <a:ext cx="5425440" cy="1371600"/>
          </a:xfrm>
        </p:spPr>
        <p:txBody>
          <a:bodyPr anchor="t">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D2F7BDDB-60FD-4758-9E41-DBBAD56FAF57}"/>
              </a:ext>
            </a:extLst>
          </p:cNvPr>
          <p:cNvSpPr>
            <a:spLocks noGrp="1"/>
          </p:cNvSpPr>
          <p:nvPr>
            <p:ph sz="half" idx="1"/>
          </p:nvPr>
        </p:nvSpPr>
        <p:spPr>
          <a:xfrm>
            <a:off x="365760" y="2286000"/>
            <a:ext cx="5425440" cy="3794760"/>
          </a:xfrm>
        </p:spPr>
        <p:txBody>
          <a:bodyPr>
            <a:normAutofit/>
          </a:bodyPr>
          <a:lstStyle/>
          <a:p>
            <a:pPr marL="285750" indent="-285750">
              <a:buFont typeface="Arial" panose="020B0604020202020204" pitchFamily="34" charset="0"/>
              <a:buChar char="•"/>
            </a:pPr>
            <a:r>
              <a:rPr lang="en-US" dirty="0"/>
              <a:t>Spring Boot: Java framework for developing web applications.</a:t>
            </a:r>
          </a:p>
          <a:p>
            <a:pPr marL="285750" indent="-285750">
              <a:buFont typeface="Arial" panose="020B0604020202020204" pitchFamily="34" charset="0"/>
              <a:buChar char="•"/>
            </a:pPr>
            <a:r>
              <a:rPr lang="en-US" dirty="0"/>
              <a:t>Firebase: Comprehensive backend platform by Google.</a:t>
            </a:r>
            <a:endParaRPr lang="en-IN" dirty="0"/>
          </a:p>
        </p:txBody>
      </p:sp>
      <p:pic>
        <p:nvPicPr>
          <p:cNvPr id="5" name="Picture 4" descr="A green hexagon and orange paper planes&#10;&#10;Description automatically generated with low confidence">
            <a:extLst>
              <a:ext uri="{FF2B5EF4-FFF2-40B4-BE49-F238E27FC236}">
                <a16:creationId xmlns:a16="http://schemas.microsoft.com/office/drawing/2014/main" id="{054303DF-27EB-406E-9409-ECCA91C76D32}"/>
              </a:ext>
            </a:extLst>
          </p:cNvPr>
          <p:cNvPicPr>
            <a:picLocks noChangeAspect="1"/>
          </p:cNvPicPr>
          <p:nvPr/>
        </p:nvPicPr>
        <p:blipFill>
          <a:blip r:embed="rId2"/>
          <a:stretch>
            <a:fillRect/>
          </a:stretch>
        </p:blipFill>
        <p:spPr>
          <a:xfrm>
            <a:off x="6400800" y="1643671"/>
            <a:ext cx="5422392" cy="3158543"/>
          </a:xfrm>
          <a:prstGeom prst="rect">
            <a:avLst/>
          </a:prstGeom>
          <a:noFill/>
        </p:spPr>
      </p:pic>
    </p:spTree>
    <p:extLst>
      <p:ext uri="{BB962C8B-B14F-4D97-AF65-F5344CB8AC3E}">
        <p14:creationId xmlns:p14="http://schemas.microsoft.com/office/powerpoint/2010/main" val="22602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E058-DFCA-45D0-A1A2-60E0B98280E3}"/>
              </a:ext>
            </a:extLst>
          </p:cNvPr>
          <p:cNvSpPr>
            <a:spLocks noGrp="1"/>
          </p:cNvSpPr>
          <p:nvPr>
            <p:ph type="title"/>
          </p:nvPr>
        </p:nvSpPr>
        <p:spPr>
          <a:xfrm>
            <a:off x="365760" y="365760"/>
            <a:ext cx="11457432" cy="914400"/>
          </a:xfrm>
        </p:spPr>
        <p:txBody>
          <a:bodyPr anchor="t">
            <a:normAutofit/>
          </a:bodyPr>
          <a:lstStyle/>
          <a:p>
            <a:r>
              <a:rPr lang="en-US" dirty="0"/>
              <a:t>Benefits Of Spring Boot:</a:t>
            </a:r>
            <a:endParaRPr lang="en-IN" dirty="0"/>
          </a:p>
        </p:txBody>
      </p:sp>
      <p:graphicFrame>
        <p:nvGraphicFramePr>
          <p:cNvPr id="5" name="Content Placeholder 2">
            <a:extLst>
              <a:ext uri="{FF2B5EF4-FFF2-40B4-BE49-F238E27FC236}">
                <a16:creationId xmlns:a16="http://schemas.microsoft.com/office/drawing/2014/main" id="{51D323E6-799A-63AB-F0BA-A1F1FB180843}"/>
              </a:ext>
            </a:extLst>
          </p:cNvPr>
          <p:cNvGraphicFramePr>
            <a:graphicFrameLocks noGrp="1"/>
          </p:cNvGraphicFramePr>
          <p:nvPr>
            <p:ph idx="1"/>
            <p:extLst>
              <p:ext uri="{D42A27DB-BD31-4B8C-83A1-F6EECF244321}">
                <p14:modId xmlns:p14="http://schemas.microsoft.com/office/powerpoint/2010/main" val="180438135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91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C81E-C645-4BD1-B0D1-5FB072353415}"/>
              </a:ext>
            </a:extLst>
          </p:cNvPr>
          <p:cNvSpPr>
            <a:spLocks noGrp="1"/>
          </p:cNvSpPr>
          <p:nvPr>
            <p:ph type="title"/>
          </p:nvPr>
        </p:nvSpPr>
        <p:spPr>
          <a:xfrm>
            <a:off x="365760" y="365760"/>
            <a:ext cx="11457432" cy="914400"/>
          </a:xfrm>
        </p:spPr>
        <p:txBody>
          <a:bodyPr anchor="t">
            <a:normAutofit/>
          </a:bodyPr>
          <a:lstStyle/>
          <a:p>
            <a:r>
              <a:rPr lang="en-US" dirty="0"/>
              <a:t>Benefits Of Firebase:</a:t>
            </a:r>
            <a:endParaRPr lang="en-IN" dirty="0"/>
          </a:p>
        </p:txBody>
      </p:sp>
      <p:graphicFrame>
        <p:nvGraphicFramePr>
          <p:cNvPr id="5" name="Content Placeholder 2">
            <a:extLst>
              <a:ext uri="{FF2B5EF4-FFF2-40B4-BE49-F238E27FC236}">
                <a16:creationId xmlns:a16="http://schemas.microsoft.com/office/drawing/2014/main" id="{032C3701-3B75-1E73-B826-349F385B049D}"/>
              </a:ext>
            </a:extLst>
          </p:cNvPr>
          <p:cNvGraphicFramePr>
            <a:graphicFrameLocks noGrp="1"/>
          </p:cNvGraphicFramePr>
          <p:nvPr>
            <p:ph idx="1"/>
            <p:extLst>
              <p:ext uri="{D42A27DB-BD31-4B8C-83A1-F6EECF244321}">
                <p14:modId xmlns:p14="http://schemas.microsoft.com/office/powerpoint/2010/main" val="1745459471"/>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94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0FB3-4092-42E7-B056-01D5F4A224D3}"/>
              </a:ext>
            </a:extLst>
          </p:cNvPr>
          <p:cNvSpPr>
            <a:spLocks noGrp="1"/>
          </p:cNvSpPr>
          <p:nvPr>
            <p:ph type="title"/>
          </p:nvPr>
        </p:nvSpPr>
        <p:spPr>
          <a:xfrm>
            <a:off x="365760" y="365760"/>
            <a:ext cx="11457432" cy="914400"/>
          </a:xfrm>
        </p:spPr>
        <p:txBody>
          <a:bodyPr anchor="t">
            <a:normAutofit/>
          </a:bodyPr>
          <a:lstStyle/>
          <a:p>
            <a:r>
              <a:rPr lang="en-US" dirty="0"/>
              <a:t>Steps:</a:t>
            </a:r>
            <a:endParaRPr lang="en-IN" dirty="0"/>
          </a:p>
        </p:txBody>
      </p:sp>
      <p:graphicFrame>
        <p:nvGraphicFramePr>
          <p:cNvPr id="5" name="Content Placeholder 2">
            <a:extLst>
              <a:ext uri="{FF2B5EF4-FFF2-40B4-BE49-F238E27FC236}">
                <a16:creationId xmlns:a16="http://schemas.microsoft.com/office/drawing/2014/main" id="{CA2B89A6-308B-9952-E82D-FE74984958DC}"/>
              </a:ext>
            </a:extLst>
          </p:cNvPr>
          <p:cNvGraphicFramePr>
            <a:graphicFrameLocks noGrp="1"/>
          </p:cNvGraphicFramePr>
          <p:nvPr>
            <p:ph idx="1"/>
            <p:extLst>
              <p:ext uri="{D42A27DB-BD31-4B8C-83A1-F6EECF244321}">
                <p14:modId xmlns:p14="http://schemas.microsoft.com/office/powerpoint/2010/main" val="207259676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48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89F8-69F5-48A1-AEDD-9C1DDA56EDDC}"/>
              </a:ext>
            </a:extLst>
          </p:cNvPr>
          <p:cNvSpPr>
            <a:spLocks noGrp="1"/>
          </p:cNvSpPr>
          <p:nvPr>
            <p:ph type="title"/>
          </p:nvPr>
        </p:nvSpPr>
        <p:spPr>
          <a:xfrm>
            <a:off x="365760" y="365760"/>
            <a:ext cx="11457432" cy="914400"/>
          </a:xfrm>
        </p:spPr>
        <p:txBody>
          <a:bodyPr anchor="t">
            <a:normAutofit/>
          </a:bodyPr>
          <a:lstStyle/>
          <a:p>
            <a:r>
              <a:rPr lang="en-US" dirty="0"/>
              <a:t>Conclusion:</a:t>
            </a:r>
            <a:endParaRPr lang="en-IN" dirty="0"/>
          </a:p>
        </p:txBody>
      </p:sp>
      <p:graphicFrame>
        <p:nvGraphicFramePr>
          <p:cNvPr id="11" name="Content Placeholder 2">
            <a:extLst>
              <a:ext uri="{FF2B5EF4-FFF2-40B4-BE49-F238E27FC236}">
                <a16:creationId xmlns:a16="http://schemas.microsoft.com/office/drawing/2014/main" id="{4875A957-14D3-AD6D-10B7-EFFF11BAEC05}"/>
              </a:ext>
            </a:extLst>
          </p:cNvPr>
          <p:cNvGraphicFramePr>
            <a:graphicFrameLocks noGrp="1"/>
          </p:cNvGraphicFramePr>
          <p:nvPr>
            <p:ph idx="1"/>
            <p:extLst>
              <p:ext uri="{D42A27DB-BD31-4B8C-83A1-F6EECF244321}">
                <p14:modId xmlns:p14="http://schemas.microsoft.com/office/powerpoint/2010/main" val="2565871558"/>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87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F5D7-ED04-4CFD-BFCA-F58478B17FBC}"/>
              </a:ext>
            </a:extLst>
          </p:cNvPr>
          <p:cNvSpPr>
            <a:spLocks noGrp="1"/>
          </p:cNvSpPr>
          <p:nvPr>
            <p:ph type="title"/>
          </p:nvPr>
        </p:nvSpPr>
        <p:spPr>
          <a:xfrm>
            <a:off x="365760" y="1737360"/>
            <a:ext cx="8503920" cy="2103120"/>
          </a:xfrm>
        </p:spPr>
        <p:txBody>
          <a:bodyPr anchor="b">
            <a:normAutofit/>
          </a:bodyPr>
          <a:lstStyle/>
          <a:p>
            <a:r>
              <a:rPr lang="en-US" dirty="0"/>
              <a:t>Reference:</a:t>
            </a:r>
            <a:endParaRPr lang="en-IN" dirty="0"/>
          </a:p>
        </p:txBody>
      </p:sp>
      <p:sp>
        <p:nvSpPr>
          <p:cNvPr id="3" name="Content Placeholder 2">
            <a:extLst>
              <a:ext uri="{FF2B5EF4-FFF2-40B4-BE49-F238E27FC236}">
                <a16:creationId xmlns:a16="http://schemas.microsoft.com/office/drawing/2014/main" id="{33E65114-4CEA-4EFB-B2F9-9AAC120FBEA3}"/>
              </a:ext>
            </a:extLst>
          </p:cNvPr>
          <p:cNvSpPr>
            <a:spLocks noGrp="1"/>
          </p:cNvSpPr>
          <p:nvPr>
            <p:ph type="body" sz="quarter" idx="13"/>
          </p:nvPr>
        </p:nvSpPr>
        <p:spPr>
          <a:xfrm>
            <a:off x="365760" y="4114800"/>
            <a:ext cx="8505190" cy="1968500"/>
          </a:xfrm>
        </p:spPr>
        <p:txBody>
          <a:bodyPr>
            <a:normAutofit/>
          </a:bodyPr>
          <a:lstStyle/>
          <a:p>
            <a:r>
              <a:rPr lang="en-IN" dirty="0"/>
              <a:t>Firebase Documentation for Java: https://firebase.google.com/docs/admin/setup#java</a:t>
            </a:r>
          </a:p>
          <a:p>
            <a:r>
              <a:rPr lang="en-IN" dirty="0"/>
              <a:t>Spring Boot Documentation: https://spring.io/projects/spring-boot</a:t>
            </a:r>
          </a:p>
        </p:txBody>
      </p:sp>
    </p:spTree>
    <p:extLst>
      <p:ext uri="{BB962C8B-B14F-4D97-AF65-F5344CB8AC3E}">
        <p14:creationId xmlns:p14="http://schemas.microsoft.com/office/powerpoint/2010/main" val="137460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304d5f5-9c09-452a-9b54-bb92774e458d">
      <UserInfo>
        <DisplayName>Lucas Warren(UST,US)</DisplayName>
        <AccountId>17221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2B3BA419E2724DBF583297C091B89C" ma:contentTypeVersion="4" ma:contentTypeDescription="Create a new document." ma:contentTypeScope="" ma:versionID="338a1754f3946350d065aaf79c052bad">
  <xsd:schema xmlns:xsd="http://www.w3.org/2001/XMLSchema" xmlns:xs="http://www.w3.org/2001/XMLSchema" xmlns:p="http://schemas.microsoft.com/office/2006/metadata/properties" xmlns:ns2="84b4aeb6-7a11-4262-9e0d-3b3f3016d34f" xmlns:ns3="c304d5f5-9c09-452a-9b54-bb92774e458d" targetNamespace="http://schemas.microsoft.com/office/2006/metadata/properties" ma:root="true" ma:fieldsID="f527a6054d21b8b00fb9b5d370b63bdd" ns2:_="" ns3:_="">
    <xsd:import namespace="84b4aeb6-7a11-4262-9e0d-3b3f3016d34f"/>
    <xsd:import namespace="c304d5f5-9c09-452a-9b54-bb92774e45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b4aeb6-7a11-4262-9e0d-3b3f3016d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04d5f5-9c09-452a-9b54-bb92774e45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 ds:uri="c304d5f5-9c09-452a-9b54-bb92774e458d"/>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18104421-52DD-4ED7-8FB4-B53F5E8F6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b4aeb6-7a11-4262-9e0d-3b3f3016d34f"/>
    <ds:schemaRef ds:uri="c304d5f5-9c09-452a-9b54-bb92774e45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TotalTime>
  <Words>223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UST</vt:lpstr>
      <vt:lpstr>Spring Boot With FireBase</vt:lpstr>
      <vt:lpstr>Introduction:</vt:lpstr>
      <vt:lpstr>Benefits Of Spring Boot:</vt:lpstr>
      <vt:lpstr>Benefits Of Firebase:</vt:lpstr>
      <vt:lpstr>Steps:</vt:lpstr>
      <vt:lpstr>Conclusion:</vt:lpstr>
      <vt:lpstr>Reference: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Finla Nettikadanandrew(UST,IN)</cp:lastModifiedBy>
  <cp:revision>20</cp:revision>
  <cp:lastPrinted>2019-10-06T00:46:52Z</cp:lastPrinted>
  <dcterms:created xsi:type="dcterms:W3CDTF">2020-12-03T20:34:18Z</dcterms:created>
  <dcterms:modified xsi:type="dcterms:W3CDTF">2023-06-14T04:27:31Z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