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309" r:id="rId6"/>
    <p:sldId id="430" r:id="rId7"/>
    <p:sldId id="443" r:id="rId8"/>
    <p:sldId id="442" r:id="rId9"/>
    <p:sldId id="434" r:id="rId10"/>
    <p:sldId id="435" r:id="rId11"/>
    <p:sldId id="436" r:id="rId12"/>
    <p:sldId id="438" r:id="rId13"/>
    <p:sldId id="439" r:id="rId14"/>
    <p:sldId id="440" r:id="rId15"/>
    <p:sldId id="441" r:id="rId16"/>
    <p:sldId id="42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103D19-456E-4ACA-AAA1-257D443D96B4}">
  <a:tblStyle styleId="{87103D19-456E-4ACA-AAA1-257D443D96B4}" styleName="UST Table 01">
    <a:wholeTbl>
      <a:tcTxStyle>
        <a:fontRef idx="minor"/>
        <a:schemeClr val="tx1"/>
      </a:tcTxStyle>
      <a:tcStyle>
        <a:tcBdr>
          <a:left>
            <a:ln>
              <a:noFill/>
            </a:ln>
          </a:left>
          <a:right>
            <a:ln>
              <a:noFill/>
            </a:ln>
          </a:right>
          <a:top>
            <a:ln w="6350">
              <a:solidFill>
                <a:schemeClr val="tx1"/>
              </a:solidFill>
            </a:ln>
          </a:top>
          <a:bottom>
            <a:ln w="6350">
              <a:solidFill>
                <a:schemeClr val="tx1"/>
              </a:solidFill>
            </a:ln>
          </a:bottom>
          <a:insideH>
            <a:ln w="6350">
              <a:solidFill>
                <a:schemeClr val="tx1"/>
              </a:solidFill>
            </a:ln>
          </a:insideH>
          <a:insideV>
            <a:ln>
              <a:noFill/>
            </a:ln>
          </a:insideV>
        </a:tcBdr>
        <a:fill>
          <a:noFill/>
        </a:fill>
      </a:tcStyle>
    </a:wholeTbl>
    <a:band1H>
      <a:tcStyle>
        <a:tcBdr>
          <a:top>
            <a:ln>
              <a:noFill/>
            </a:ln>
          </a:top>
          <a:bottom>
            <a:ln>
              <a:noFill/>
            </a:ln>
          </a:bottom>
        </a:tcBdr>
        <a:fill>
          <a:solidFill>
            <a:schemeClr val="bg2"/>
          </a:solidFill>
        </a:fill>
      </a:tcStyle>
    </a:band1H>
    <a:band2H>
      <a:tcStyle>
        <a:tcBdr>
          <a:top>
            <a:ln>
              <a:noFill/>
            </a:ln>
          </a:top>
          <a:bottom>
            <a:ln>
              <a:noFill/>
            </a:ln>
          </a:bottom>
        </a:tcBdr>
        <a:fill>
          <a:noFill/>
        </a:fill>
      </a:tcStyle>
    </a:band2H>
    <a:band1V>
      <a:tcStyle>
        <a:tcBdr/>
        <a:fill>
          <a:solidFill>
            <a:schemeClr val="bg2"/>
          </a:solidFill>
        </a:fill>
      </a:tcStyle>
    </a:band1V>
    <a:band2V>
      <a:tcStyle>
        <a:tcBdr/>
        <a:fill>
          <a:noFill/>
        </a:fill>
      </a:tcStyle>
    </a:band2V>
    <a:lastCol>
      <a:tcTxStyle b="on"/>
      <a:tcStyle>
        <a:tcBdr/>
      </a:tcStyle>
    </a:lastCol>
    <a:firstCol>
      <a:tcTxStyle b="on"/>
      <a:tcStyle>
        <a:tcBdr/>
      </a:tcStyle>
    </a:firstCol>
    <a:lastRow>
      <a:tcTxStyle b="on"/>
      <a:tcStyle>
        <a:tcBdr>
          <a:top>
            <a:ln w="19050">
              <a:solidFill>
                <a:schemeClr val="tx1"/>
              </a:solidFill>
            </a:ln>
          </a:top>
          <a:bottom>
            <a:ln>
              <a:noFill/>
            </a:ln>
          </a:bottom>
        </a:tcBdr>
        <a:fill>
          <a:noFill/>
        </a:fill>
      </a:tcStyle>
    </a:lastRow>
    <a:firstRow>
      <a:tcTxStyle b="on">
        <a:schemeClr val="bg1"/>
      </a:tcTxStyle>
      <a:tcStyle>
        <a:tcBdr>
          <a:top>
            <a:ln>
              <a:noFill/>
            </a:ln>
          </a:top>
          <a:bottom>
            <a:ln>
              <a:noFill/>
            </a:ln>
          </a:bottom>
        </a:tcBdr>
        <a:fill>
          <a:solidFill>
            <a:schemeClr val="tx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p:cViewPr varScale="1">
        <p:scale>
          <a:sx n="67" d="100"/>
          <a:sy n="67" d="100"/>
        </p:scale>
        <p:origin x="620" y="44"/>
      </p:cViewPr>
      <p:guideLst/>
    </p:cSldViewPr>
  </p:slideViewPr>
  <p:notesTextViewPr>
    <p:cViewPr>
      <p:scale>
        <a:sx n="1" d="1"/>
        <a:sy n="1" d="1"/>
      </p:scale>
      <p:origin x="0" y="0"/>
    </p:cViewPr>
  </p:notesTextViewPr>
  <p:sorterViewPr>
    <p:cViewPr varScale="1">
      <p:scale>
        <a:sx n="1" d="1"/>
        <a:sy n="1" d="1"/>
      </p:scale>
      <p:origin x="0" y="-3276"/>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304248-7968-4392-930B-2100A5C7F34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10705F9-E11C-4BF2-9DC9-FE0BBCD7C4A5}">
      <dgm:prSet/>
      <dgm:spPr/>
      <dgm:t>
        <a:bodyPr/>
        <a:lstStyle/>
        <a:p>
          <a:r>
            <a:rPr lang="en-US" b="0" i="0" dirty="0" err="1"/>
            <a:t>Keycloak</a:t>
          </a:r>
          <a:r>
            <a:rPr lang="en-US" b="0" i="0" dirty="0"/>
            <a:t> is an open-source Identity and Access Management (IAM Tool) solution administered by RedHat and developed in Java by JBoss.</a:t>
          </a:r>
          <a:endParaRPr lang="en-US" dirty="0"/>
        </a:p>
      </dgm:t>
    </dgm:pt>
    <dgm:pt modelId="{4BCD87B3-2D24-4E48-9F31-7268F2FF369B}" type="parTrans" cxnId="{B136EE62-2E02-4FC1-BB49-842FB2A521BF}">
      <dgm:prSet/>
      <dgm:spPr/>
      <dgm:t>
        <a:bodyPr/>
        <a:lstStyle/>
        <a:p>
          <a:endParaRPr lang="en-US"/>
        </a:p>
      </dgm:t>
    </dgm:pt>
    <dgm:pt modelId="{6C5238FD-A3C8-431F-95D9-E29CAEE9B076}" type="sibTrans" cxnId="{B136EE62-2E02-4FC1-BB49-842FB2A521BF}">
      <dgm:prSet/>
      <dgm:spPr/>
      <dgm:t>
        <a:bodyPr/>
        <a:lstStyle/>
        <a:p>
          <a:endParaRPr lang="en-US"/>
        </a:p>
      </dgm:t>
    </dgm:pt>
    <dgm:pt modelId="{D2D8CF87-1B5C-4F85-8351-416817F44B1F}">
      <dgm:prSet/>
      <dgm:spPr/>
      <dgm:t>
        <a:bodyPr/>
        <a:lstStyle/>
        <a:p>
          <a:r>
            <a:rPr lang="en-US" b="0" i="0"/>
            <a:t>The purpose of an IAM tool is to ensure that the right people in a company have appropriate access to resources.</a:t>
          </a:r>
          <a:endParaRPr lang="en-US"/>
        </a:p>
      </dgm:t>
    </dgm:pt>
    <dgm:pt modelId="{771138CF-07DE-4656-96B1-FAFCFC76BA5A}" type="parTrans" cxnId="{47CB726E-F171-4499-8045-3E290B156828}">
      <dgm:prSet/>
      <dgm:spPr/>
      <dgm:t>
        <a:bodyPr/>
        <a:lstStyle/>
        <a:p>
          <a:endParaRPr lang="en-US"/>
        </a:p>
      </dgm:t>
    </dgm:pt>
    <dgm:pt modelId="{18170732-BFFD-4715-A26C-CD24ADF64632}" type="sibTrans" cxnId="{47CB726E-F171-4499-8045-3E290B156828}">
      <dgm:prSet/>
      <dgm:spPr/>
      <dgm:t>
        <a:bodyPr/>
        <a:lstStyle/>
        <a:p>
          <a:endParaRPr lang="en-US"/>
        </a:p>
      </dgm:t>
    </dgm:pt>
    <dgm:pt modelId="{7F61F7F2-5BC5-4935-B859-B77D9349BA4D}">
      <dgm:prSet/>
      <dgm:spPr/>
      <dgm:t>
        <a:bodyPr/>
        <a:lstStyle/>
        <a:p>
          <a:r>
            <a:rPr lang="en-US" b="0" i="0"/>
            <a:t>Keycloak supports mainly three types of protocols, which include OpenID Connect, OAuth 2.0(</a:t>
          </a:r>
          <a:r>
            <a:rPr lang="en-IN" b="0" i="0"/>
            <a:t>Open Authorization)</a:t>
          </a:r>
          <a:r>
            <a:rPr lang="en-US" b="0" i="0"/>
            <a:t>, and SAML 2.0(</a:t>
          </a:r>
          <a:r>
            <a:rPr lang="en-IN" b="0" i="0"/>
            <a:t>Security Assertion Markup Language).</a:t>
          </a:r>
          <a:endParaRPr lang="en-US"/>
        </a:p>
      </dgm:t>
    </dgm:pt>
    <dgm:pt modelId="{FDEAEB5F-A74A-4CAC-B059-CED113E5407E}" type="parTrans" cxnId="{6A807DE7-8FEB-4BBD-8913-CA05F6BB41BA}">
      <dgm:prSet/>
      <dgm:spPr/>
      <dgm:t>
        <a:bodyPr/>
        <a:lstStyle/>
        <a:p>
          <a:endParaRPr lang="en-US"/>
        </a:p>
      </dgm:t>
    </dgm:pt>
    <dgm:pt modelId="{F88BA02A-6BE5-4F91-8078-75D14E847BD6}" type="sibTrans" cxnId="{6A807DE7-8FEB-4BBD-8913-CA05F6BB41BA}">
      <dgm:prSet/>
      <dgm:spPr/>
      <dgm:t>
        <a:bodyPr/>
        <a:lstStyle/>
        <a:p>
          <a:endParaRPr lang="en-US"/>
        </a:p>
      </dgm:t>
    </dgm:pt>
    <dgm:pt modelId="{3A82C931-E54F-4621-B61C-80130410595C}" type="pres">
      <dgm:prSet presAssocID="{B0304248-7968-4392-930B-2100A5C7F34E}" presName="root" presStyleCnt="0">
        <dgm:presLayoutVars>
          <dgm:dir/>
          <dgm:resizeHandles val="exact"/>
        </dgm:presLayoutVars>
      </dgm:prSet>
      <dgm:spPr/>
    </dgm:pt>
    <dgm:pt modelId="{C777DF0C-E239-4331-B095-4FC829C5E36B}" type="pres">
      <dgm:prSet presAssocID="{210705F9-E11C-4BF2-9DC9-FE0BBCD7C4A5}" presName="compNode" presStyleCnt="0"/>
      <dgm:spPr/>
    </dgm:pt>
    <dgm:pt modelId="{E8F17109-32E5-4C6D-9C9B-C05547CAEA73}" type="pres">
      <dgm:prSet presAssocID="{210705F9-E11C-4BF2-9DC9-FE0BBCD7C4A5}" presName="bgRect" presStyleLbl="bgShp" presStyleIdx="0" presStyleCnt="3"/>
      <dgm:spPr/>
    </dgm:pt>
    <dgm:pt modelId="{CE945E63-0E5C-415F-909E-12D20721B160}" type="pres">
      <dgm:prSet presAssocID="{210705F9-E11C-4BF2-9DC9-FE0BBCD7C4A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F8B6848D-628A-4782-8FEC-7FDD40B9881B}" type="pres">
      <dgm:prSet presAssocID="{210705F9-E11C-4BF2-9DC9-FE0BBCD7C4A5}" presName="spaceRect" presStyleCnt="0"/>
      <dgm:spPr/>
    </dgm:pt>
    <dgm:pt modelId="{05EE02F7-E893-4CDD-8403-F8934DEA4A6E}" type="pres">
      <dgm:prSet presAssocID="{210705F9-E11C-4BF2-9DC9-FE0BBCD7C4A5}" presName="parTx" presStyleLbl="revTx" presStyleIdx="0" presStyleCnt="3" custScaleY="58115">
        <dgm:presLayoutVars>
          <dgm:chMax val="0"/>
          <dgm:chPref val="0"/>
        </dgm:presLayoutVars>
      </dgm:prSet>
      <dgm:spPr/>
    </dgm:pt>
    <dgm:pt modelId="{DAC01638-3CD1-4675-83B6-557F70C41FD8}" type="pres">
      <dgm:prSet presAssocID="{6C5238FD-A3C8-431F-95D9-E29CAEE9B076}" presName="sibTrans" presStyleCnt="0"/>
      <dgm:spPr/>
    </dgm:pt>
    <dgm:pt modelId="{E413BDE3-0CA7-4097-98FC-9681C9EC4495}" type="pres">
      <dgm:prSet presAssocID="{D2D8CF87-1B5C-4F85-8351-416817F44B1F}" presName="compNode" presStyleCnt="0"/>
      <dgm:spPr/>
    </dgm:pt>
    <dgm:pt modelId="{F181CFA6-9B9F-476D-8D4B-DDBDCCB280CB}" type="pres">
      <dgm:prSet presAssocID="{D2D8CF87-1B5C-4F85-8351-416817F44B1F}" presName="bgRect" presStyleLbl="bgShp" presStyleIdx="1" presStyleCnt="3" custScaleX="100000" custScaleY="112341"/>
      <dgm:spPr/>
    </dgm:pt>
    <dgm:pt modelId="{D0E568CC-7105-4E29-A257-61B1795A20E4}" type="pres">
      <dgm:prSet presAssocID="{D2D8CF87-1B5C-4F85-8351-416817F44B1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6C3E569F-93E9-4FFB-9F45-5EEAC77E1ACF}" type="pres">
      <dgm:prSet presAssocID="{D2D8CF87-1B5C-4F85-8351-416817F44B1F}" presName="spaceRect" presStyleCnt="0"/>
      <dgm:spPr/>
    </dgm:pt>
    <dgm:pt modelId="{52FD953B-ED03-4C73-B706-49EE2C84792C}" type="pres">
      <dgm:prSet presAssocID="{D2D8CF87-1B5C-4F85-8351-416817F44B1F}" presName="parTx" presStyleLbl="revTx" presStyleIdx="1" presStyleCnt="3">
        <dgm:presLayoutVars>
          <dgm:chMax val="0"/>
          <dgm:chPref val="0"/>
        </dgm:presLayoutVars>
      </dgm:prSet>
      <dgm:spPr/>
    </dgm:pt>
    <dgm:pt modelId="{7397BC85-F6D5-4476-AD39-DA92CE4E808B}" type="pres">
      <dgm:prSet presAssocID="{18170732-BFFD-4715-A26C-CD24ADF64632}" presName="sibTrans" presStyleCnt="0"/>
      <dgm:spPr/>
    </dgm:pt>
    <dgm:pt modelId="{D84D175B-17B9-4AF9-BB90-7739CA891852}" type="pres">
      <dgm:prSet presAssocID="{7F61F7F2-5BC5-4935-B859-B77D9349BA4D}" presName="compNode" presStyleCnt="0"/>
      <dgm:spPr/>
    </dgm:pt>
    <dgm:pt modelId="{90E3717D-F3D4-4859-A5DD-0F14C472143D}" type="pres">
      <dgm:prSet presAssocID="{7F61F7F2-5BC5-4935-B859-B77D9349BA4D}" presName="bgRect" presStyleLbl="bgShp" presStyleIdx="2" presStyleCnt="3"/>
      <dgm:spPr/>
    </dgm:pt>
    <dgm:pt modelId="{0B0F5AB7-5005-44BA-986A-9365D13171DD}" type="pres">
      <dgm:prSet presAssocID="{7F61F7F2-5BC5-4935-B859-B77D9349BA4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lock"/>
        </a:ext>
      </dgm:extLst>
    </dgm:pt>
    <dgm:pt modelId="{EFC74473-A71D-49B3-895A-B90CAA86AB64}" type="pres">
      <dgm:prSet presAssocID="{7F61F7F2-5BC5-4935-B859-B77D9349BA4D}" presName="spaceRect" presStyleCnt="0"/>
      <dgm:spPr/>
    </dgm:pt>
    <dgm:pt modelId="{E3345DB8-0259-4438-9B8A-D171C69744C8}" type="pres">
      <dgm:prSet presAssocID="{7F61F7F2-5BC5-4935-B859-B77D9349BA4D}" presName="parTx" presStyleLbl="revTx" presStyleIdx="2" presStyleCnt="3">
        <dgm:presLayoutVars>
          <dgm:chMax val="0"/>
          <dgm:chPref val="0"/>
        </dgm:presLayoutVars>
      </dgm:prSet>
      <dgm:spPr/>
    </dgm:pt>
  </dgm:ptLst>
  <dgm:cxnLst>
    <dgm:cxn modelId="{2D92E628-FDDC-41D6-9FD4-65253E098F45}" type="presOf" srcId="{210705F9-E11C-4BF2-9DC9-FE0BBCD7C4A5}" destId="{05EE02F7-E893-4CDD-8403-F8934DEA4A6E}" srcOrd="0" destOrd="0" presId="urn:microsoft.com/office/officeart/2018/2/layout/IconVerticalSolidList"/>
    <dgm:cxn modelId="{A8F8532A-8E96-4897-AF01-A87CC3DB23F2}" type="presOf" srcId="{7F61F7F2-5BC5-4935-B859-B77D9349BA4D}" destId="{E3345DB8-0259-4438-9B8A-D171C69744C8}" srcOrd="0" destOrd="0" presId="urn:microsoft.com/office/officeart/2018/2/layout/IconVerticalSolidList"/>
    <dgm:cxn modelId="{8C66EE30-08DD-4EA9-AA39-1DF0A62A673E}" type="presOf" srcId="{B0304248-7968-4392-930B-2100A5C7F34E}" destId="{3A82C931-E54F-4621-B61C-80130410595C}" srcOrd="0" destOrd="0" presId="urn:microsoft.com/office/officeart/2018/2/layout/IconVerticalSolidList"/>
    <dgm:cxn modelId="{B136EE62-2E02-4FC1-BB49-842FB2A521BF}" srcId="{B0304248-7968-4392-930B-2100A5C7F34E}" destId="{210705F9-E11C-4BF2-9DC9-FE0BBCD7C4A5}" srcOrd="0" destOrd="0" parTransId="{4BCD87B3-2D24-4E48-9F31-7268F2FF369B}" sibTransId="{6C5238FD-A3C8-431F-95D9-E29CAEE9B076}"/>
    <dgm:cxn modelId="{47CB726E-F171-4499-8045-3E290B156828}" srcId="{B0304248-7968-4392-930B-2100A5C7F34E}" destId="{D2D8CF87-1B5C-4F85-8351-416817F44B1F}" srcOrd="1" destOrd="0" parTransId="{771138CF-07DE-4656-96B1-FAFCFC76BA5A}" sibTransId="{18170732-BFFD-4715-A26C-CD24ADF64632}"/>
    <dgm:cxn modelId="{93D3289E-FB3D-46D3-8676-9BAE16CA3066}" type="presOf" srcId="{D2D8CF87-1B5C-4F85-8351-416817F44B1F}" destId="{52FD953B-ED03-4C73-B706-49EE2C84792C}" srcOrd="0" destOrd="0" presId="urn:microsoft.com/office/officeart/2018/2/layout/IconVerticalSolidList"/>
    <dgm:cxn modelId="{6A807DE7-8FEB-4BBD-8913-CA05F6BB41BA}" srcId="{B0304248-7968-4392-930B-2100A5C7F34E}" destId="{7F61F7F2-5BC5-4935-B859-B77D9349BA4D}" srcOrd="2" destOrd="0" parTransId="{FDEAEB5F-A74A-4CAC-B059-CED113E5407E}" sibTransId="{F88BA02A-6BE5-4F91-8078-75D14E847BD6}"/>
    <dgm:cxn modelId="{9A26E685-3AE2-43A8-8B17-F6EC20CC7A8E}" type="presParOf" srcId="{3A82C931-E54F-4621-B61C-80130410595C}" destId="{C777DF0C-E239-4331-B095-4FC829C5E36B}" srcOrd="0" destOrd="0" presId="urn:microsoft.com/office/officeart/2018/2/layout/IconVerticalSolidList"/>
    <dgm:cxn modelId="{CE24CCDC-59D0-427E-847D-337AC3319509}" type="presParOf" srcId="{C777DF0C-E239-4331-B095-4FC829C5E36B}" destId="{E8F17109-32E5-4C6D-9C9B-C05547CAEA73}" srcOrd="0" destOrd="0" presId="urn:microsoft.com/office/officeart/2018/2/layout/IconVerticalSolidList"/>
    <dgm:cxn modelId="{8C564984-28E2-48D6-B8EF-CD065E137FC3}" type="presParOf" srcId="{C777DF0C-E239-4331-B095-4FC829C5E36B}" destId="{CE945E63-0E5C-415F-909E-12D20721B160}" srcOrd="1" destOrd="0" presId="urn:microsoft.com/office/officeart/2018/2/layout/IconVerticalSolidList"/>
    <dgm:cxn modelId="{E267FCEE-2785-4125-A594-B05287B43DAE}" type="presParOf" srcId="{C777DF0C-E239-4331-B095-4FC829C5E36B}" destId="{F8B6848D-628A-4782-8FEC-7FDD40B9881B}" srcOrd="2" destOrd="0" presId="urn:microsoft.com/office/officeart/2018/2/layout/IconVerticalSolidList"/>
    <dgm:cxn modelId="{C37FFE42-30B1-4A32-8FD3-F50B7B643526}" type="presParOf" srcId="{C777DF0C-E239-4331-B095-4FC829C5E36B}" destId="{05EE02F7-E893-4CDD-8403-F8934DEA4A6E}" srcOrd="3" destOrd="0" presId="urn:microsoft.com/office/officeart/2018/2/layout/IconVerticalSolidList"/>
    <dgm:cxn modelId="{CD5437CB-81FA-4C4F-97CA-68B8697C7AC6}" type="presParOf" srcId="{3A82C931-E54F-4621-B61C-80130410595C}" destId="{DAC01638-3CD1-4675-83B6-557F70C41FD8}" srcOrd="1" destOrd="0" presId="urn:microsoft.com/office/officeart/2018/2/layout/IconVerticalSolidList"/>
    <dgm:cxn modelId="{13780544-7465-497F-8C64-B1AAE2F02B68}" type="presParOf" srcId="{3A82C931-E54F-4621-B61C-80130410595C}" destId="{E413BDE3-0CA7-4097-98FC-9681C9EC4495}" srcOrd="2" destOrd="0" presId="urn:microsoft.com/office/officeart/2018/2/layout/IconVerticalSolidList"/>
    <dgm:cxn modelId="{B27FA979-E91A-452A-8F01-B033238695DC}" type="presParOf" srcId="{E413BDE3-0CA7-4097-98FC-9681C9EC4495}" destId="{F181CFA6-9B9F-476D-8D4B-DDBDCCB280CB}" srcOrd="0" destOrd="0" presId="urn:microsoft.com/office/officeart/2018/2/layout/IconVerticalSolidList"/>
    <dgm:cxn modelId="{7038CF8A-63A6-45EB-ACD6-6A40F215EB9E}" type="presParOf" srcId="{E413BDE3-0CA7-4097-98FC-9681C9EC4495}" destId="{D0E568CC-7105-4E29-A257-61B1795A20E4}" srcOrd="1" destOrd="0" presId="urn:microsoft.com/office/officeart/2018/2/layout/IconVerticalSolidList"/>
    <dgm:cxn modelId="{6CFED032-6533-49AE-A446-202E7545680F}" type="presParOf" srcId="{E413BDE3-0CA7-4097-98FC-9681C9EC4495}" destId="{6C3E569F-93E9-4FFB-9F45-5EEAC77E1ACF}" srcOrd="2" destOrd="0" presId="urn:microsoft.com/office/officeart/2018/2/layout/IconVerticalSolidList"/>
    <dgm:cxn modelId="{40688622-C9FE-491B-886B-D310F77FCDD6}" type="presParOf" srcId="{E413BDE3-0CA7-4097-98FC-9681C9EC4495}" destId="{52FD953B-ED03-4C73-B706-49EE2C84792C}" srcOrd="3" destOrd="0" presId="urn:microsoft.com/office/officeart/2018/2/layout/IconVerticalSolidList"/>
    <dgm:cxn modelId="{F889672F-5638-43BF-BD92-E7D6103D0CF1}" type="presParOf" srcId="{3A82C931-E54F-4621-B61C-80130410595C}" destId="{7397BC85-F6D5-4476-AD39-DA92CE4E808B}" srcOrd="3" destOrd="0" presId="urn:microsoft.com/office/officeart/2018/2/layout/IconVerticalSolidList"/>
    <dgm:cxn modelId="{3DEDCC9D-B909-4222-A6E6-091C6CDE246E}" type="presParOf" srcId="{3A82C931-E54F-4621-B61C-80130410595C}" destId="{D84D175B-17B9-4AF9-BB90-7739CA891852}" srcOrd="4" destOrd="0" presId="urn:microsoft.com/office/officeart/2018/2/layout/IconVerticalSolidList"/>
    <dgm:cxn modelId="{2CD1E592-CC2F-4D29-AEE2-861455FAD1E2}" type="presParOf" srcId="{D84D175B-17B9-4AF9-BB90-7739CA891852}" destId="{90E3717D-F3D4-4859-A5DD-0F14C472143D}" srcOrd="0" destOrd="0" presId="urn:microsoft.com/office/officeart/2018/2/layout/IconVerticalSolidList"/>
    <dgm:cxn modelId="{CE89D907-9150-47A8-8432-2DB130A47332}" type="presParOf" srcId="{D84D175B-17B9-4AF9-BB90-7739CA891852}" destId="{0B0F5AB7-5005-44BA-986A-9365D13171DD}" srcOrd="1" destOrd="0" presId="urn:microsoft.com/office/officeart/2018/2/layout/IconVerticalSolidList"/>
    <dgm:cxn modelId="{60BF568E-817D-4C4E-9A67-777A9518F248}" type="presParOf" srcId="{D84D175B-17B9-4AF9-BB90-7739CA891852}" destId="{EFC74473-A71D-49B3-895A-B90CAA86AB64}" srcOrd="2" destOrd="0" presId="urn:microsoft.com/office/officeart/2018/2/layout/IconVerticalSolidList"/>
    <dgm:cxn modelId="{34F2EAAC-5E99-4BB6-BEA9-8C4B4974C7BF}" type="presParOf" srcId="{D84D175B-17B9-4AF9-BB90-7739CA891852}" destId="{E3345DB8-0259-4438-9B8A-D171C69744C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17109-32E5-4C6D-9C9B-C05547CAEA73}">
      <dsp:nvSpPr>
        <dsp:cNvPr id="0" name=""/>
        <dsp:cNvSpPr/>
      </dsp:nvSpPr>
      <dsp:spPr>
        <a:xfrm>
          <a:off x="0" y="52"/>
          <a:ext cx="10826115" cy="1218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945E63-0E5C-415F-909E-12D20721B160}">
      <dsp:nvSpPr>
        <dsp:cNvPr id="0" name=""/>
        <dsp:cNvSpPr/>
      </dsp:nvSpPr>
      <dsp:spPr>
        <a:xfrm>
          <a:off x="368642" y="274249"/>
          <a:ext cx="670259" cy="6702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05EE02F7-E893-4CDD-8403-F8934DEA4A6E}">
      <dsp:nvSpPr>
        <dsp:cNvPr id="0" name=""/>
        <dsp:cNvSpPr/>
      </dsp:nvSpPr>
      <dsp:spPr>
        <a:xfrm>
          <a:off x="1407545" y="255269"/>
          <a:ext cx="9418569" cy="7082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974" tIns="128974" rIns="128974" bIns="128974" numCol="1" spcCol="1270" anchor="ctr" anchorCtr="0">
          <a:noAutofit/>
        </a:bodyPr>
        <a:lstStyle/>
        <a:p>
          <a:pPr marL="0" lvl="0" indent="0" algn="l" defTabSz="755650">
            <a:lnSpc>
              <a:spcPct val="90000"/>
            </a:lnSpc>
            <a:spcBef>
              <a:spcPct val="0"/>
            </a:spcBef>
            <a:spcAft>
              <a:spcPct val="35000"/>
            </a:spcAft>
            <a:buNone/>
          </a:pPr>
          <a:r>
            <a:rPr lang="en-US" sz="1700" b="0" i="0" kern="1200" dirty="0" err="1"/>
            <a:t>Keycloak</a:t>
          </a:r>
          <a:r>
            <a:rPr lang="en-US" sz="1700" b="0" i="0" kern="1200" dirty="0"/>
            <a:t> is an open-source Identity and Access Management (IAM Tool) solution administered by RedHat and developed in Java by JBoss.</a:t>
          </a:r>
          <a:endParaRPr lang="en-US" sz="1700" kern="1200" dirty="0"/>
        </a:p>
      </dsp:txBody>
      <dsp:txXfrm>
        <a:off x="1407545" y="255269"/>
        <a:ext cx="9418569" cy="708221"/>
      </dsp:txXfrm>
    </dsp:sp>
    <dsp:sp modelId="{F181CFA6-9B9F-476D-8D4B-DDBDCCB280CB}">
      <dsp:nvSpPr>
        <dsp:cNvPr id="0" name=""/>
        <dsp:cNvSpPr/>
      </dsp:nvSpPr>
      <dsp:spPr>
        <a:xfrm>
          <a:off x="0" y="1523370"/>
          <a:ext cx="10826115" cy="136904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0E568CC-7105-4E29-A257-61B1795A20E4}">
      <dsp:nvSpPr>
        <dsp:cNvPr id="0" name=""/>
        <dsp:cNvSpPr/>
      </dsp:nvSpPr>
      <dsp:spPr>
        <a:xfrm>
          <a:off x="368642" y="1872765"/>
          <a:ext cx="670259" cy="6702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52FD953B-ED03-4C73-B706-49EE2C84792C}">
      <dsp:nvSpPr>
        <dsp:cNvPr id="0" name=""/>
        <dsp:cNvSpPr/>
      </dsp:nvSpPr>
      <dsp:spPr>
        <a:xfrm>
          <a:off x="1407545" y="1598567"/>
          <a:ext cx="9418569" cy="121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974" tIns="128974" rIns="128974" bIns="128974" numCol="1" spcCol="1270" anchor="ctr" anchorCtr="0">
          <a:noAutofit/>
        </a:bodyPr>
        <a:lstStyle/>
        <a:p>
          <a:pPr marL="0" lvl="0" indent="0" algn="l" defTabSz="755650">
            <a:lnSpc>
              <a:spcPct val="90000"/>
            </a:lnSpc>
            <a:spcBef>
              <a:spcPct val="0"/>
            </a:spcBef>
            <a:spcAft>
              <a:spcPct val="35000"/>
            </a:spcAft>
            <a:buNone/>
          </a:pPr>
          <a:r>
            <a:rPr lang="en-US" sz="1700" b="0" i="0" kern="1200"/>
            <a:t>The purpose of an IAM tool is to ensure that the right people in a company have appropriate access to resources.</a:t>
          </a:r>
          <a:endParaRPr lang="en-US" sz="1700" kern="1200"/>
        </a:p>
      </dsp:txBody>
      <dsp:txXfrm>
        <a:off x="1407545" y="1598567"/>
        <a:ext cx="9418569" cy="1218654"/>
      </dsp:txXfrm>
    </dsp:sp>
    <dsp:sp modelId="{90E3717D-F3D4-4859-A5DD-0F14C472143D}">
      <dsp:nvSpPr>
        <dsp:cNvPr id="0" name=""/>
        <dsp:cNvSpPr/>
      </dsp:nvSpPr>
      <dsp:spPr>
        <a:xfrm>
          <a:off x="0" y="3197082"/>
          <a:ext cx="10826115" cy="1218654"/>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0F5AB7-5005-44BA-986A-9365D13171DD}">
      <dsp:nvSpPr>
        <dsp:cNvPr id="0" name=""/>
        <dsp:cNvSpPr/>
      </dsp:nvSpPr>
      <dsp:spPr>
        <a:xfrm>
          <a:off x="368642" y="3471280"/>
          <a:ext cx="670259" cy="67025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sq" cmpd="sng" algn="ctr">
          <a:noFill/>
          <a:prstDash val="solid"/>
        </a:ln>
        <a:effectLst/>
      </dsp:spPr>
      <dsp:style>
        <a:lnRef idx="2">
          <a:scrgbClr r="0" g="0" b="0"/>
        </a:lnRef>
        <a:fillRef idx="1">
          <a:scrgbClr r="0" g="0" b="0"/>
        </a:fillRef>
        <a:effectRef idx="0">
          <a:scrgbClr r="0" g="0" b="0"/>
        </a:effectRef>
        <a:fontRef idx="minor">
          <a:schemeClr val="lt1"/>
        </a:fontRef>
      </dsp:style>
    </dsp:sp>
    <dsp:sp modelId="{E3345DB8-0259-4438-9B8A-D171C69744C8}">
      <dsp:nvSpPr>
        <dsp:cNvPr id="0" name=""/>
        <dsp:cNvSpPr/>
      </dsp:nvSpPr>
      <dsp:spPr>
        <a:xfrm>
          <a:off x="1407545" y="3197082"/>
          <a:ext cx="9418569" cy="12186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974" tIns="128974" rIns="128974" bIns="128974" numCol="1" spcCol="1270" anchor="ctr" anchorCtr="0">
          <a:noAutofit/>
        </a:bodyPr>
        <a:lstStyle/>
        <a:p>
          <a:pPr marL="0" lvl="0" indent="0" algn="l" defTabSz="755650">
            <a:lnSpc>
              <a:spcPct val="90000"/>
            </a:lnSpc>
            <a:spcBef>
              <a:spcPct val="0"/>
            </a:spcBef>
            <a:spcAft>
              <a:spcPct val="35000"/>
            </a:spcAft>
            <a:buNone/>
          </a:pPr>
          <a:r>
            <a:rPr lang="en-US" sz="1700" b="0" i="0" kern="1200"/>
            <a:t>Keycloak supports mainly three types of protocols, which include OpenID Connect, OAuth 2.0(</a:t>
          </a:r>
          <a:r>
            <a:rPr lang="en-IN" sz="1700" b="0" i="0" kern="1200"/>
            <a:t>Open Authorization)</a:t>
          </a:r>
          <a:r>
            <a:rPr lang="en-US" sz="1700" b="0" i="0" kern="1200"/>
            <a:t>, and SAML 2.0(</a:t>
          </a:r>
          <a:r>
            <a:rPr lang="en-IN" sz="1700" b="0" i="0" kern="1200"/>
            <a:t>Security Assertion Markup Language).</a:t>
          </a:r>
          <a:endParaRPr lang="en-US" sz="1700" kern="1200"/>
        </a:p>
      </dsp:txBody>
      <dsp:txXfrm>
        <a:off x="1407545" y="3197082"/>
        <a:ext cx="9418569" cy="121865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6B232A-A90B-0843-9FE3-CD41AEF1F4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6EF4F6-6352-EF49-8B94-F88281AD3C0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FA1003-23F1-F848-ABD7-AA279ACD1B1C}" type="datetimeFigureOut">
              <a:rPr lang="en-US" smtClean="0"/>
              <a:t>6/5/2023</a:t>
            </a:fld>
            <a:endParaRPr lang="en-US"/>
          </a:p>
        </p:txBody>
      </p:sp>
      <p:sp>
        <p:nvSpPr>
          <p:cNvPr id="4" name="Footer Placeholder 3">
            <a:extLst>
              <a:ext uri="{FF2B5EF4-FFF2-40B4-BE49-F238E27FC236}">
                <a16:creationId xmlns:a16="http://schemas.microsoft.com/office/drawing/2014/main" id="{6DF22398-7E15-714C-85A0-DACC6DC3F11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F1B2665-97EF-CE47-ABE4-18D4D76C98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AB60F0-68D7-274B-9B3A-8BD634CF5613}" type="slidenum">
              <a:rPr lang="en-US" smtClean="0"/>
              <a:t>‹#›</a:t>
            </a:fld>
            <a:endParaRPr lang="en-US"/>
          </a:p>
        </p:txBody>
      </p:sp>
    </p:spTree>
    <p:extLst>
      <p:ext uri="{BB962C8B-B14F-4D97-AF65-F5344CB8AC3E}">
        <p14:creationId xmlns:p14="http://schemas.microsoft.com/office/powerpoint/2010/main" val="1276413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F6C0D1-008B-C245-AF1E-F6ADA8BEAF3C}" type="datetimeFigureOut">
              <a:rPr lang="en-US" smtClean="0"/>
              <a:t>6/5/2023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B8535-DC0F-AF47-A510-8461A80C06B7}" type="slidenum">
              <a:rPr lang="en-US" smtClean="0"/>
              <a:t>‹#›</a:t>
            </a:fld>
            <a:endParaRPr lang="en-US"/>
          </a:p>
        </p:txBody>
      </p:sp>
    </p:spTree>
    <p:extLst>
      <p:ext uri="{BB962C8B-B14F-4D97-AF65-F5344CB8AC3E}">
        <p14:creationId xmlns:p14="http://schemas.microsoft.com/office/powerpoint/2010/main" val="70781101"/>
      </p:ext>
    </p:extLst>
  </p:cSld>
  <p:clrMap bg1="lt1" tx1="dk1" bg2="lt2" tx2="dk2" accent1="accent1" accent2="accent2" accent3="accent3" accent4="accent4" accent5="accent5" accent6="accent6" hlink="hlink" folHlink="folHlink"/>
  <p:notesStyle>
    <a:lvl1pPr marL="182880" indent="-182880" algn="l" defTabSz="914400" rtl="0" eaLnBrk="1" latinLnBrk="0" hangingPunct="1">
      <a:spcBef>
        <a:spcPts val="600"/>
      </a:spcBef>
      <a:buFont typeface="Arial" panose="020B0604020202020204" pitchFamily="34" charset="0"/>
      <a:buChar char="•"/>
      <a:defRPr sz="1200" kern="1200">
        <a:solidFill>
          <a:schemeClr val="tx1"/>
        </a:solidFill>
        <a:latin typeface="+mn-lt"/>
        <a:ea typeface="+mn-ea"/>
        <a:cs typeface="+mn-cs"/>
      </a:defRPr>
    </a:lvl1pPr>
    <a:lvl2pPr marL="3657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2pPr>
    <a:lvl3pPr marL="5486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3pPr>
    <a:lvl4pPr marL="7315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4pPr>
    <a:lvl5pPr marL="91440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5pPr>
    <a:lvl6pPr marL="109728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6pPr>
    <a:lvl7pPr marL="128016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7pPr>
    <a:lvl8pPr marL="146304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8pPr>
    <a:lvl9pPr marL="1645920" indent="-182880" algn="l" defTabSz="914400" rtl="0" eaLnBrk="1" latinLnBrk="0" hangingPunct="1">
      <a:buFont typeface="Arial" panose="020B0604020202020204" pitchFamily="34" charset="0"/>
      <a:buChar char="–"/>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1CB8535-DC0F-AF47-A510-8461A80C06B7}" type="slidenum">
              <a:rPr lang="en-US" smtClean="0"/>
              <a:t>1</a:t>
            </a:fld>
            <a:endParaRPr lang="en-US"/>
          </a:p>
        </p:txBody>
      </p:sp>
    </p:spTree>
    <p:extLst>
      <p:ext uri="{BB962C8B-B14F-4D97-AF65-F5344CB8AC3E}">
        <p14:creationId xmlns:p14="http://schemas.microsoft.com/office/powerpoint/2010/main" val="1197377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hyperlink" Target="https://www.facebook.com/USTGlobal" TargetMode="External"/><Relationship Id="rId2" Type="http://schemas.openxmlformats.org/officeDocument/2006/relationships/hyperlink" Target="http://www.linkedin.com/company/ust-global" TargetMode="External"/><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hyperlink" Target="http://www.youtube.com/ustglobalweb" TargetMode="External"/><Relationship Id="rId4" Type="http://schemas.openxmlformats.org/officeDocument/2006/relationships/hyperlink" Target="https://twitter.com/USTGlobal" TargetMode="Externa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ust.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4" name="Shape">
            <a:extLst>
              <a:ext uri="{FF2B5EF4-FFF2-40B4-BE49-F238E27FC236}">
                <a16:creationId xmlns:a16="http://schemas.microsoft.com/office/drawing/2014/main" id="{9F2F8409-9B9B-CE4D-A6D2-B42B785F8AAC}"/>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9" name="UST" descr="UST">
            <a:extLst>
              <a:ext uri="{FF2B5EF4-FFF2-40B4-BE49-F238E27FC236}">
                <a16:creationId xmlns:a16="http://schemas.microsoft.com/office/drawing/2014/main" id="{2D82142E-2BFE-4214-9282-12F54DFC4566}"/>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userDrawn="1">
            <p:ph type="ctrTitle" hasCustomPrompt="1"/>
          </p:nvPr>
        </p:nvSpPr>
        <p:spPr>
          <a:xfrm>
            <a:off x="1702053" y="1585468"/>
            <a:ext cx="8686800" cy="2105012"/>
          </a:xfrm>
        </p:spPr>
        <p:txBody>
          <a:bodyPr anchor="b" anchorCtr="0"/>
          <a:lstStyle>
            <a:lvl1pPr algn="l">
              <a:defRPr sz="48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702053" y="3931920"/>
            <a:ext cx="8686800" cy="914400"/>
          </a:xfrm>
        </p:spPr>
        <p:txBody>
          <a:bodyPr>
            <a:noAutofit/>
          </a:bodyPr>
          <a:lstStyle>
            <a:lvl1pPr marL="0" indent="0" algn="l">
              <a:spcBef>
                <a:spcPts val="0"/>
              </a:spcBef>
              <a:buNone/>
              <a:defRPr sz="2400">
                <a:solidFill>
                  <a:schemeClr val="bg1"/>
                </a:solidFill>
              </a:defRPr>
            </a:lvl1pPr>
            <a:lvl2pPr marL="0" indent="0" algn="l">
              <a:spcBef>
                <a:spcPts val="0"/>
              </a:spcBef>
              <a:buNone/>
              <a:defRPr sz="2400">
                <a:solidFill>
                  <a:schemeClr val="bg1"/>
                </a:solidFill>
              </a:defRPr>
            </a:lvl2pPr>
            <a:lvl3pPr marL="0" indent="0" algn="l">
              <a:spcBef>
                <a:spcPts val="0"/>
              </a:spcBef>
              <a:buNone/>
              <a:defRPr sz="2400">
                <a:solidFill>
                  <a:schemeClr val="bg1"/>
                </a:solidFill>
              </a:defRPr>
            </a:lvl3pPr>
            <a:lvl4pPr marL="0" indent="0" algn="l">
              <a:spcBef>
                <a:spcPts val="0"/>
              </a:spcBef>
              <a:buNone/>
              <a:defRPr sz="2400">
                <a:solidFill>
                  <a:schemeClr val="bg1"/>
                </a:solidFill>
              </a:defRPr>
            </a:lvl4pPr>
            <a:lvl5pPr marL="0" indent="0" algn="l">
              <a:spcBef>
                <a:spcPts val="0"/>
              </a:spcBef>
              <a:buNone/>
              <a:defRPr sz="2400">
                <a:solidFill>
                  <a:schemeClr val="bg1"/>
                </a:solidFill>
              </a:defRPr>
            </a:lvl5pPr>
            <a:lvl6pPr marL="0" indent="0" algn="l">
              <a:spcBef>
                <a:spcPts val="0"/>
              </a:spcBef>
              <a:buNone/>
              <a:defRPr sz="2400">
                <a:solidFill>
                  <a:schemeClr val="bg1"/>
                </a:solidFill>
              </a:defRPr>
            </a:lvl6pPr>
            <a:lvl7pPr marL="0" indent="0" algn="l">
              <a:spcBef>
                <a:spcPts val="0"/>
              </a:spcBef>
              <a:buNone/>
              <a:defRPr sz="2400">
                <a:solidFill>
                  <a:schemeClr val="bg1"/>
                </a:solidFill>
              </a:defRPr>
            </a:lvl7pPr>
            <a:lvl8pPr marL="0" indent="0" algn="l">
              <a:spcBef>
                <a:spcPts val="0"/>
              </a:spcBef>
              <a:buNone/>
              <a:defRPr sz="2400">
                <a:solidFill>
                  <a:schemeClr val="bg1"/>
                </a:solidFill>
              </a:defRPr>
            </a:lvl8pPr>
            <a:lvl9pPr marL="0" indent="0" algn="l">
              <a:spcBef>
                <a:spcPts val="0"/>
              </a:spcBef>
              <a:buNone/>
              <a:defRPr sz="2400">
                <a:solidFill>
                  <a:schemeClr val="bg1"/>
                </a:solidFill>
              </a:defRPr>
            </a:lvl9pPr>
          </a:lstStyle>
          <a:p>
            <a:r>
              <a:rPr lang="en-US"/>
              <a:t>[Optional subtitle]</a:t>
            </a:r>
          </a:p>
        </p:txBody>
      </p:sp>
      <p:sp>
        <p:nvSpPr>
          <p:cNvPr id="7" name="Text Placeholder 3">
            <a:extLst>
              <a:ext uri="{FF2B5EF4-FFF2-40B4-BE49-F238E27FC236}">
                <a16:creationId xmlns:a16="http://schemas.microsoft.com/office/drawing/2014/main" id="{E404E13A-A174-144E-87D8-E5915BFAC31A}"/>
              </a:ext>
            </a:extLst>
          </p:cNvPr>
          <p:cNvSpPr>
            <a:spLocks noGrp="1"/>
          </p:cNvSpPr>
          <p:nvPr>
            <p:ph type="body" sz="quarter" idx="10" hasCustomPrompt="1"/>
          </p:nvPr>
        </p:nvSpPr>
        <p:spPr>
          <a:xfrm>
            <a:off x="1702052" y="5577840"/>
            <a:ext cx="8686800" cy="914400"/>
          </a:xfrm>
        </p:spPr>
        <p:txBody>
          <a:bodyPr anchor="b" anchorCtr="0">
            <a:noAutofit/>
          </a:bodyPr>
          <a:lstStyle>
            <a:lvl1pPr marL="0" indent="0">
              <a:spcBef>
                <a:spcPts val="0"/>
              </a:spcBef>
              <a:buFontTx/>
              <a:buNone/>
              <a:defRPr sz="1600" b="1">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[Month 00, 0000]</a:t>
            </a:r>
            <a:br>
              <a:rPr lang="en-US"/>
            </a:br>
            <a:r>
              <a:rPr lang="en-US"/>
              <a:t>[Presenter Name]</a:t>
            </a:r>
            <a:br>
              <a:rPr lang="en-US"/>
            </a:br>
            <a:r>
              <a:rPr lang="en-US"/>
              <a:t>[Title]</a:t>
            </a:r>
          </a:p>
        </p:txBody>
      </p:sp>
    </p:spTree>
    <p:extLst>
      <p:ext uri="{BB962C8B-B14F-4D97-AF65-F5344CB8AC3E}">
        <p14:creationId xmlns:p14="http://schemas.microsoft.com/office/powerpoint/2010/main" val="1286001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6546" userDrawn="1">
          <p15:clr>
            <a:srgbClr val="FBAE40"/>
          </p15:clr>
        </p15:guide>
        <p15:guide id="3" orient="horz" pos="776" userDrawn="1">
          <p15:clr>
            <a:srgbClr val="FBAE40"/>
          </p15:clr>
        </p15:guide>
        <p15:guide id="4" pos="74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8211312" y="1828800"/>
            <a:ext cx="361188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414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pos="4978" userDrawn="1">
          <p15:clr>
            <a:srgbClr val="FBAE40"/>
          </p15:clr>
        </p15:guide>
        <p15:guide id="4" pos="5172" userDrawn="1">
          <p15:clr>
            <a:srgbClr val="FBAE40"/>
          </p15:clr>
        </p15:guide>
        <p15:guide id="5" orient="horz" pos="1152" userDrawn="1">
          <p15:clr>
            <a:srgbClr val="FBAE40"/>
          </p15:clr>
        </p15:guide>
        <p15:guide id="6" orient="horz" pos="3832" userDrawn="1">
          <p15:clr>
            <a:srgbClr val="FBAE40"/>
          </p15:clr>
        </p15:guide>
        <p15:guide id="7" orient="horz" pos="4148"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3310128"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4">
            <a:extLst>
              <a:ext uri="{FF2B5EF4-FFF2-40B4-BE49-F238E27FC236}">
                <a16:creationId xmlns:a16="http://schemas.microsoft.com/office/drawing/2014/main" id="{48592F68-1A92-1442-9565-3EF907A57B35}"/>
              </a:ext>
            </a:extLst>
          </p:cNvPr>
          <p:cNvSpPr>
            <a:spLocks noGrp="1"/>
          </p:cNvSpPr>
          <p:nvPr>
            <p:ph sz="quarter" idx="13"/>
          </p:nvPr>
        </p:nvSpPr>
        <p:spPr>
          <a:xfrm>
            <a:off x="6245352"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5">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0990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084" userDrawn="1">
          <p15:clr>
            <a:srgbClr val="FBAE40"/>
          </p15:clr>
        </p15:guide>
        <p15:guide id="2" pos="1890" userDrawn="1">
          <p15:clr>
            <a:srgbClr val="FBAE40"/>
          </p15:clr>
        </p15:guide>
        <p15:guide id="3" pos="5594" userDrawn="1">
          <p15:clr>
            <a:srgbClr val="FBAE40"/>
          </p15:clr>
        </p15:guide>
        <p15:guide id="4" pos="5788" userDrawn="1">
          <p15:clr>
            <a:srgbClr val="FBAE40"/>
          </p15:clr>
        </p15:guide>
        <p15:guide id="5" pos="3744" userDrawn="1">
          <p15:clr>
            <a:srgbClr val="FBAE40"/>
          </p15:clr>
        </p15:guide>
        <p15:guide id="6" pos="3934" userDrawn="1">
          <p15:clr>
            <a:srgbClr val="FBAE40"/>
          </p15:clr>
        </p15:guide>
        <p15:guide id="7" orient="horz" pos="1152" userDrawn="1">
          <p15:clr>
            <a:srgbClr val="FBAE40"/>
          </p15:clr>
        </p15:guide>
        <p15:guide id="8" orient="horz" pos="3832" userDrawn="1">
          <p15:clr>
            <a:srgbClr val="FBAE40"/>
          </p15:clr>
        </p15:guide>
        <p15:guide id="9" orient="horz" pos="4148"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idebar R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EF123-E2C1-8448-BA4B-9ECBEA28E81D}"/>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8211312"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65738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4978" userDrawn="1">
          <p15:clr>
            <a:srgbClr val="FBAE40"/>
          </p15:clr>
        </p15:guide>
        <p15:guide id="4" pos="5172" userDrawn="1">
          <p15:clr>
            <a:srgbClr val="FBAE40"/>
          </p15:clr>
        </p15:guide>
        <p15:guide id="5" orient="horz" pos="3832" userDrawn="1">
          <p15:clr>
            <a:srgbClr val="FBAE40"/>
          </p15:clr>
        </p15:guide>
        <p15:guide id="6" orient="horz" pos="1152" userDrawn="1">
          <p15:clr>
            <a:srgbClr val="FBAE40"/>
          </p15:clr>
        </p15:guide>
        <p15:guide id="7" orient="horz" pos="4148"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idebar Lef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361188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4288536" y="1828800"/>
            <a:ext cx="7534656"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0315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Big Statement">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89B539CA-0534-5E4A-B663-3F3275090CF1}"/>
              </a:ext>
              <a:ext uri="{C183D7F6-B498-43B3-948B-1728B52AA6E4}">
                <adec:decorative xmlns:adec="http://schemas.microsoft.com/office/drawing/2017/decorative" val="1"/>
              </a:ext>
            </a:extLst>
          </p:cNvPr>
          <p:cNvSpPr/>
          <p:nvPr userDrawn="1"/>
        </p:nvSpPr>
        <p:spPr bwMode="hidden">
          <a:xfrm>
            <a:off x="6096000" y="0"/>
            <a:ext cx="6095999" cy="685799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5425440" cy="13716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2286000"/>
            <a:ext cx="5425440" cy="37947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hasCustomPrompt="1"/>
          </p:nvPr>
        </p:nvSpPr>
        <p:spPr>
          <a:xfrm>
            <a:off x="6400800" y="365125"/>
            <a:ext cx="5422392" cy="5715635"/>
          </a:xfrm>
        </p:spPr>
        <p:txBody>
          <a:bodyPr/>
          <a:lstStyle>
            <a:lvl1pPr marL="0" indent="0">
              <a:lnSpc>
                <a:spcPct val="90000"/>
              </a:lnSpc>
              <a:spcBef>
                <a:spcPts val="0"/>
              </a:spcBef>
              <a:buNone/>
              <a:defRPr sz="5400">
                <a:solidFill>
                  <a:schemeClr val="bg1"/>
                </a:solidFill>
              </a:defRPr>
            </a:lvl1pPr>
            <a:lvl2pPr marL="182880">
              <a:spcBef>
                <a:spcPts val="1200"/>
              </a:spcBef>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10" name="Slide Number Placeholder 10">
            <a:extLst>
              <a:ext uri="{FF2B5EF4-FFF2-40B4-BE49-F238E27FC236}">
                <a16:creationId xmlns:a16="http://schemas.microsoft.com/office/drawing/2014/main" id="{95469DE3-42AA-6A44-9155-4EF809893A46}"/>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bg1"/>
                </a:solidFill>
                <a:latin typeface="+mn-lt"/>
                <a:cs typeface="Trebuchet MS"/>
              </a:rPr>
              <a:t> </a:t>
            </a:r>
            <a:fld id="{110FD68B-4EE4-9D43-89F2-B87D6C9CEE3A}" type="slidenum">
              <a:rPr lang="en-US" sz="800" smtClean="0">
                <a:solidFill>
                  <a:schemeClr val="bg1"/>
                </a:solidFill>
                <a:latin typeface="+mn-lt"/>
                <a:cs typeface="Trebuchet MS"/>
              </a:rPr>
              <a:pPr algn="r"/>
              <a:t>‹#›</a:t>
            </a:fld>
            <a:endParaRPr lang="en-US" sz="800">
              <a:solidFill>
                <a:schemeClr val="bg1"/>
              </a:solidFill>
              <a:latin typeface="+mn-lt"/>
              <a:cs typeface="Trebuchet MS"/>
            </a:endParaRPr>
          </a:p>
        </p:txBody>
      </p:sp>
    </p:spTree>
    <p:extLst>
      <p:ext uri="{BB962C8B-B14F-4D97-AF65-F5344CB8AC3E}">
        <p14:creationId xmlns:p14="http://schemas.microsoft.com/office/powerpoint/2010/main" val="3080895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648" userDrawn="1">
          <p15:clr>
            <a:srgbClr val="FBAE40"/>
          </p15:clr>
        </p15:guide>
        <p15:guide id="2" pos="4032" userDrawn="1">
          <p15:clr>
            <a:srgbClr val="FBAE40"/>
          </p15:clr>
        </p15:guide>
        <p15:guide id="3" orient="horz" pos="3832">
          <p15:clr>
            <a:srgbClr val="FBAE40"/>
          </p15:clr>
        </p15:guide>
        <p15:guide id="4" orient="horz" pos="1440" userDrawn="1">
          <p15:clr>
            <a:srgbClr val="FBAE40"/>
          </p15:clr>
        </p15:guide>
        <p15:guide id="5" orient="horz" pos="4148">
          <p15:clr>
            <a:srgbClr val="FBAE40"/>
          </p15:clr>
        </p15:guide>
        <p15:guide id="6" pos="3840"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ig Statement">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8503920"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27159558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g Statement and Photo">
    <p:bg>
      <p:bgPr>
        <a:solidFill>
          <a:srgbClr val="231F20"/>
        </a:solidFill>
        <a:effectLst/>
      </p:bgPr>
    </p:bg>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58BCB52D-820B-4886-993D-F1BD3CE0A1BF}"/>
              </a:ext>
            </a:extLst>
          </p:cNvPr>
          <p:cNvSpPr>
            <a:spLocks noGrp="1"/>
          </p:cNvSpPr>
          <p:nvPr>
            <p:ph idx="1" hasCustomPrompt="1"/>
          </p:nvPr>
        </p:nvSpPr>
        <p:spPr>
          <a:xfrm>
            <a:off x="365124" y="365125"/>
            <a:ext cx="5578476" cy="5715635"/>
          </a:xfrm>
        </p:spPr>
        <p:txBody>
          <a:bodyPr/>
          <a:lstStyle>
            <a:lvl1pPr marL="0" indent="0">
              <a:lnSpc>
                <a:spcPct val="90000"/>
              </a:lnSpc>
              <a:spcBef>
                <a:spcPts val="0"/>
              </a:spcBef>
              <a:buFontTx/>
              <a:buNone/>
              <a:defRPr sz="5400" b="0" spc="0" baseline="0">
                <a:solidFill>
                  <a:schemeClr val="tx1"/>
                </a:solidFill>
                <a:latin typeface="+mn-lt"/>
              </a:defRPr>
            </a:lvl1pPr>
            <a:lvl2pPr marL="182880">
              <a:spcBef>
                <a:spcPts val="1200"/>
              </a:spcBef>
              <a:defRPr/>
            </a:lvl2pPr>
            <a:lvl3pPr marL="365760">
              <a:defRPr/>
            </a:lvl3pPr>
            <a:lvl4pPr marL="548640">
              <a:defRPr/>
            </a:lvl4pPr>
            <a:lvl5pPr marL="731520">
              <a:defRPr/>
            </a:lvl5pPr>
            <a:lvl6pPr marL="914400">
              <a:defRPr/>
            </a:lvl6pPr>
            <a:lvl7pPr marL="1097280">
              <a:defRPr/>
            </a:lvl7pPr>
            <a:lvl8pPr marL="1280160">
              <a:defRPr/>
            </a:lvl8pPr>
            <a:lvl9pPr marL="1463040">
              <a:defRPr/>
            </a:lvl9pPr>
          </a:lstStyle>
          <a:p>
            <a:pPr lvl="0"/>
            <a:r>
              <a:rPr lang="en-US"/>
              <a:t>[Big statement]</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8" name="Picture Placeholder 2">
            <a:extLst>
              <a:ext uri="{FF2B5EF4-FFF2-40B4-BE49-F238E27FC236}">
                <a16:creationId xmlns:a16="http://schemas.microsoft.com/office/drawing/2014/main" id="{85703ED2-2085-054E-9C34-0E934DFAD104}"/>
              </a:ext>
            </a:extLst>
          </p:cNvPr>
          <p:cNvSpPr>
            <a:spLocks noGrp="1"/>
          </p:cNvSpPr>
          <p:nvPr>
            <p:ph type="pic" sz="quarter" idx="13" hasCustomPrompt="1"/>
          </p:nvPr>
        </p:nvSpPr>
        <p:spPr>
          <a:xfrm>
            <a:off x="6245225" y="2880360"/>
            <a:ext cx="5578475" cy="3200400"/>
          </a:xfrm>
          <a:solidFill>
            <a:srgbClr val="7A7480"/>
          </a:solidFill>
        </p:spPr>
        <p:txBody>
          <a:bodyPr anchor="ctr" anchorCtr="0">
            <a:normAutofit/>
          </a:bodyPr>
          <a:lstStyle>
            <a:lvl1pPr marL="0" indent="0" algn="ctr">
              <a:buFontTx/>
              <a:buNone/>
              <a:defRPr sz="1200">
                <a:solidFill>
                  <a:schemeClr val="tx1"/>
                </a:solidFill>
              </a:defRPr>
            </a:lvl1pPr>
          </a:lstStyle>
          <a:p>
            <a:r>
              <a:rPr lang="en-US"/>
              <a:t>[Click icon to insert photo]</a:t>
            </a:r>
          </a:p>
        </p:txBody>
      </p:sp>
    </p:spTree>
    <p:extLst>
      <p:ext uri="{BB962C8B-B14F-4D97-AF65-F5344CB8AC3E}">
        <p14:creationId xmlns:p14="http://schemas.microsoft.com/office/powerpoint/2010/main" val="30329422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p15:clr>
            <a:srgbClr val="FBAE40"/>
          </p15:clr>
        </p15:guide>
        <p15:guide id="4" orient="horz" pos="4148">
          <p15:clr>
            <a:srgbClr val="FBAE40"/>
          </p15:clr>
        </p15:guide>
        <p15:guide id="5" pos="3744" userDrawn="1">
          <p15:clr>
            <a:srgbClr val="FBAE40"/>
          </p15:clr>
        </p15:guide>
        <p15:guide id="6" pos="393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ck matrix slide ">
    <p:bg>
      <p:bgPr>
        <a:solidFill>
          <a:srgbClr val="231F20"/>
        </a:solidFill>
        <a:effectLst/>
      </p:bgPr>
    </p:bg>
    <p:spTree>
      <p:nvGrpSpPr>
        <p:cNvPr id="1" name=""/>
        <p:cNvGrpSpPr/>
        <p:nvPr/>
      </p:nvGrpSpPr>
      <p:grpSpPr>
        <a:xfrm>
          <a:off x="0" y="0"/>
          <a:ext cx="0" cy="0"/>
          <a:chOff x="0" y="0"/>
          <a:chExt cx="0" cy="0"/>
        </a:xfrm>
      </p:grpSpPr>
      <p:sp>
        <p:nvSpPr>
          <p:cNvPr id="36" name="Shape 254">
            <a:extLst>
              <a:ext uri="{FF2B5EF4-FFF2-40B4-BE49-F238E27FC236}">
                <a16:creationId xmlns:a16="http://schemas.microsoft.com/office/drawing/2014/main" id="{3654D345-857C-AD48-BF41-7384F4B8FC7E}"/>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15" name="Group 14">
            <a:extLst>
              <a:ext uri="{FF2B5EF4-FFF2-40B4-BE49-F238E27FC236}">
                <a16:creationId xmlns:a16="http://schemas.microsoft.com/office/drawing/2014/main" id="{07DD0EA4-E8C6-6144-8A55-68EC0BD75623}"/>
              </a:ext>
            </a:extLst>
          </p:cNvPr>
          <p:cNvGrpSpPr/>
          <p:nvPr userDrawn="1"/>
        </p:nvGrpSpPr>
        <p:grpSpPr>
          <a:xfrm>
            <a:off x="4276115" y="2272177"/>
            <a:ext cx="3634508" cy="3229764"/>
            <a:chOff x="4523760" y="2165131"/>
            <a:chExt cx="3139218" cy="3300132"/>
          </a:xfrm>
        </p:grpSpPr>
        <p:grpSp>
          <p:nvGrpSpPr>
            <p:cNvPr id="16" name="Group 15">
              <a:extLst>
                <a:ext uri="{FF2B5EF4-FFF2-40B4-BE49-F238E27FC236}">
                  <a16:creationId xmlns:a16="http://schemas.microsoft.com/office/drawing/2014/main" id="{12CE0F8A-9749-2841-ADE4-5DABA3F59900}"/>
                </a:ext>
              </a:extLst>
            </p:cNvPr>
            <p:cNvGrpSpPr/>
            <p:nvPr/>
          </p:nvGrpSpPr>
          <p:grpSpPr>
            <a:xfrm rot="10800000">
              <a:off x="6616255" y="2165131"/>
              <a:ext cx="1046723" cy="3300132"/>
              <a:chOff x="5319301" y="2165131"/>
              <a:chExt cx="1046723" cy="3300132"/>
            </a:xfrm>
          </p:grpSpPr>
          <p:sp>
            <p:nvSpPr>
              <p:cNvPr id="23" name="Freeform 22">
                <a:extLst>
                  <a:ext uri="{FF2B5EF4-FFF2-40B4-BE49-F238E27FC236}">
                    <a16:creationId xmlns:a16="http://schemas.microsoft.com/office/drawing/2014/main" id="{C098769E-92CD-8F41-93BC-58F6E171AF4C}"/>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24" name="Freeform 23">
                <a:extLst>
                  <a:ext uri="{FF2B5EF4-FFF2-40B4-BE49-F238E27FC236}">
                    <a16:creationId xmlns:a16="http://schemas.microsoft.com/office/drawing/2014/main" id="{8C7E4065-7786-324C-81B7-8A3F60B60784}"/>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7" name="Group 16">
              <a:extLst>
                <a:ext uri="{FF2B5EF4-FFF2-40B4-BE49-F238E27FC236}">
                  <a16:creationId xmlns:a16="http://schemas.microsoft.com/office/drawing/2014/main" id="{43891A5D-A47C-CE46-9D89-BC4054326B32}"/>
                </a:ext>
              </a:extLst>
            </p:cNvPr>
            <p:cNvGrpSpPr/>
            <p:nvPr/>
          </p:nvGrpSpPr>
          <p:grpSpPr>
            <a:xfrm>
              <a:off x="4523760" y="2165131"/>
              <a:ext cx="3139218" cy="3300132"/>
              <a:chOff x="4523760" y="2165131"/>
              <a:chExt cx="3139218" cy="3300132"/>
            </a:xfrm>
          </p:grpSpPr>
          <p:sp>
            <p:nvSpPr>
              <p:cNvPr id="18" name="Freeform 17">
                <a:extLst>
                  <a:ext uri="{FF2B5EF4-FFF2-40B4-BE49-F238E27FC236}">
                    <a16:creationId xmlns:a16="http://schemas.microsoft.com/office/drawing/2014/main" id="{2AAE9772-3782-544A-ACF3-536CB51CB024}"/>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9" name="Freeform 18">
                <a:extLst>
                  <a:ext uri="{FF2B5EF4-FFF2-40B4-BE49-F238E27FC236}">
                    <a16:creationId xmlns:a16="http://schemas.microsoft.com/office/drawing/2014/main" id="{78CE2C25-6F54-8747-B804-56A15454E2FC}"/>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20" name="Group 19">
                <a:extLst>
                  <a:ext uri="{FF2B5EF4-FFF2-40B4-BE49-F238E27FC236}">
                    <a16:creationId xmlns:a16="http://schemas.microsoft.com/office/drawing/2014/main" id="{E8CEF591-02C0-5A4E-9D30-BF8404CB082A}"/>
                  </a:ext>
                </a:extLst>
              </p:cNvPr>
              <p:cNvGrpSpPr/>
              <p:nvPr/>
            </p:nvGrpSpPr>
            <p:grpSpPr>
              <a:xfrm>
                <a:off x="4523760" y="3772576"/>
                <a:ext cx="3139218" cy="0"/>
                <a:chOff x="4523760" y="3772576"/>
                <a:chExt cx="3139218" cy="0"/>
              </a:xfrm>
            </p:grpSpPr>
            <p:cxnSp>
              <p:nvCxnSpPr>
                <p:cNvPr id="21" name="Straight Connector 20">
                  <a:extLst>
                    <a:ext uri="{FF2B5EF4-FFF2-40B4-BE49-F238E27FC236}">
                      <a16:creationId xmlns:a16="http://schemas.microsoft.com/office/drawing/2014/main" id="{12974C4C-126A-9B4C-BB85-E4588AC80AE5}"/>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22" name="Straight Connector 21">
                  <a:extLst>
                    <a:ext uri="{FF2B5EF4-FFF2-40B4-BE49-F238E27FC236}">
                      <a16:creationId xmlns:a16="http://schemas.microsoft.com/office/drawing/2014/main" id="{3889D689-652E-AA41-93D0-8D00C6D2E752}"/>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25" name="Title 1">
            <a:extLst>
              <a:ext uri="{FF2B5EF4-FFF2-40B4-BE49-F238E27FC236}">
                <a16:creationId xmlns:a16="http://schemas.microsoft.com/office/drawing/2014/main" id="{7C8CF3D2-BEBA-C349-B2D6-0B549233818C}"/>
              </a:ext>
            </a:extLst>
          </p:cNvPr>
          <p:cNvSpPr>
            <a:spLocks noGrp="1"/>
          </p:cNvSpPr>
          <p:nvPr>
            <p:ph type="title" hasCustomPrompt="1"/>
          </p:nvPr>
        </p:nvSpPr>
        <p:spPr>
          <a:xfrm>
            <a:off x="365760" y="365760"/>
            <a:ext cx="11457432" cy="914400"/>
          </a:xfrm>
        </p:spPr>
        <p:txBody>
          <a:bodyPr/>
          <a:lstStyle/>
          <a:p>
            <a:r>
              <a:rPr lang="en-US"/>
              <a:t>[Slide title]</a:t>
            </a:r>
          </a:p>
        </p:txBody>
      </p:sp>
      <p:sp>
        <p:nvSpPr>
          <p:cNvPr id="28" name="Text Placeholder 3">
            <a:extLst>
              <a:ext uri="{FF2B5EF4-FFF2-40B4-BE49-F238E27FC236}">
                <a16:creationId xmlns:a16="http://schemas.microsoft.com/office/drawing/2014/main" id="{722AE925-73E6-1E40-B1D3-2D4167D79D3C}"/>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9" name="Text Placeholder 3">
            <a:extLst>
              <a:ext uri="{FF2B5EF4-FFF2-40B4-BE49-F238E27FC236}">
                <a16:creationId xmlns:a16="http://schemas.microsoft.com/office/drawing/2014/main" id="{D8198605-B885-9A41-8D8A-D035A91904C0}"/>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3">
            <a:extLst>
              <a:ext uri="{FF2B5EF4-FFF2-40B4-BE49-F238E27FC236}">
                <a16:creationId xmlns:a16="http://schemas.microsoft.com/office/drawing/2014/main" id="{6129372C-1EEE-8D46-8BE0-E15A7B7EE08C}"/>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1" name="Text Placeholder 3">
            <a:extLst>
              <a:ext uri="{FF2B5EF4-FFF2-40B4-BE49-F238E27FC236}">
                <a16:creationId xmlns:a16="http://schemas.microsoft.com/office/drawing/2014/main" id="{59053C17-DAF2-5640-99DA-51CFD6E4D740}"/>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3">
            <a:extLst>
              <a:ext uri="{FF2B5EF4-FFF2-40B4-BE49-F238E27FC236}">
                <a16:creationId xmlns:a16="http://schemas.microsoft.com/office/drawing/2014/main" id="{B430F098-CBE4-764A-8AFE-7AE021AD1D23}"/>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3" name="Text Placeholder 3">
            <a:extLst>
              <a:ext uri="{FF2B5EF4-FFF2-40B4-BE49-F238E27FC236}">
                <a16:creationId xmlns:a16="http://schemas.microsoft.com/office/drawing/2014/main" id="{F8F3784F-29C6-2A4E-8652-9006987E615A}"/>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3">
            <a:extLst>
              <a:ext uri="{FF2B5EF4-FFF2-40B4-BE49-F238E27FC236}">
                <a16:creationId xmlns:a16="http://schemas.microsoft.com/office/drawing/2014/main" id="{486FE411-AEA1-074C-8E1E-AB726E404A6D}"/>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35" name="Text Placeholder 3">
            <a:extLst>
              <a:ext uri="{FF2B5EF4-FFF2-40B4-BE49-F238E27FC236}">
                <a16:creationId xmlns:a16="http://schemas.microsoft.com/office/drawing/2014/main" id="{0127D421-D043-2348-8234-BD3E2C07B56B}"/>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14548612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orient="horz" pos="3832" userDrawn="1">
          <p15:clr>
            <a:srgbClr val="FBAE40"/>
          </p15:clr>
        </p15:guide>
        <p15:guide id="4" orient="horz" pos="4148" userDrawn="1">
          <p15:clr>
            <a:srgbClr val="FBAE40"/>
          </p15:clr>
        </p15:guide>
        <p15:guide id="5" pos="5588"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White matrix">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DAF5ADD-F8F2-F343-8BFE-07BA26E6706E}"/>
              </a:ext>
            </a:extLst>
          </p:cNvPr>
          <p:cNvSpPr/>
          <p:nvPr userDrawn="1"/>
        </p:nvSpPr>
        <p:spPr>
          <a:xfrm>
            <a:off x="8077011"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0" name="Rectangle 29">
            <a:extLst>
              <a:ext uri="{FF2B5EF4-FFF2-40B4-BE49-F238E27FC236}">
                <a16:creationId xmlns:a16="http://schemas.microsoft.com/office/drawing/2014/main" id="{17D3E450-F0B4-AE4F-A018-48E5825AD249}"/>
              </a:ext>
            </a:extLst>
          </p:cNvPr>
          <p:cNvSpPr/>
          <p:nvPr userDrawn="1"/>
        </p:nvSpPr>
        <p:spPr>
          <a:xfrm>
            <a:off x="8077011"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31" name="Rectangle 30">
            <a:extLst>
              <a:ext uri="{FF2B5EF4-FFF2-40B4-BE49-F238E27FC236}">
                <a16:creationId xmlns:a16="http://schemas.microsoft.com/office/drawing/2014/main" id="{EB2F3EF2-AD8F-BA42-80FD-6B2B75404CBE}"/>
              </a:ext>
            </a:extLst>
          </p:cNvPr>
          <p:cNvSpPr/>
          <p:nvPr userDrawn="1"/>
        </p:nvSpPr>
        <p:spPr>
          <a:xfrm>
            <a:off x="8077011"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7" name="Rectangle 26">
            <a:extLst>
              <a:ext uri="{FF2B5EF4-FFF2-40B4-BE49-F238E27FC236}">
                <a16:creationId xmlns:a16="http://schemas.microsoft.com/office/drawing/2014/main" id="{A939AD89-F192-FF4C-9FDE-8CDC37E3A118}"/>
              </a:ext>
            </a:extLst>
          </p:cNvPr>
          <p:cNvSpPr/>
          <p:nvPr userDrawn="1"/>
        </p:nvSpPr>
        <p:spPr>
          <a:xfrm>
            <a:off x="1169584" y="3284426"/>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8" name="Rectangle 27">
            <a:extLst>
              <a:ext uri="{FF2B5EF4-FFF2-40B4-BE49-F238E27FC236}">
                <a16:creationId xmlns:a16="http://schemas.microsoft.com/office/drawing/2014/main" id="{0F78E8BA-7299-5B4B-90EF-16DDCFF61B65}"/>
              </a:ext>
            </a:extLst>
          </p:cNvPr>
          <p:cNvSpPr/>
          <p:nvPr userDrawn="1"/>
        </p:nvSpPr>
        <p:spPr>
          <a:xfrm>
            <a:off x="1169584" y="4791950"/>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2" name="Rectangle 1">
            <a:extLst>
              <a:ext uri="{FF2B5EF4-FFF2-40B4-BE49-F238E27FC236}">
                <a16:creationId xmlns:a16="http://schemas.microsoft.com/office/drawing/2014/main" id="{E39CEA8B-A2F8-3B4B-92B2-F430FA70E5D8}"/>
              </a:ext>
            </a:extLst>
          </p:cNvPr>
          <p:cNvSpPr/>
          <p:nvPr userDrawn="1"/>
        </p:nvSpPr>
        <p:spPr>
          <a:xfrm>
            <a:off x="1169584" y="1813972"/>
            <a:ext cx="2965622" cy="1309816"/>
          </a:xfrm>
          <a:prstGeom prst="rect">
            <a:avLst/>
          </a:prstGeom>
          <a:solidFill>
            <a:schemeClr val="bg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8" name="Title 1">
            <a:extLst>
              <a:ext uri="{FF2B5EF4-FFF2-40B4-BE49-F238E27FC236}">
                <a16:creationId xmlns:a16="http://schemas.microsoft.com/office/drawing/2014/main" id="{3D903699-153C-AD47-95F6-16E2B30162AA}"/>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Shape 254">
            <a:extLst>
              <a:ext uri="{FF2B5EF4-FFF2-40B4-BE49-F238E27FC236}">
                <a16:creationId xmlns:a16="http://schemas.microsoft.com/office/drawing/2014/main" id="{75862DAC-BC9F-534C-9C89-CE60499DB282}"/>
              </a:ext>
            </a:extLst>
          </p:cNvPr>
          <p:cNvSpPr/>
          <p:nvPr userDrawn="1"/>
        </p:nvSpPr>
        <p:spPr>
          <a:xfrm>
            <a:off x="5266397" y="3054045"/>
            <a:ext cx="1665744" cy="1665742"/>
          </a:xfrm>
          <a:prstGeom prst="rect">
            <a:avLst/>
          </a:prstGeom>
          <a:solidFill>
            <a:schemeClr val="tx2"/>
          </a:solidFill>
          <a:ln w="0" cap="flat">
            <a:noFill/>
            <a:miter lim="127000"/>
          </a:ln>
        </p:spPr>
        <p:style>
          <a:lnRef idx="0">
            <a:srgbClr val="000000">
              <a:alpha val="0"/>
            </a:srgbClr>
          </a:lnRef>
          <a:fillRef idx="1">
            <a:srgbClr val="F0F0F2"/>
          </a:fillRef>
          <a:effectRef idx="0">
            <a:scrgbClr r="0" g="0" b="0"/>
          </a:effectRef>
          <a:fontRef idx="none"/>
        </p:style>
        <p:txBody>
          <a:bodyPr/>
          <a:lstStyle/>
          <a:p>
            <a:endParaRPr lang="en-US" sz="800">
              <a:latin typeface="Arial" panose="020B0604020202020204" pitchFamily="34" charset="0"/>
              <a:cs typeface="Arial" panose="020B0604020202020204" pitchFamily="34" charset="0"/>
            </a:endParaRPr>
          </a:p>
        </p:txBody>
      </p:sp>
      <p:grpSp>
        <p:nvGrpSpPr>
          <p:cNvPr id="9" name="Group 8">
            <a:extLst>
              <a:ext uri="{FF2B5EF4-FFF2-40B4-BE49-F238E27FC236}">
                <a16:creationId xmlns:a16="http://schemas.microsoft.com/office/drawing/2014/main" id="{A7F76238-5A1A-CD49-AFE0-ECC1928CEF6B}"/>
              </a:ext>
            </a:extLst>
          </p:cNvPr>
          <p:cNvGrpSpPr/>
          <p:nvPr userDrawn="1"/>
        </p:nvGrpSpPr>
        <p:grpSpPr>
          <a:xfrm>
            <a:off x="4276115" y="2272177"/>
            <a:ext cx="3634508" cy="3229764"/>
            <a:chOff x="4523760" y="2165131"/>
            <a:chExt cx="3139218" cy="3300132"/>
          </a:xfrm>
        </p:grpSpPr>
        <p:grpSp>
          <p:nvGrpSpPr>
            <p:cNvPr id="10" name="Group 9">
              <a:extLst>
                <a:ext uri="{FF2B5EF4-FFF2-40B4-BE49-F238E27FC236}">
                  <a16:creationId xmlns:a16="http://schemas.microsoft.com/office/drawing/2014/main" id="{3926780E-0B08-7C41-9DB5-0748FEF36629}"/>
                </a:ext>
              </a:extLst>
            </p:cNvPr>
            <p:cNvGrpSpPr/>
            <p:nvPr/>
          </p:nvGrpSpPr>
          <p:grpSpPr>
            <a:xfrm rot="10800000">
              <a:off x="6616255" y="2165131"/>
              <a:ext cx="1046723" cy="3300132"/>
              <a:chOff x="5319301" y="2165131"/>
              <a:chExt cx="1046723" cy="3300132"/>
            </a:xfrm>
          </p:grpSpPr>
          <p:sp>
            <p:nvSpPr>
              <p:cNvPr id="17" name="Freeform 16">
                <a:extLst>
                  <a:ext uri="{FF2B5EF4-FFF2-40B4-BE49-F238E27FC236}">
                    <a16:creationId xmlns:a16="http://schemas.microsoft.com/office/drawing/2014/main" id="{95B6473F-E718-0D49-92EB-0C52F372925A}"/>
                  </a:ext>
                </a:extLst>
              </p:cNvPr>
              <p:cNvSpPr/>
              <p:nvPr/>
            </p:nvSpPr>
            <p:spPr>
              <a:xfrm>
                <a:off x="5319301"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8" name="Freeform 17">
                <a:extLst>
                  <a:ext uri="{FF2B5EF4-FFF2-40B4-BE49-F238E27FC236}">
                    <a16:creationId xmlns:a16="http://schemas.microsoft.com/office/drawing/2014/main" id="{DAB00B52-8B5D-0D4E-89BA-E74849ECF2FD}"/>
                  </a:ext>
                </a:extLst>
              </p:cNvPr>
              <p:cNvSpPr/>
              <p:nvPr/>
            </p:nvSpPr>
            <p:spPr>
              <a:xfrm flipV="1">
                <a:off x="5319301"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grpSp>
          <p:nvGrpSpPr>
            <p:cNvPr id="11" name="Group 10">
              <a:extLst>
                <a:ext uri="{FF2B5EF4-FFF2-40B4-BE49-F238E27FC236}">
                  <a16:creationId xmlns:a16="http://schemas.microsoft.com/office/drawing/2014/main" id="{54F95102-21B7-5D43-B11A-49C22A401513}"/>
                </a:ext>
              </a:extLst>
            </p:cNvPr>
            <p:cNvGrpSpPr/>
            <p:nvPr/>
          </p:nvGrpSpPr>
          <p:grpSpPr>
            <a:xfrm>
              <a:off x="4523760" y="2165131"/>
              <a:ext cx="3139218" cy="3300132"/>
              <a:chOff x="4523760" y="2165131"/>
              <a:chExt cx="3139218" cy="3300132"/>
            </a:xfrm>
          </p:grpSpPr>
          <p:sp>
            <p:nvSpPr>
              <p:cNvPr id="12" name="Freeform 11">
                <a:extLst>
                  <a:ext uri="{FF2B5EF4-FFF2-40B4-BE49-F238E27FC236}">
                    <a16:creationId xmlns:a16="http://schemas.microsoft.com/office/drawing/2014/main" id="{D5C885FC-FEA3-6A47-B3DA-10BAE1B65B41}"/>
                  </a:ext>
                </a:extLst>
              </p:cNvPr>
              <p:cNvSpPr/>
              <p:nvPr/>
            </p:nvSpPr>
            <p:spPr>
              <a:xfrm>
                <a:off x="4523760" y="2165131"/>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sp>
            <p:nvSpPr>
              <p:cNvPr id="13" name="Freeform 12">
                <a:extLst>
                  <a:ext uri="{FF2B5EF4-FFF2-40B4-BE49-F238E27FC236}">
                    <a16:creationId xmlns:a16="http://schemas.microsoft.com/office/drawing/2014/main" id="{4964E914-17DD-EA45-9539-DBC75C8DB186}"/>
                  </a:ext>
                </a:extLst>
              </p:cNvPr>
              <p:cNvSpPr/>
              <p:nvPr/>
            </p:nvSpPr>
            <p:spPr>
              <a:xfrm flipV="1">
                <a:off x="4523760" y="4729539"/>
                <a:ext cx="1046723" cy="735724"/>
              </a:xfrm>
              <a:custGeom>
                <a:avLst/>
                <a:gdLst>
                  <a:gd name="connsiteX0" fmla="*/ 0 w 1114097"/>
                  <a:gd name="connsiteY0" fmla="*/ 0 h 735724"/>
                  <a:gd name="connsiteX1" fmla="*/ 609600 w 1114097"/>
                  <a:gd name="connsiteY1" fmla="*/ 0 h 735724"/>
                  <a:gd name="connsiteX2" fmla="*/ 1114097 w 1114097"/>
                  <a:gd name="connsiteY2" fmla="*/ 735724 h 735724"/>
                </a:gdLst>
                <a:ahLst/>
                <a:cxnLst>
                  <a:cxn ang="0">
                    <a:pos x="connsiteX0" y="connsiteY0"/>
                  </a:cxn>
                  <a:cxn ang="0">
                    <a:pos x="connsiteX1" y="connsiteY1"/>
                  </a:cxn>
                  <a:cxn ang="0">
                    <a:pos x="connsiteX2" y="connsiteY2"/>
                  </a:cxn>
                </a:cxnLst>
                <a:rect l="l" t="t" r="r" b="b"/>
                <a:pathLst>
                  <a:path w="1114097" h="735724">
                    <a:moveTo>
                      <a:pt x="0" y="0"/>
                    </a:moveTo>
                    <a:lnTo>
                      <a:pt x="609600" y="0"/>
                    </a:lnTo>
                    <a:lnTo>
                      <a:pt x="1114097" y="735724"/>
                    </a:lnTo>
                  </a:path>
                </a:pathLst>
              </a:custGeom>
              <a:noFill/>
              <a:ln w="12700">
                <a:solidFill>
                  <a:schemeClr val="tx1"/>
                </a:solidFill>
              </a:ln>
            </p:spPr>
            <p:style>
              <a:lnRef idx="0">
                <a:schemeClr val="accent1"/>
              </a:lnRef>
              <a:fillRef idx="1">
                <a:schemeClr val="accent1"/>
              </a:fillRef>
              <a:effectRef idx="0">
                <a:srgbClr val="000000"/>
              </a:effectRef>
              <a:fontRef idx="minor">
                <a:schemeClr val="bg1"/>
              </a:fontRef>
            </p:style>
            <p:txBody>
              <a:bodyPr rtlCol="0" anchor="ctr"/>
              <a:lstStyle/>
              <a:p>
                <a:pPr algn="ctr"/>
                <a:endParaRPr lang="en-UA"/>
              </a:p>
            </p:txBody>
          </p:sp>
          <p:grpSp>
            <p:nvGrpSpPr>
              <p:cNvPr id="14" name="Group 13">
                <a:extLst>
                  <a:ext uri="{FF2B5EF4-FFF2-40B4-BE49-F238E27FC236}">
                    <a16:creationId xmlns:a16="http://schemas.microsoft.com/office/drawing/2014/main" id="{243E3ADF-DC21-554A-8700-783D72893BF9}"/>
                  </a:ext>
                </a:extLst>
              </p:cNvPr>
              <p:cNvGrpSpPr/>
              <p:nvPr/>
            </p:nvGrpSpPr>
            <p:grpSpPr>
              <a:xfrm>
                <a:off x="4523760" y="3772576"/>
                <a:ext cx="3139218" cy="0"/>
                <a:chOff x="4523760" y="3772576"/>
                <a:chExt cx="3139218" cy="0"/>
              </a:xfrm>
            </p:grpSpPr>
            <p:cxnSp>
              <p:nvCxnSpPr>
                <p:cNvPr id="15" name="Straight Connector 14">
                  <a:extLst>
                    <a:ext uri="{FF2B5EF4-FFF2-40B4-BE49-F238E27FC236}">
                      <a16:creationId xmlns:a16="http://schemas.microsoft.com/office/drawing/2014/main" id="{EA01B305-7F11-B942-990C-C814D94EF69B}"/>
                    </a:ext>
                  </a:extLst>
                </p:cNvPr>
                <p:cNvCxnSpPr>
                  <a:cxnSpLocks/>
                </p:cNvCxnSpPr>
                <p:nvPr/>
              </p:nvCxnSpPr>
              <p:spPr>
                <a:xfrm flipH="1">
                  <a:off x="4523760"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cxnSp>
              <p:nvCxnSpPr>
                <p:cNvPr id="16" name="Straight Connector 15">
                  <a:extLst>
                    <a:ext uri="{FF2B5EF4-FFF2-40B4-BE49-F238E27FC236}">
                      <a16:creationId xmlns:a16="http://schemas.microsoft.com/office/drawing/2014/main" id="{7573937A-7329-6A44-A5E0-6054923AD210}"/>
                    </a:ext>
                  </a:extLst>
                </p:cNvPr>
                <p:cNvCxnSpPr>
                  <a:cxnSpLocks/>
                </p:cNvCxnSpPr>
                <p:nvPr/>
              </p:nvCxnSpPr>
              <p:spPr>
                <a:xfrm flipH="1">
                  <a:off x="7166815" y="3772576"/>
                  <a:ext cx="496163" cy="0"/>
                </a:xfrm>
                <a:prstGeom prst="line">
                  <a:avLst/>
                </a:prstGeom>
                <a:noFill/>
                <a:ln w="12700">
                  <a:solidFill>
                    <a:schemeClr val="tx1"/>
                  </a:solidFill>
                </a:ln>
              </p:spPr>
              <p:style>
                <a:lnRef idx="0">
                  <a:schemeClr val="accent1"/>
                </a:lnRef>
                <a:fillRef idx="1">
                  <a:schemeClr val="accent1"/>
                </a:fillRef>
                <a:effectRef idx="0">
                  <a:srgbClr val="000000"/>
                </a:effectRef>
                <a:fontRef idx="minor">
                  <a:schemeClr val="bg1"/>
                </a:fontRef>
              </p:style>
            </p:cxnSp>
          </p:grpSp>
        </p:grpSp>
      </p:grpSp>
      <p:sp>
        <p:nvSpPr>
          <p:cNvPr id="19" name="Text Placeholder 3">
            <a:extLst>
              <a:ext uri="{FF2B5EF4-FFF2-40B4-BE49-F238E27FC236}">
                <a16:creationId xmlns:a16="http://schemas.microsoft.com/office/drawing/2014/main" id="{32194EF1-9713-B545-A686-F6233D0C83CB}"/>
              </a:ext>
            </a:extLst>
          </p:cNvPr>
          <p:cNvSpPr>
            <a:spLocks noGrp="1"/>
          </p:cNvSpPr>
          <p:nvPr>
            <p:ph type="body" sz="quarter" idx="14" hasCustomPrompt="1"/>
          </p:nvPr>
        </p:nvSpPr>
        <p:spPr>
          <a:xfrm>
            <a:off x="1326515" y="2011680"/>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0" name="Text Placeholder 3">
            <a:extLst>
              <a:ext uri="{FF2B5EF4-FFF2-40B4-BE49-F238E27FC236}">
                <a16:creationId xmlns:a16="http://schemas.microsoft.com/office/drawing/2014/main" id="{76D6238E-7EFF-1944-B782-00E6D63FCA78}"/>
              </a:ext>
            </a:extLst>
          </p:cNvPr>
          <p:cNvSpPr>
            <a:spLocks noGrp="1"/>
          </p:cNvSpPr>
          <p:nvPr>
            <p:ph type="body" sz="quarter" idx="15" hasCustomPrompt="1"/>
          </p:nvPr>
        </p:nvSpPr>
        <p:spPr>
          <a:xfrm>
            <a:off x="1310456" y="3501656"/>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3">
            <a:extLst>
              <a:ext uri="{FF2B5EF4-FFF2-40B4-BE49-F238E27FC236}">
                <a16:creationId xmlns:a16="http://schemas.microsoft.com/office/drawing/2014/main" id="{B0F906E1-AFB2-3342-9AEE-5D9D3825D059}"/>
              </a:ext>
            </a:extLst>
          </p:cNvPr>
          <p:cNvSpPr>
            <a:spLocks noGrp="1"/>
          </p:cNvSpPr>
          <p:nvPr>
            <p:ph type="body" sz="quarter" idx="16" hasCustomPrompt="1"/>
          </p:nvPr>
        </p:nvSpPr>
        <p:spPr>
          <a:xfrm>
            <a:off x="1310456" y="4991632"/>
            <a:ext cx="2651760" cy="914400"/>
          </a:xfrm>
        </p:spPr>
        <p:txBody>
          <a:bodyPr>
            <a:noAutofit/>
          </a:bodyPr>
          <a:lstStyle>
            <a:lvl1pPr marL="0" indent="0" algn="r">
              <a:spcBef>
                <a:spcPts val="0"/>
              </a:spcBef>
              <a:buFontTx/>
              <a:buNone/>
              <a:defRPr sz="1600" b="1"/>
            </a:lvl1pPr>
            <a:lvl2pPr marL="0" indent="0" algn="r">
              <a:spcBef>
                <a:spcPts val="0"/>
              </a:spcBef>
              <a:buFontTx/>
              <a:buNone/>
              <a:defRPr sz="1400"/>
            </a:lvl2pPr>
            <a:lvl3pPr marL="0" indent="0" algn="r">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2" name="Text Placeholder 3">
            <a:extLst>
              <a:ext uri="{FF2B5EF4-FFF2-40B4-BE49-F238E27FC236}">
                <a16:creationId xmlns:a16="http://schemas.microsoft.com/office/drawing/2014/main" id="{6F22C132-DC15-354D-A2CF-2709D58EC79E}"/>
              </a:ext>
            </a:extLst>
          </p:cNvPr>
          <p:cNvSpPr>
            <a:spLocks noGrp="1"/>
          </p:cNvSpPr>
          <p:nvPr>
            <p:ph type="body" sz="quarter" idx="17" hasCustomPrompt="1"/>
          </p:nvPr>
        </p:nvSpPr>
        <p:spPr>
          <a:xfrm>
            <a:off x="8281591" y="2011680"/>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3">
            <a:extLst>
              <a:ext uri="{FF2B5EF4-FFF2-40B4-BE49-F238E27FC236}">
                <a16:creationId xmlns:a16="http://schemas.microsoft.com/office/drawing/2014/main" id="{3DDB394F-E1C7-9246-982F-9B98213F2451}"/>
              </a:ext>
            </a:extLst>
          </p:cNvPr>
          <p:cNvSpPr>
            <a:spLocks noGrp="1"/>
          </p:cNvSpPr>
          <p:nvPr>
            <p:ph type="body" sz="quarter" idx="18" hasCustomPrompt="1"/>
          </p:nvPr>
        </p:nvSpPr>
        <p:spPr>
          <a:xfrm>
            <a:off x="8265532" y="3501656"/>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4" name="Text Placeholder 3">
            <a:extLst>
              <a:ext uri="{FF2B5EF4-FFF2-40B4-BE49-F238E27FC236}">
                <a16:creationId xmlns:a16="http://schemas.microsoft.com/office/drawing/2014/main" id="{C234B5C4-1230-8C4E-AD1C-1CBA6628DF9E}"/>
              </a:ext>
            </a:extLst>
          </p:cNvPr>
          <p:cNvSpPr>
            <a:spLocks noGrp="1"/>
          </p:cNvSpPr>
          <p:nvPr>
            <p:ph type="body" sz="quarter" idx="19" hasCustomPrompt="1"/>
          </p:nvPr>
        </p:nvSpPr>
        <p:spPr>
          <a:xfrm>
            <a:off x="8265532" y="4991632"/>
            <a:ext cx="2651760" cy="914400"/>
          </a:xfrm>
        </p:spPr>
        <p:txBody>
          <a:bodyPr>
            <a:noAutofit/>
          </a:bodyPr>
          <a:lstStyle>
            <a:lvl1pPr marL="0" indent="0" algn="l">
              <a:spcBef>
                <a:spcPts val="0"/>
              </a:spcBef>
              <a:buFontTx/>
              <a:buNone/>
              <a:defRPr sz="1600" b="1"/>
            </a:lvl1pPr>
            <a:lvl2pPr marL="0" indent="0" algn="l">
              <a:spcBef>
                <a:spcPts val="0"/>
              </a:spcBef>
              <a:buFontTx/>
              <a:buNone/>
              <a:defRPr sz="1400"/>
            </a:lvl2pPr>
            <a:lvl3pPr marL="0" indent="0" algn="l">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5" name="Text Placeholder 3">
            <a:extLst>
              <a:ext uri="{FF2B5EF4-FFF2-40B4-BE49-F238E27FC236}">
                <a16:creationId xmlns:a16="http://schemas.microsoft.com/office/drawing/2014/main" id="{E5E72B16-C9CB-364D-87B5-41808627C99A}"/>
              </a:ext>
            </a:extLst>
          </p:cNvPr>
          <p:cNvSpPr>
            <a:spLocks noGrp="1"/>
          </p:cNvSpPr>
          <p:nvPr>
            <p:ph type="body" sz="quarter" idx="20" hasCustomPrompt="1"/>
          </p:nvPr>
        </p:nvSpPr>
        <p:spPr>
          <a:xfrm>
            <a:off x="5414262" y="3429716"/>
            <a:ext cx="1370015" cy="914400"/>
          </a:xfrm>
        </p:spPr>
        <p:txBody>
          <a:bodyPr anchor="ctr" anchorCtr="0">
            <a:noAutofit/>
          </a:bodyPr>
          <a:lstStyle>
            <a:lvl1pPr marL="0" indent="0" algn="ctr">
              <a:spcBef>
                <a:spcPts val="0"/>
              </a:spcBef>
              <a:buFontTx/>
              <a:buNone/>
              <a:defRPr sz="1600" b="1">
                <a:solidFill>
                  <a:schemeClr val="bg1"/>
                </a:solidFill>
              </a:defRPr>
            </a:lvl1pPr>
            <a:lvl2pPr marL="0" indent="0" algn="ctr">
              <a:spcBef>
                <a:spcPts val="0"/>
              </a:spcBef>
              <a:buFontTx/>
              <a:buNone/>
              <a:defRPr sz="1400">
                <a:solidFill>
                  <a:schemeClr val="bg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p:txBody>
      </p:sp>
      <p:sp>
        <p:nvSpPr>
          <p:cNvPr id="26" name="Text Placeholder 3">
            <a:extLst>
              <a:ext uri="{FF2B5EF4-FFF2-40B4-BE49-F238E27FC236}">
                <a16:creationId xmlns:a16="http://schemas.microsoft.com/office/drawing/2014/main" id="{987FC7CF-BBAC-484D-8F40-A8B0E9643121}"/>
              </a:ext>
            </a:extLst>
          </p:cNvPr>
          <p:cNvSpPr>
            <a:spLocks noGrp="1"/>
          </p:cNvSpPr>
          <p:nvPr>
            <p:ph type="body" sz="quarter" idx="21" hasCustomPrompt="1"/>
          </p:nvPr>
        </p:nvSpPr>
        <p:spPr>
          <a:xfrm>
            <a:off x="4795292" y="1485320"/>
            <a:ext cx="2601416" cy="526236"/>
          </a:xfrm>
        </p:spPr>
        <p:txBody>
          <a:bodyPr anchor="ctr" anchorCtr="0">
            <a:noAutofit/>
          </a:bodyPr>
          <a:lstStyle>
            <a:lvl1pPr marL="0" indent="0" algn="ctr">
              <a:spcBef>
                <a:spcPts val="0"/>
              </a:spcBef>
              <a:buFontTx/>
              <a:buNone/>
              <a:defRPr sz="1600" b="1">
                <a:solidFill>
                  <a:schemeClr val="tx1"/>
                </a:solidFill>
              </a:defRPr>
            </a:lvl1pPr>
            <a:lvl2pPr marL="0" indent="0" algn="ctr">
              <a:spcBef>
                <a:spcPts val="0"/>
              </a:spcBef>
              <a:buFontTx/>
              <a:buNone/>
              <a:defRPr sz="1400">
                <a:solidFill>
                  <a:schemeClr val="tx1"/>
                </a:solidFill>
              </a:defRPr>
            </a:lvl2pPr>
            <a:lvl3pPr marL="0" indent="0" algn="l">
              <a:spcBef>
                <a:spcPts val="0"/>
              </a:spcBef>
              <a:buFontTx/>
              <a:buNone/>
              <a:defRPr sz="1400">
                <a:solidFill>
                  <a:schemeClr val="bg1"/>
                </a:solidFill>
              </a:defRPr>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p:txBody>
      </p:sp>
    </p:spTree>
    <p:extLst>
      <p:ext uri="{BB962C8B-B14F-4D97-AF65-F5344CB8AC3E}">
        <p14:creationId xmlns:p14="http://schemas.microsoft.com/office/powerpoint/2010/main" val="791797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userDrawn="1">
          <p15:clr>
            <a:srgbClr val="FBAE40"/>
          </p15:clr>
        </p15:guide>
        <p15:guide id="2" pos="2506"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and Photo">
    <p:spTree>
      <p:nvGrpSpPr>
        <p:cNvPr id="1" name=""/>
        <p:cNvGrpSpPr/>
        <p:nvPr/>
      </p:nvGrpSpPr>
      <p:grpSpPr>
        <a:xfrm>
          <a:off x="0" y="0"/>
          <a:ext cx="0" cy="0"/>
          <a:chOff x="0" y="0"/>
          <a:chExt cx="0" cy="0"/>
        </a:xfrm>
      </p:grpSpPr>
      <p:sp>
        <p:nvSpPr>
          <p:cNvPr id="3" name="Content Placeholder 1">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365760"/>
            <a:ext cx="4114800" cy="2560320"/>
          </a:xfrm>
          <a:solidFill>
            <a:srgbClr val="006E74"/>
          </a:solidFill>
        </p:spPr>
        <p:txBody>
          <a:bodyPr lIns="182880" tIns="182880" rIns="182880" bIns="182880">
            <a:noAutofit/>
          </a:bodyPr>
          <a:lstStyle>
            <a:lvl1pPr marL="0" indent="0">
              <a:lnSpc>
                <a:spcPct val="90000"/>
              </a:lnSpc>
              <a:spcBef>
                <a:spcPts val="0"/>
              </a:spcBef>
              <a:buNone/>
              <a:defRPr sz="3200">
                <a:solidFill>
                  <a:schemeClr val="bg1"/>
                </a:solidFill>
              </a:defRPr>
            </a:lvl1pPr>
            <a:lvl2pPr marL="182880" indent="-182880">
              <a:spcBef>
                <a:spcPts val="1200"/>
              </a:spcBef>
              <a:buFont typeface="Arial" panose="020B0604020202020204" pitchFamily="34" charset="0"/>
              <a:buChar char="•"/>
              <a:defRPr>
                <a:solidFill>
                  <a:schemeClr val="bg1"/>
                </a:solidFill>
              </a:defRPr>
            </a:lvl2pPr>
            <a:lvl3pPr marL="365760">
              <a:defRPr>
                <a:solidFill>
                  <a:schemeClr val="bg1"/>
                </a:solidFill>
              </a:defRPr>
            </a:lvl3pPr>
            <a:lvl4pPr marL="548640">
              <a:defRPr>
                <a:solidFill>
                  <a:schemeClr val="bg1"/>
                </a:solidFill>
              </a:defRPr>
            </a:lvl4pPr>
            <a:lvl5pPr marL="731520">
              <a:defRPr>
                <a:solidFill>
                  <a:schemeClr val="bg1"/>
                </a:solidFill>
              </a:defRPr>
            </a:lvl5pPr>
            <a:lvl6pPr marL="914400">
              <a:defRPr>
                <a:solidFill>
                  <a:schemeClr val="bg1"/>
                </a:solidFill>
              </a:defRPr>
            </a:lvl6pPr>
            <a:lvl7pPr marL="1097280">
              <a:defRPr>
                <a:solidFill>
                  <a:schemeClr val="bg1"/>
                </a:solidFill>
              </a:defRPr>
            </a:lvl7pPr>
            <a:lvl8pPr marL="1280160">
              <a:defRPr>
                <a:solidFill>
                  <a:schemeClr val="bg1"/>
                </a:solidFill>
              </a:defRPr>
            </a:lvl8pPr>
            <a:lvl9pPr marL="1463040">
              <a:defRPr>
                <a:solidFill>
                  <a:schemeClr val="bg1"/>
                </a:solidFill>
              </a:defRPr>
            </a:lvl9pPr>
          </a:lstStyle>
          <a:p>
            <a:pPr lvl="0"/>
            <a:r>
              <a:rPr lang="en-US"/>
              <a:t>[Statement]</a:t>
            </a:r>
          </a:p>
          <a:p>
            <a:pPr lvl="1"/>
            <a:r>
              <a:rPr lang="en-US"/>
              <a:t>Second level</a:t>
            </a:r>
          </a:p>
          <a:p>
            <a:pPr lvl="2"/>
            <a:r>
              <a:rPr lang="en-US"/>
              <a:t>Third level</a:t>
            </a:r>
          </a:p>
          <a:p>
            <a:pPr lvl="3"/>
            <a:r>
              <a:rPr lang="en-US"/>
              <a:t>Fourth level</a:t>
            </a:r>
          </a:p>
          <a:p>
            <a:pPr lvl="4"/>
            <a:r>
              <a:rPr lang="en-US"/>
              <a:t>Fifth level</a:t>
            </a:r>
          </a:p>
        </p:txBody>
      </p:sp>
      <p:sp>
        <p:nvSpPr>
          <p:cNvPr id="5" name="Picture Placeholder 2">
            <a:extLst>
              <a:ext uri="{FF2B5EF4-FFF2-40B4-BE49-F238E27FC236}">
                <a16:creationId xmlns:a16="http://schemas.microsoft.com/office/drawing/2014/main" id="{918B9EB3-9DF0-FF4B-93BA-55630E773DD9}"/>
              </a:ext>
            </a:extLst>
          </p:cNvPr>
          <p:cNvSpPr>
            <a:spLocks noGrp="1"/>
          </p:cNvSpPr>
          <p:nvPr>
            <p:ph type="pic" sz="quarter" idx="13" hasCustomPrompt="1"/>
          </p:nvPr>
        </p:nvSpPr>
        <p:spPr>
          <a:xfrm>
            <a:off x="6245352" y="365760"/>
            <a:ext cx="5577840" cy="571754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4277834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p15:clr>
            <a:srgbClr val="FBAE40"/>
          </p15:clr>
        </p15:guide>
        <p15:guide id="2" pos="3934">
          <p15:clr>
            <a:srgbClr val="FBAE40"/>
          </p15:clr>
        </p15:guide>
        <p15:guide id="3" orient="horz" pos="3832">
          <p15:clr>
            <a:srgbClr val="FBAE40"/>
          </p15:clr>
        </p15:guide>
        <p15:guide id="4" orient="horz" pos="1152">
          <p15:clr>
            <a:srgbClr val="FBAE40"/>
          </p15:clr>
        </p15:guide>
        <p15:guide id="5" orient="horz" pos="414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1">
    <p:bg>
      <p:bgRef idx="1001">
        <a:schemeClr val="bg1"/>
      </p:bgRef>
    </p:bg>
    <p:spTree>
      <p:nvGrpSpPr>
        <p:cNvPr id="1" name=""/>
        <p:cNvGrpSpPr/>
        <p:nvPr/>
      </p:nvGrpSpPr>
      <p:grpSpPr>
        <a:xfrm>
          <a:off x="0" y="0"/>
          <a:ext cx="0" cy="0"/>
          <a:chOff x="0" y="0"/>
          <a:chExt cx="0" cy="0"/>
        </a:xfrm>
      </p:grpSpPr>
      <p:sp>
        <p:nvSpPr>
          <p:cNvPr id="4" name="Background">
            <a:extLst>
              <a:ext uri="{FF2B5EF4-FFF2-40B4-BE49-F238E27FC236}">
                <a16:creationId xmlns:a16="http://schemas.microsoft.com/office/drawing/2014/main" id="{F0AF58B2-47B7-814E-A6E5-ECB9608EF8B7}"/>
              </a:ext>
              <a:ext uri="{C183D7F6-B498-43B3-948B-1728B52AA6E4}">
                <adec:decorative xmlns:adec="http://schemas.microsoft.com/office/drawing/2017/decorative" val="1"/>
              </a:ext>
            </a:extLst>
          </p:cNvPr>
          <p:cNvSpPr/>
          <p:nvPr userDrawn="1"/>
        </p:nvSpPr>
        <p:spPr bwMode="hidden">
          <a:xfrm>
            <a:off x="0" y="3840480"/>
            <a:ext cx="12192000" cy="3017520"/>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1188720" y="1234440"/>
            <a:ext cx="5166360" cy="2304288"/>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a:xfrm>
            <a:off x="1188720" y="4114799"/>
            <a:ext cx="5166360" cy="685800"/>
          </a:xfrm>
        </p:spPr>
        <p:txBody>
          <a:bodyPr anchor="t" anchorCtr="0">
            <a:noAutofit/>
          </a:bodyPr>
          <a:lstStyle>
            <a:lvl1pPr marL="0" indent="0" algn="l">
              <a:spcBef>
                <a:spcPts val="0"/>
              </a:spcBef>
              <a:buNone/>
              <a:defRPr sz="2000" b="0">
                <a:solidFill>
                  <a:schemeClr val="tx1"/>
                </a:solidFill>
              </a:defRPr>
            </a:lvl1pPr>
            <a:lvl2pPr marL="0" indent="0" algn="l">
              <a:spcBef>
                <a:spcPts val="0"/>
              </a:spcBef>
              <a:buNone/>
              <a:defRPr sz="2000">
                <a:solidFill>
                  <a:schemeClr val="tx1"/>
                </a:solidFill>
              </a:defRPr>
            </a:lvl2pPr>
            <a:lvl3pPr marL="0" indent="0" algn="l">
              <a:spcBef>
                <a:spcPts val="0"/>
              </a:spcBef>
              <a:buNone/>
              <a:defRPr sz="2000">
                <a:solidFill>
                  <a:schemeClr val="tx1"/>
                </a:solidFill>
              </a:defRPr>
            </a:lvl3pPr>
            <a:lvl4pPr marL="0" indent="0" algn="l">
              <a:spcBef>
                <a:spcPts val="0"/>
              </a:spcBef>
              <a:buNone/>
              <a:defRPr sz="2000">
                <a:solidFill>
                  <a:schemeClr val="tx1"/>
                </a:solidFill>
              </a:defRPr>
            </a:lvl4pPr>
            <a:lvl5pPr marL="0" indent="0" algn="l">
              <a:spcBef>
                <a:spcPts val="0"/>
              </a:spcBef>
              <a:buNone/>
              <a:defRPr sz="2000">
                <a:solidFill>
                  <a:schemeClr val="tx1"/>
                </a:solidFill>
              </a:defRPr>
            </a:lvl5pPr>
            <a:lvl6pPr marL="0" indent="0" algn="l">
              <a:spcBef>
                <a:spcPts val="0"/>
              </a:spcBef>
              <a:buNone/>
              <a:defRPr sz="2000">
                <a:solidFill>
                  <a:schemeClr val="tx1"/>
                </a:solidFill>
              </a:defRPr>
            </a:lvl6pPr>
            <a:lvl7pPr marL="0" indent="0" algn="l">
              <a:spcBef>
                <a:spcPts val="0"/>
              </a:spcBef>
              <a:buNone/>
              <a:defRPr sz="2000">
                <a:solidFill>
                  <a:schemeClr val="tx1"/>
                </a:solidFill>
              </a:defRPr>
            </a:lvl7pPr>
            <a:lvl8pPr marL="0" indent="0" algn="l">
              <a:spcBef>
                <a:spcPts val="0"/>
              </a:spcBef>
              <a:buNone/>
              <a:defRPr sz="2000">
                <a:solidFill>
                  <a:schemeClr val="tx1"/>
                </a:solidFill>
              </a:defRPr>
            </a:lvl8pPr>
            <a:lvl9pPr marL="0" indent="0" algn="l">
              <a:spcBef>
                <a:spcPts val="0"/>
              </a:spcBef>
              <a:buNone/>
              <a:defRPr sz="2000">
                <a:solidFill>
                  <a:schemeClr val="tx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118872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6657340" y="2148840"/>
            <a:ext cx="5166360" cy="43434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564612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userDrawn="1">
          <p15:clr>
            <a:srgbClr val="FBAE40"/>
          </p15:clr>
        </p15:guide>
        <p15:guide id="2" pos="748" userDrawn="1">
          <p15:clr>
            <a:srgbClr val="FBAE40"/>
          </p15:clr>
        </p15:guide>
        <p15:guide id="3" pos="4192" userDrawn="1">
          <p15:clr>
            <a:srgbClr val="FBAE40"/>
          </p15:clr>
        </p15:guide>
        <p15:guide id="4" pos="4004" userDrawn="1">
          <p15:clr>
            <a:srgbClr val="FBAE40"/>
          </p15:clr>
        </p15:guide>
        <p15:guide id="5" orient="horz" pos="77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oto and Statem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4" y="1828800"/>
            <a:ext cx="5184775" cy="32004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hasCustomPrompt="1"/>
          </p:nvPr>
        </p:nvSpPr>
        <p:spPr>
          <a:xfrm>
            <a:off x="6245352" y="1828800"/>
            <a:ext cx="5577840" cy="3200400"/>
          </a:xfrm>
        </p:spPr>
        <p:txBody>
          <a:bodyPr anchor="b" anchorCtr="0">
            <a:normAutofit/>
          </a:bodyPr>
          <a:lstStyle>
            <a:lvl1pPr marL="0" indent="0">
              <a:lnSpc>
                <a:spcPct val="90000"/>
              </a:lnSpc>
              <a:spcBef>
                <a:spcPts val="0"/>
              </a:spcBef>
              <a:buNone/>
              <a:defRPr sz="3600">
                <a:solidFill>
                  <a:schemeClr val="tx1"/>
                </a:solidFill>
              </a:defRPr>
            </a:lvl1pPr>
            <a:lvl2pPr marL="182880" indent="-182880">
              <a:spcBef>
                <a:spcPts val="1200"/>
              </a:spcBef>
              <a:buFont typeface="Arial" panose="020B0604020202020204" pitchFamily="34" charset="0"/>
              <a:buChar char="•"/>
              <a:defRPr sz="1800"/>
            </a:lvl2pPr>
            <a:lvl3pPr marL="365760">
              <a:defRPr sz="1800"/>
            </a:lvl3pPr>
            <a:lvl4pPr marL="548640">
              <a:defRPr sz="1800"/>
            </a:lvl4pPr>
            <a:lvl5pPr marL="731520">
              <a:defRPr sz="1800"/>
            </a:lvl5pPr>
            <a:lvl6pPr marL="914400">
              <a:defRPr sz="1800"/>
            </a:lvl6pPr>
            <a:lvl7pPr marL="1097280">
              <a:defRPr sz="1800"/>
            </a:lvl7pPr>
            <a:lvl8pPr marL="1280160">
              <a:defRPr sz="1800"/>
            </a:lvl8pPr>
            <a:lvl9pPr marL="1463040">
              <a:defRPr sz="1800"/>
            </a:lvl9pPr>
          </a:lstStyle>
          <a:p>
            <a:pPr lvl="0"/>
            <a:r>
              <a:rPr lang="en-US"/>
              <a:t>[Statement]</a:t>
            </a:r>
          </a:p>
        </p:txBody>
      </p:sp>
    </p:spTree>
    <p:extLst>
      <p:ext uri="{BB962C8B-B14F-4D97-AF65-F5344CB8AC3E}">
        <p14:creationId xmlns:p14="http://schemas.microsoft.com/office/powerpoint/2010/main" val="1946638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3936" userDrawn="1">
          <p15:clr>
            <a:srgbClr val="FBAE40"/>
          </p15:clr>
        </p15:guide>
        <p15:guide id="4" pos="3744" userDrawn="1">
          <p15:clr>
            <a:srgbClr val="FBAE40"/>
          </p15:clr>
        </p15:guide>
        <p15:guide id="7" orient="horz" pos="1152">
          <p15:clr>
            <a:srgbClr val="FBAE40"/>
          </p15:clr>
        </p15:guide>
        <p15:guide id="8" orient="horz" pos="3832">
          <p15:clr>
            <a:srgbClr val="FBAE40"/>
          </p15:clr>
        </p15:guide>
        <p15:guide id="9" orient="horz" pos="4148">
          <p15:clr>
            <a:srgbClr val="FBAE40"/>
          </p15:clr>
        </p15:guide>
        <p15:guide id="10" orient="horz" pos="3168" userDrawn="1">
          <p15:clr>
            <a:srgbClr val="FBAE40"/>
          </p15:clr>
        </p15:guide>
        <p15:guide id="11" pos="476"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11457432"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758825" y="1828801"/>
            <a:ext cx="8121650" cy="4254500"/>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992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Photo and Sidebar">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60" y="365760"/>
            <a:ext cx="4527516" cy="914400"/>
          </a:xfrm>
        </p:spPr>
        <p:txBody>
          <a:bodyPr/>
          <a:lstStyle/>
          <a:p>
            <a:r>
              <a:rPr lang="en-US"/>
              <a:t>[Slide title]</a:t>
            </a:r>
          </a:p>
        </p:txBody>
      </p:sp>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5461686" y="0"/>
            <a:ext cx="6730314" cy="5288692"/>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365759" y="1594022"/>
            <a:ext cx="4527516" cy="415187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2287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Photo and Sidebar">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BC9FA658-DB0D-3B49-8AC4-95F223F6A727}"/>
              </a:ext>
            </a:extLst>
          </p:cNvPr>
          <p:cNvSpPr>
            <a:spLocks noGrp="1"/>
          </p:cNvSpPr>
          <p:nvPr>
            <p:ph type="pic" sz="quarter" idx="16" hasCustomPrompt="1"/>
          </p:nvPr>
        </p:nvSpPr>
        <p:spPr>
          <a:xfrm>
            <a:off x="0" y="0"/>
            <a:ext cx="8711514" cy="5647038"/>
          </a:xfrm>
          <a:solidFill>
            <a:srgbClr val="D7E0E3"/>
          </a:solidFill>
        </p:spPr>
        <p:txBody>
          <a:bodyPr anchor="ctr" anchorCtr="0">
            <a:normAutofit/>
          </a:bodyPr>
          <a:lstStyle>
            <a:lvl1pPr marL="0" indent="0" algn="ctr">
              <a:buNone/>
              <a:defRPr sz="1200"/>
            </a:lvl1pPr>
          </a:lstStyle>
          <a:p>
            <a:r>
              <a:rPr lang="en-US"/>
              <a:t>[Click icon to insert photo]</a:t>
            </a:r>
          </a:p>
        </p:txBody>
      </p:sp>
      <p:sp>
        <p:nvSpPr>
          <p:cNvPr id="15" name="Content Placeholder 3">
            <a:extLst>
              <a:ext uri="{FF2B5EF4-FFF2-40B4-BE49-F238E27FC236}">
                <a16:creationId xmlns:a16="http://schemas.microsoft.com/office/drawing/2014/main" id="{04198CF4-E51B-2147-88D7-1228A1479BFA}"/>
              </a:ext>
            </a:extLst>
          </p:cNvPr>
          <p:cNvSpPr>
            <a:spLocks noGrp="1"/>
          </p:cNvSpPr>
          <p:nvPr>
            <p:ph sz="quarter" idx="14"/>
          </p:nvPr>
        </p:nvSpPr>
        <p:spPr>
          <a:xfrm>
            <a:off x="9189720" y="444843"/>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29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478" userDrawn="1">
          <p15:clr>
            <a:srgbClr val="FBAE40"/>
          </p15:clr>
        </p15:guide>
        <p15:guide id="3" pos="5594">
          <p15:clr>
            <a:srgbClr val="FBAE40"/>
          </p15:clr>
        </p15:guide>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Cluster 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8519160"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9028176" y="365760"/>
            <a:ext cx="2795016" cy="278892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6096000" y="1828800"/>
            <a:ext cx="2788920" cy="278892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4">
            <a:extLst>
              <a:ext uri="{FF2B5EF4-FFF2-40B4-BE49-F238E27FC236}">
                <a16:creationId xmlns:a16="http://schemas.microsoft.com/office/drawing/2014/main" id="{1F89D7C7-C7B4-A74A-B754-DF69007D9111}"/>
              </a:ext>
            </a:extLst>
          </p:cNvPr>
          <p:cNvSpPr>
            <a:spLocks noGrp="1"/>
          </p:cNvSpPr>
          <p:nvPr>
            <p:ph type="body" sz="quarter" idx="12"/>
          </p:nvPr>
        </p:nvSpPr>
        <p:spPr>
          <a:xfrm>
            <a:off x="9028176" y="3289300"/>
            <a:ext cx="2795016" cy="278892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5">
            <a:extLst>
              <a:ext uri="{FF2B5EF4-FFF2-40B4-BE49-F238E27FC236}">
                <a16:creationId xmlns:a16="http://schemas.microsoft.com/office/drawing/2014/main" id="{4C83E999-6B6B-E44A-8409-73A1C711A568}"/>
              </a:ext>
            </a:extLst>
          </p:cNvPr>
          <p:cNvSpPr>
            <a:spLocks noGrp="1"/>
          </p:cNvSpPr>
          <p:nvPr>
            <p:ph type="body" sz="quarter" idx="14"/>
          </p:nvPr>
        </p:nvSpPr>
        <p:spPr>
          <a:xfrm>
            <a:off x="3172968" y="4069080"/>
            <a:ext cx="2788920" cy="27889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4677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Cluster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4" name="Text Placeholder 2">
            <a:extLst>
              <a:ext uri="{FF2B5EF4-FFF2-40B4-BE49-F238E27FC236}">
                <a16:creationId xmlns:a16="http://schemas.microsoft.com/office/drawing/2014/main" id="{C6755960-CA7F-B343-93A9-6D346754C415}"/>
              </a:ext>
            </a:extLst>
          </p:cNvPr>
          <p:cNvSpPr>
            <a:spLocks noGrp="1"/>
          </p:cNvSpPr>
          <p:nvPr>
            <p:ph type="body" sz="quarter" idx="11"/>
          </p:nvPr>
        </p:nvSpPr>
        <p:spPr>
          <a:xfrm>
            <a:off x="7708392" y="365760"/>
            <a:ext cx="4114800" cy="411480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DE689A2-ED8E-6449-8345-C15EAB8BCA76}"/>
              </a:ext>
            </a:extLst>
          </p:cNvPr>
          <p:cNvSpPr>
            <a:spLocks noGrp="1"/>
          </p:cNvSpPr>
          <p:nvPr>
            <p:ph type="body" sz="quarter" idx="13"/>
          </p:nvPr>
        </p:nvSpPr>
        <p:spPr>
          <a:xfrm>
            <a:off x="365758" y="1554480"/>
            <a:ext cx="4114800" cy="2194560"/>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4617719" y="2103118"/>
            <a:ext cx="2953512"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5">
            <a:extLst>
              <a:ext uri="{FF2B5EF4-FFF2-40B4-BE49-F238E27FC236}">
                <a16:creationId xmlns:a16="http://schemas.microsoft.com/office/drawing/2014/main" id="{1F89D7C7-C7B4-A74A-B754-DF69007D9111}"/>
              </a:ext>
            </a:extLst>
          </p:cNvPr>
          <p:cNvSpPr>
            <a:spLocks noGrp="1"/>
          </p:cNvSpPr>
          <p:nvPr>
            <p:ph type="body" sz="quarter" idx="12"/>
          </p:nvPr>
        </p:nvSpPr>
        <p:spPr>
          <a:xfrm>
            <a:off x="7708392" y="4617720"/>
            <a:ext cx="2971800" cy="1463040"/>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4183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Cluster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A9F03-AF36-8741-89EC-934AF55A87B1}"/>
              </a:ext>
            </a:extLst>
          </p:cNvPr>
          <p:cNvSpPr>
            <a:spLocks noGrp="1"/>
          </p:cNvSpPr>
          <p:nvPr>
            <p:ph type="title" hasCustomPrompt="1"/>
          </p:nvPr>
        </p:nvSpPr>
        <p:spPr>
          <a:xfrm>
            <a:off x="365760" y="365760"/>
            <a:ext cx="7205471" cy="914400"/>
          </a:xfrm>
        </p:spPr>
        <p:txBody>
          <a:bodyPr/>
          <a:lstStyle/>
          <a:p>
            <a:r>
              <a:rPr lang="en-US"/>
              <a:t>[Slide title]</a:t>
            </a:r>
          </a:p>
        </p:txBody>
      </p:sp>
      <p:sp>
        <p:nvSpPr>
          <p:cNvPr id="7" name="Text Placeholder 2">
            <a:extLst>
              <a:ext uri="{FF2B5EF4-FFF2-40B4-BE49-F238E27FC236}">
                <a16:creationId xmlns:a16="http://schemas.microsoft.com/office/drawing/2014/main" id="{1DE689A2-ED8E-6449-8345-C15EAB8BCA76}"/>
              </a:ext>
            </a:extLst>
          </p:cNvPr>
          <p:cNvSpPr>
            <a:spLocks noGrp="1"/>
          </p:cNvSpPr>
          <p:nvPr>
            <p:ph type="body" sz="quarter" idx="13"/>
          </p:nvPr>
        </p:nvSpPr>
        <p:spPr>
          <a:xfrm>
            <a:off x="7708392" y="365125"/>
            <a:ext cx="2331720" cy="2332355"/>
          </a:xfrm>
          <a:solidFill>
            <a:srgbClr val="881E87"/>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1F89D7C7-C7B4-A74A-B754-DF69007D9111}"/>
              </a:ext>
            </a:extLst>
          </p:cNvPr>
          <p:cNvSpPr>
            <a:spLocks noGrp="1"/>
          </p:cNvSpPr>
          <p:nvPr>
            <p:ph type="body" sz="quarter" idx="12"/>
          </p:nvPr>
        </p:nvSpPr>
        <p:spPr>
          <a:xfrm>
            <a:off x="2286000" y="1828801"/>
            <a:ext cx="5285231" cy="1874519"/>
          </a:xfrm>
          <a:solidFill>
            <a:srgbClr val="0097AC"/>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4C83E999-6B6B-E44A-8409-73A1C711A568}"/>
              </a:ext>
            </a:extLst>
          </p:cNvPr>
          <p:cNvSpPr>
            <a:spLocks noGrp="1"/>
          </p:cNvSpPr>
          <p:nvPr>
            <p:ph type="body" sz="quarter" idx="14"/>
          </p:nvPr>
        </p:nvSpPr>
        <p:spPr>
          <a:xfrm>
            <a:off x="7708392" y="2834640"/>
            <a:ext cx="4114800" cy="3246120"/>
          </a:xfrm>
          <a:solidFill>
            <a:srgbClr val="006E74"/>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5">
            <a:extLst>
              <a:ext uri="{FF2B5EF4-FFF2-40B4-BE49-F238E27FC236}">
                <a16:creationId xmlns:a16="http://schemas.microsoft.com/office/drawing/2014/main" id="{C6755960-CA7F-B343-93A9-6D346754C415}"/>
              </a:ext>
            </a:extLst>
          </p:cNvPr>
          <p:cNvSpPr>
            <a:spLocks noGrp="1"/>
          </p:cNvSpPr>
          <p:nvPr>
            <p:ph type="body" sz="quarter" idx="11"/>
          </p:nvPr>
        </p:nvSpPr>
        <p:spPr>
          <a:xfrm>
            <a:off x="4617720" y="3840480"/>
            <a:ext cx="2953513" cy="2240280"/>
          </a:xfrm>
          <a:solidFill>
            <a:srgbClr val="003C51"/>
          </a:solidFill>
        </p:spPr>
        <p:txBody>
          <a:bodyPr lIns="274320" tIns="274320" rIns="182880" bIns="182880">
            <a:noAutofit/>
          </a:bodyPr>
          <a:lstStyle>
            <a:lvl1pPr marL="0" indent="0">
              <a:spcBef>
                <a:spcPts val="1200"/>
              </a:spcBef>
              <a:buNone/>
              <a:defRPr sz="1600">
                <a:solidFill>
                  <a:schemeClr val="bg1"/>
                </a:solidFill>
              </a:defRPr>
            </a:lvl1pPr>
            <a:lvl2pPr marL="182880" indent="-182880">
              <a:spcBef>
                <a:spcPts val="1200"/>
              </a:spcBef>
              <a:buFont typeface="Arial" panose="020B0604020202020204" pitchFamily="34" charset="0"/>
              <a:buChar char="•"/>
              <a:defRPr sz="1600">
                <a:solidFill>
                  <a:schemeClr val="bg1"/>
                </a:solidFill>
              </a:defRPr>
            </a:lvl2pPr>
            <a:lvl3pPr marL="365760">
              <a:defRPr sz="1600">
                <a:solidFill>
                  <a:schemeClr val="bg1"/>
                </a:solidFill>
              </a:defRPr>
            </a:lvl3pPr>
            <a:lvl4pPr marL="548640">
              <a:defRPr sz="1600">
                <a:solidFill>
                  <a:schemeClr val="bg1"/>
                </a:solidFill>
              </a:defRPr>
            </a:lvl4pPr>
            <a:lvl5pPr marL="731520">
              <a:defRPr sz="1600">
                <a:solidFill>
                  <a:schemeClr val="bg1"/>
                </a:solidFill>
              </a:defRPr>
            </a:lvl5pPr>
            <a:lvl6pPr marL="914400">
              <a:defRPr sz="1600">
                <a:solidFill>
                  <a:schemeClr val="bg1"/>
                </a:solidFill>
              </a:defRPr>
            </a:lvl6pPr>
            <a:lvl7pPr marL="1097280">
              <a:defRPr sz="1600">
                <a:solidFill>
                  <a:schemeClr val="bg1"/>
                </a:solidFill>
              </a:defRPr>
            </a:lvl7pPr>
            <a:lvl8pPr marL="1280160">
              <a:defRPr sz="1600">
                <a:solidFill>
                  <a:schemeClr val="bg1"/>
                </a:solidFill>
              </a:defRPr>
            </a:lvl8pPr>
            <a:lvl9pPr marL="1463040">
              <a:defRPr sz="16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23022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832">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Quarters San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a:xfrm>
            <a:off x="365759" y="365760"/>
            <a:ext cx="8202168"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8202168" cy="4251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3472" cy="4251960"/>
          </a:xfrm>
        </p:spPr>
        <p:txBody>
          <a:bodyPr>
            <a:normAutofit/>
          </a:bodyPr>
          <a:lstStyle>
            <a:lvl1pPr>
              <a:defRPr sz="16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5880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hree Quarters Bla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UST" descr="UST">
            <a:extLst>
              <a:ext uri="{FF2B5EF4-FFF2-40B4-BE49-F238E27FC236}">
                <a16:creationId xmlns:a16="http://schemas.microsoft.com/office/drawing/2014/main" id="{B2036B4F-78BB-BB43-B04B-458DE6C4A674}"/>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Title 1">
            <a:extLst>
              <a:ext uri="{FF2B5EF4-FFF2-40B4-BE49-F238E27FC236}">
                <a16:creationId xmlns:a16="http://schemas.microsoft.com/office/drawing/2014/main" id="{12861D7D-0CE3-D447-AB46-E7F0601A9C1D}"/>
              </a:ext>
            </a:extLst>
          </p:cNvPr>
          <p:cNvSpPr>
            <a:spLocks noGrp="1"/>
          </p:cNvSpPr>
          <p:nvPr>
            <p:ph type="title" hasCustomPrompt="1"/>
          </p:nvPr>
        </p:nvSpPr>
        <p:spPr bwMode="auto">
          <a:xfrm>
            <a:off x="365760" y="365760"/>
            <a:ext cx="8203819" cy="914400"/>
          </a:xfrm>
        </p:spPr>
        <p:txBody>
          <a:bodyPr/>
          <a:lstStyle>
            <a:lvl1pPr>
              <a:defRPr>
                <a:solidFill>
                  <a:schemeClr val="bg1"/>
                </a:solidFill>
              </a:defRPr>
            </a:lvl1p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bwMode="auto">
          <a:xfrm>
            <a:off x="365759" y="1828800"/>
            <a:ext cx="8203819" cy="4251960"/>
          </a:xfrm>
        </p:spPr>
        <p:txBody>
          <a:bodyPr>
            <a:norm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vl6pPr>
              <a:defRPr sz="1800">
                <a:solidFill>
                  <a:schemeClr val="bg1"/>
                </a:solidFill>
              </a:defRPr>
            </a:lvl6pPr>
            <a:lvl7pPr>
              <a:defRPr sz="1800">
                <a:solidFill>
                  <a:schemeClr val="bg1"/>
                </a:solidFill>
              </a:defRPr>
            </a:lvl7pPr>
            <a:lvl8pPr>
              <a:defRPr sz="1800">
                <a:solidFill>
                  <a:schemeClr val="bg1"/>
                </a:solidFill>
              </a:defRPr>
            </a:lvl8pPr>
            <a:lvl9pPr>
              <a:defRPr sz="1800">
                <a:solidFill>
                  <a:schemeClr val="bg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9188450" y="1828800"/>
            <a:ext cx="2634742" cy="4251960"/>
          </a:xfrm>
        </p:spPr>
        <p:txBody>
          <a:bodyPr>
            <a:normAutofit/>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solidFill>
                  <a:schemeClr val="tx1"/>
                </a:solidFill>
              </a:defRPr>
            </a:lvl6pPr>
            <a:lvl7pPr>
              <a:defRPr sz="1600">
                <a:solidFill>
                  <a:schemeClr val="tx1"/>
                </a:solidFill>
              </a:defRPr>
            </a:lvl7pPr>
            <a:lvl8pPr>
              <a:defRPr sz="1600">
                <a:solidFill>
                  <a:schemeClr val="tx1"/>
                </a:solidFill>
              </a:defRPr>
            </a:lvl8pPr>
            <a:lvl9pPr>
              <a:defRPr sz="1600">
                <a:solidFill>
                  <a:schemeClr val="tx1"/>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647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pos="5788">
          <p15:clr>
            <a:srgbClr val="FBAE40"/>
          </p15:clr>
        </p15:guide>
        <p15:guide id="7" orient="horz" pos="1152">
          <p15:clr>
            <a:srgbClr val="FBAE40"/>
          </p15:clr>
        </p15:guide>
        <p15:guide id="8" orient="horz" pos="3832">
          <p15:clr>
            <a:srgbClr val="FBAE40"/>
          </p15:clr>
        </p15:guide>
        <p15:guide id="9" orient="horz" pos="4148">
          <p15:clr>
            <a:srgbClr val="FBAE40"/>
          </p15:clr>
        </p15:guide>
        <p15:guide id="10" pos="5400">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0A65C3A-C556-7B4E-9098-E1FD19D432C7}"/>
              </a:ext>
            </a:extLst>
          </p:cNvPr>
          <p:cNvSpPr>
            <a:spLocks noGrp="1"/>
          </p:cNvSpPr>
          <p:nvPr>
            <p:ph type="title" hasCustomPrompt="1"/>
          </p:nvPr>
        </p:nvSpPr>
        <p:spPr>
          <a:xfrm>
            <a:off x="365760" y="365760"/>
            <a:ext cx="11457432" cy="914400"/>
          </a:xfrm>
        </p:spPr>
        <p:txBody>
          <a:bodyPr/>
          <a:lstStyle/>
          <a:p>
            <a:r>
              <a:rPr lang="en-US"/>
              <a:t>[Slide title]</a:t>
            </a:r>
          </a:p>
        </p:txBody>
      </p:sp>
      <p:sp>
        <p:nvSpPr>
          <p:cNvPr id="6" name="Picture Placeholder 2">
            <a:extLst>
              <a:ext uri="{FF2B5EF4-FFF2-40B4-BE49-F238E27FC236}">
                <a16:creationId xmlns:a16="http://schemas.microsoft.com/office/drawing/2014/main" id="{0E0C2D94-E952-734F-B3B4-6BE1B7326811}"/>
              </a:ext>
            </a:extLst>
          </p:cNvPr>
          <p:cNvSpPr>
            <a:spLocks noGrp="1"/>
          </p:cNvSpPr>
          <p:nvPr>
            <p:ph type="pic" sz="quarter" idx="14" hasCustomPrompt="1"/>
          </p:nvPr>
        </p:nvSpPr>
        <p:spPr>
          <a:xfrm>
            <a:off x="365759"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3" name="Content Placeholder 3">
            <a:extLst>
              <a:ext uri="{FF2B5EF4-FFF2-40B4-BE49-F238E27FC236}">
                <a16:creationId xmlns:a16="http://schemas.microsoft.com/office/drawing/2014/main" id="{A8D83941-3469-4946-BCE6-FA84F7323A00}"/>
              </a:ext>
            </a:extLst>
          </p:cNvPr>
          <p:cNvSpPr>
            <a:spLocks noGrp="1"/>
          </p:cNvSpPr>
          <p:nvPr>
            <p:ph sz="half" idx="1" hasCustomPrompt="1"/>
          </p:nvPr>
        </p:nvSpPr>
        <p:spPr>
          <a:xfrm>
            <a:off x="365760" y="4343400"/>
            <a:ext cx="3611880" cy="1737360"/>
          </a:xfrm>
        </p:spPr>
        <p:txBody>
          <a:bodyPr>
            <a:noAutofit/>
          </a:bodyPr>
          <a:lstStyle>
            <a:lvl1pPr marL="0" indent="0">
              <a:spcBef>
                <a:spcPts val="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0" name="Picture Placeholder 4">
            <a:extLst>
              <a:ext uri="{FF2B5EF4-FFF2-40B4-BE49-F238E27FC236}">
                <a16:creationId xmlns:a16="http://schemas.microsoft.com/office/drawing/2014/main" id="{FBBF2C33-AC91-D145-A1D8-489F8804A0BF}"/>
              </a:ext>
            </a:extLst>
          </p:cNvPr>
          <p:cNvSpPr>
            <a:spLocks noGrp="1"/>
          </p:cNvSpPr>
          <p:nvPr>
            <p:ph type="pic" sz="quarter" idx="15" hasCustomPrompt="1"/>
          </p:nvPr>
        </p:nvSpPr>
        <p:spPr>
          <a:xfrm>
            <a:off x="428853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4" name="Content Placeholder 5">
            <a:extLst>
              <a:ext uri="{FF2B5EF4-FFF2-40B4-BE49-F238E27FC236}">
                <a16:creationId xmlns:a16="http://schemas.microsoft.com/office/drawing/2014/main" id="{F38A127C-C71C-410F-8BEA-B1AA4E4DB590}"/>
              </a:ext>
            </a:extLst>
          </p:cNvPr>
          <p:cNvSpPr>
            <a:spLocks noGrp="1"/>
          </p:cNvSpPr>
          <p:nvPr>
            <p:ph sz="half" idx="2" hasCustomPrompt="1"/>
          </p:nvPr>
        </p:nvSpPr>
        <p:spPr>
          <a:xfrm>
            <a:off x="4288536"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
        <p:nvSpPr>
          <p:cNvPr id="11" name="Picture Placeholder 6">
            <a:extLst>
              <a:ext uri="{FF2B5EF4-FFF2-40B4-BE49-F238E27FC236}">
                <a16:creationId xmlns:a16="http://schemas.microsoft.com/office/drawing/2014/main" id="{422E667F-004C-0D48-B1F6-92F8E2AA02A2}"/>
              </a:ext>
            </a:extLst>
          </p:cNvPr>
          <p:cNvSpPr>
            <a:spLocks noGrp="1"/>
          </p:cNvSpPr>
          <p:nvPr>
            <p:ph type="pic" sz="quarter" idx="16" hasCustomPrompt="1"/>
          </p:nvPr>
        </p:nvSpPr>
        <p:spPr>
          <a:xfrm>
            <a:off x="8210676" y="1828800"/>
            <a:ext cx="3612516" cy="2286000"/>
          </a:xfrm>
          <a:solidFill>
            <a:srgbClr val="D7E0E3"/>
          </a:solidFill>
        </p:spPr>
        <p:txBody>
          <a:bodyPr anchor="ctr" anchorCtr="0">
            <a:normAutofit/>
          </a:bodyPr>
          <a:lstStyle>
            <a:lvl1pPr marL="0" indent="0" algn="ctr">
              <a:spcBef>
                <a:spcPts val="0"/>
              </a:spcBef>
              <a:buNone/>
              <a:defRPr sz="1200"/>
            </a:lvl1pPr>
          </a:lstStyle>
          <a:p>
            <a:r>
              <a:rPr lang="en-US"/>
              <a:t>[Click icon to insert photo]</a:t>
            </a:r>
          </a:p>
        </p:txBody>
      </p:sp>
      <p:sp>
        <p:nvSpPr>
          <p:cNvPr id="14" name="Content Placeholder 7">
            <a:extLst>
              <a:ext uri="{FF2B5EF4-FFF2-40B4-BE49-F238E27FC236}">
                <a16:creationId xmlns:a16="http://schemas.microsoft.com/office/drawing/2014/main" id="{48592F68-1A92-1442-9565-3EF907A57B35}"/>
              </a:ext>
            </a:extLst>
          </p:cNvPr>
          <p:cNvSpPr>
            <a:spLocks noGrp="1"/>
          </p:cNvSpPr>
          <p:nvPr>
            <p:ph sz="quarter" idx="13" hasCustomPrompt="1"/>
          </p:nvPr>
        </p:nvSpPr>
        <p:spPr>
          <a:xfrm>
            <a:off x="8211312" y="4343400"/>
            <a:ext cx="3611880" cy="1737360"/>
          </a:xfrm>
        </p:spPr>
        <p:txBody>
          <a:bodyPr>
            <a:noAutofit/>
          </a:bodyPr>
          <a:lstStyle>
            <a:lvl1pPr marL="0" indent="0">
              <a:spcBef>
                <a:spcPts val="600"/>
              </a:spcBef>
              <a:buFont typeface="Arial" panose="020B0604020202020204" pitchFamily="34" charset="0"/>
              <a:buNone/>
              <a:defRPr sz="1600" b="1"/>
            </a:lvl1pPr>
            <a:lvl2pPr marL="0" indent="0">
              <a:spcBef>
                <a:spcPts val="600"/>
              </a:spcBef>
              <a:buNone/>
              <a:defRPr sz="1400" b="1">
                <a:solidFill>
                  <a:schemeClr val="tx1"/>
                </a:solidFill>
              </a:defRPr>
            </a:lvl2pPr>
            <a:lvl3pPr marL="0" indent="0">
              <a:spcBef>
                <a:spcPts val="600"/>
              </a:spcBef>
              <a:buNone/>
              <a:defRPr sz="1400"/>
            </a:lvl3pPr>
            <a:lvl4pPr marL="182880" indent="-182880">
              <a:spcBef>
                <a:spcPts val="600"/>
              </a:spcBef>
              <a:buFont typeface="Arial" panose="020B0604020202020204" pitchFamily="34" charset="0"/>
              <a:buChar char="•"/>
              <a:defRPr sz="1400"/>
            </a:lvl4pPr>
            <a:lvl5pPr marL="365760">
              <a:defRPr sz="1400"/>
            </a:lvl5pPr>
            <a:lvl6pPr marL="548640">
              <a:defRPr sz="1400"/>
            </a:lvl6pPr>
            <a:lvl7pPr marL="731520">
              <a:defRPr sz="1400"/>
            </a:lvl7pPr>
            <a:lvl8pPr marL="914400">
              <a:defRPr sz="1400"/>
            </a:lvl8pPr>
            <a:lvl9pPr marL="1097280">
              <a:defRPr sz="1400"/>
            </a:lvl9pPr>
          </a:lstStyle>
          <a:p>
            <a:pPr lvl="0"/>
            <a:r>
              <a:rPr lang="en-US"/>
              <a:t>[</a:t>
            </a:r>
            <a:r>
              <a:rPr lang="en-US" err="1"/>
              <a:t>Firstname</a:t>
            </a:r>
            <a:r>
              <a:rPr lang="en-US"/>
              <a:t> </a:t>
            </a:r>
            <a:r>
              <a:rPr lang="en-US" err="1"/>
              <a:t>Lastname</a:t>
            </a:r>
            <a:r>
              <a:rPr lang="en-US"/>
              <a:t>]</a:t>
            </a:r>
          </a:p>
          <a:p>
            <a:pPr lvl="1"/>
            <a:r>
              <a:rPr lang="en-US"/>
              <a:t>[Title]</a:t>
            </a:r>
          </a:p>
          <a:p>
            <a:pPr lvl="2"/>
            <a:r>
              <a:rPr lang="en-US"/>
              <a:t>[Summary]</a:t>
            </a:r>
          </a:p>
          <a:p>
            <a:pPr lvl="3"/>
            <a:r>
              <a:rPr lang="en-US"/>
              <a:t>Fourth level</a:t>
            </a:r>
          </a:p>
          <a:p>
            <a:pPr lvl="4"/>
            <a:r>
              <a:rPr lang="en-US"/>
              <a:t>Fifth level</a:t>
            </a:r>
          </a:p>
        </p:txBody>
      </p:sp>
    </p:spTree>
    <p:extLst>
      <p:ext uri="{BB962C8B-B14F-4D97-AF65-F5344CB8AC3E}">
        <p14:creationId xmlns:p14="http://schemas.microsoft.com/office/powerpoint/2010/main" val="766123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700">
          <p15:clr>
            <a:srgbClr val="FBAE40"/>
          </p15:clr>
        </p15:guide>
        <p15:guide id="2" pos="2506">
          <p15:clr>
            <a:srgbClr val="FBAE40"/>
          </p15:clr>
        </p15:guide>
        <p15:guide id="3" pos="4978">
          <p15:clr>
            <a:srgbClr val="FBAE40"/>
          </p15:clr>
        </p15:guide>
        <p15:guide id="4" pos="5172">
          <p15:clr>
            <a:srgbClr val="FBAE40"/>
          </p15:clr>
        </p15:guide>
        <p15:guide id="5" orient="horz" pos="1152">
          <p15:clr>
            <a:srgbClr val="FBAE40"/>
          </p15:clr>
        </p15:guide>
        <p15:guide id="6" orient="horz" pos="3832">
          <p15:clr>
            <a:srgbClr val="FBAE40"/>
          </p15:clr>
        </p15:guide>
        <p15:guide id="7" orient="horz" pos="4148">
          <p15:clr>
            <a:srgbClr val="FBAE40"/>
          </p15:clr>
        </p15:guide>
        <p15:guide id="8" orient="horz" pos="2736" userDrawn="1">
          <p15:clr>
            <a:srgbClr val="FBAE40"/>
          </p15:clr>
        </p15:guide>
        <p15:guide id="9" orient="horz" pos="25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Photo 02">
    <p:bg>
      <p:bgRef idx="1001">
        <a:schemeClr val="bg1"/>
      </p:bgRef>
    </p:bg>
    <p:spTree>
      <p:nvGrpSpPr>
        <p:cNvPr id="1" name=""/>
        <p:cNvGrpSpPr/>
        <p:nvPr/>
      </p:nvGrpSpPr>
      <p:grpSpPr>
        <a:xfrm>
          <a:off x="0" y="0"/>
          <a:ext cx="0" cy="0"/>
          <a:chOff x="0" y="0"/>
          <a:chExt cx="0" cy="0"/>
        </a:xfrm>
      </p:grpSpPr>
      <p:sp>
        <p:nvSpPr>
          <p:cNvPr id="5" name="UST" descr="UST">
            <a:extLst>
              <a:ext uri="{FF2B5EF4-FFF2-40B4-BE49-F238E27FC236}">
                <a16:creationId xmlns:a16="http://schemas.microsoft.com/office/drawing/2014/main" id="{B5100F4C-957F-DD4E-8499-CC403AD1E86D}"/>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DD93F370-0603-42F8-A7D8-E3390EE70687}"/>
              </a:ext>
            </a:extLst>
          </p:cNvPr>
          <p:cNvSpPr>
            <a:spLocks noGrp="1"/>
          </p:cNvSpPr>
          <p:nvPr>
            <p:ph type="ctrTitle" hasCustomPrompt="1"/>
          </p:nvPr>
        </p:nvSpPr>
        <p:spPr>
          <a:xfrm>
            <a:off x="6657340" y="365759"/>
            <a:ext cx="5166360" cy="3200400"/>
          </a:xfrm>
          <a:solidFill>
            <a:srgbClr val="006E74"/>
          </a:solidFill>
        </p:spPr>
        <p:txBody>
          <a:bodyPr lIns="274320" tIns="274320" rIns="274320" bIns="274320" anchor="t" anchorCtr="0"/>
          <a:lstStyle>
            <a:lvl1pPr algn="l">
              <a:defRPr sz="3200" b="0" spc="0" baseline="0">
                <a:solidFill>
                  <a:schemeClr val="bg1"/>
                </a:solidFill>
              </a:defRPr>
            </a:lvl1pPr>
          </a:lstStyle>
          <a:p>
            <a:r>
              <a:rPr lang="en-US"/>
              <a:t>[Presentation title]</a:t>
            </a:r>
          </a:p>
        </p:txBody>
      </p:sp>
      <p:sp>
        <p:nvSpPr>
          <p:cNvPr id="3" name="Subtitle 2">
            <a:extLst>
              <a:ext uri="{FF2B5EF4-FFF2-40B4-BE49-F238E27FC236}">
                <a16:creationId xmlns:a16="http://schemas.microsoft.com/office/drawing/2014/main" id="{4077195B-8D8D-4BD5-8ADD-A390F24676CD}"/>
              </a:ext>
            </a:extLst>
          </p:cNvPr>
          <p:cNvSpPr>
            <a:spLocks noGrp="1"/>
          </p:cNvSpPr>
          <p:nvPr userDrawn="1">
            <p:ph type="subTitle" idx="1" hasCustomPrompt="1"/>
          </p:nvPr>
        </p:nvSpPr>
        <p:spPr bwMode="gray">
          <a:xfrm>
            <a:off x="6931152" y="2651760"/>
            <a:ext cx="4617720" cy="685800"/>
          </a:xfrm>
        </p:spPr>
        <p:txBody>
          <a:bodyPr anchor="t" anchorCtr="0">
            <a:noAutofit/>
          </a:bodyPr>
          <a:lstStyle>
            <a:lvl1pPr marL="0" indent="0" algn="l">
              <a:spcBef>
                <a:spcPts val="0"/>
              </a:spcBef>
              <a:buNone/>
              <a:defRPr sz="2000" b="0">
                <a:solidFill>
                  <a:schemeClr val="bg1"/>
                </a:solidFill>
              </a:defRPr>
            </a:lvl1pPr>
            <a:lvl2pPr marL="0" indent="0" algn="l">
              <a:spcBef>
                <a:spcPts val="0"/>
              </a:spcBef>
              <a:buNone/>
              <a:defRPr sz="2000">
                <a:solidFill>
                  <a:schemeClr val="bg1"/>
                </a:solidFill>
              </a:defRPr>
            </a:lvl2pPr>
            <a:lvl3pPr marL="0" indent="0" algn="l">
              <a:spcBef>
                <a:spcPts val="0"/>
              </a:spcBef>
              <a:buNone/>
              <a:defRPr sz="2000">
                <a:solidFill>
                  <a:schemeClr val="bg1"/>
                </a:solidFill>
              </a:defRPr>
            </a:lvl3pPr>
            <a:lvl4pPr marL="0" indent="0" algn="l">
              <a:spcBef>
                <a:spcPts val="0"/>
              </a:spcBef>
              <a:buNone/>
              <a:defRPr sz="2000">
                <a:solidFill>
                  <a:schemeClr val="bg1"/>
                </a:solidFill>
              </a:defRPr>
            </a:lvl4pPr>
            <a:lvl5pPr marL="0" indent="0" algn="l">
              <a:spcBef>
                <a:spcPts val="0"/>
              </a:spcBef>
              <a:buNone/>
              <a:defRPr sz="2000">
                <a:solidFill>
                  <a:schemeClr val="bg1"/>
                </a:solidFill>
              </a:defRPr>
            </a:lvl5pPr>
            <a:lvl6pPr marL="0" indent="0" algn="l">
              <a:spcBef>
                <a:spcPts val="0"/>
              </a:spcBef>
              <a:buNone/>
              <a:defRPr sz="2000">
                <a:solidFill>
                  <a:schemeClr val="bg1"/>
                </a:solidFill>
              </a:defRPr>
            </a:lvl6pPr>
            <a:lvl7pPr marL="0" indent="0" algn="l">
              <a:spcBef>
                <a:spcPts val="0"/>
              </a:spcBef>
              <a:buNone/>
              <a:defRPr sz="2000">
                <a:solidFill>
                  <a:schemeClr val="bg1"/>
                </a:solidFill>
              </a:defRPr>
            </a:lvl7pPr>
            <a:lvl8pPr marL="0" indent="0" algn="l">
              <a:spcBef>
                <a:spcPts val="0"/>
              </a:spcBef>
              <a:buNone/>
              <a:defRPr sz="2000">
                <a:solidFill>
                  <a:schemeClr val="bg1"/>
                </a:solidFill>
              </a:defRPr>
            </a:lvl8pPr>
            <a:lvl9pPr marL="0" indent="0" algn="l">
              <a:spcBef>
                <a:spcPts val="0"/>
              </a:spcBef>
              <a:buNone/>
              <a:defRPr sz="2000">
                <a:solidFill>
                  <a:schemeClr val="bg1"/>
                </a:solidFill>
              </a:defRPr>
            </a:lvl9pPr>
          </a:lstStyle>
          <a:p>
            <a:r>
              <a:rPr lang="en-US"/>
              <a:t>[Optional subtitle]</a:t>
            </a:r>
          </a:p>
        </p:txBody>
      </p:sp>
      <p:sp>
        <p:nvSpPr>
          <p:cNvPr id="12" name="Text Placeholder 3">
            <a:extLst>
              <a:ext uri="{FF2B5EF4-FFF2-40B4-BE49-F238E27FC236}">
                <a16:creationId xmlns:a16="http://schemas.microsoft.com/office/drawing/2014/main" id="{096EBD33-E0A7-064A-B661-81AD68C0BB90}"/>
              </a:ext>
            </a:extLst>
          </p:cNvPr>
          <p:cNvSpPr>
            <a:spLocks noGrp="1"/>
          </p:cNvSpPr>
          <p:nvPr>
            <p:ph type="body" sz="quarter" idx="11" hasCustomPrompt="1"/>
          </p:nvPr>
        </p:nvSpPr>
        <p:spPr>
          <a:xfrm>
            <a:off x="6657340" y="5577840"/>
            <a:ext cx="5166360" cy="914400"/>
          </a:xfrm>
        </p:spPr>
        <p:txBody>
          <a:bodyPr anchor="b" anchorCtr="0">
            <a:noAutofit/>
          </a:bodyPr>
          <a:lstStyle>
            <a:lvl1pPr marL="0" indent="0">
              <a:spcBef>
                <a:spcPts val="0"/>
              </a:spcBef>
              <a:buFontTx/>
              <a:buNone/>
              <a:defRPr sz="1600" b="1">
                <a:solidFill>
                  <a:schemeClr val="tx1"/>
                </a:solidFill>
              </a:defRPr>
            </a:lvl1pPr>
            <a:lvl2pPr marL="0" indent="0">
              <a:spcBef>
                <a:spcPts val="0"/>
              </a:spcBef>
              <a:buFontTx/>
              <a:buNone/>
              <a:defRPr sz="1600">
                <a:solidFill>
                  <a:schemeClr val="tx1"/>
                </a:solidFill>
              </a:defRPr>
            </a:lvl2pPr>
            <a:lvl3pPr marL="0" indent="0">
              <a:spcBef>
                <a:spcPts val="0"/>
              </a:spcBef>
              <a:buFontTx/>
              <a:buNone/>
              <a:defRPr sz="1600">
                <a:solidFill>
                  <a:schemeClr val="tx1"/>
                </a:solidFill>
              </a:defRPr>
            </a:lvl3pPr>
            <a:lvl4pPr marL="0" indent="0">
              <a:spcBef>
                <a:spcPts val="0"/>
              </a:spcBef>
              <a:buFontTx/>
              <a:buNone/>
              <a:defRPr sz="1600">
                <a:solidFill>
                  <a:schemeClr val="tx1"/>
                </a:solidFill>
              </a:defRPr>
            </a:lvl4pPr>
            <a:lvl5pPr marL="0" indent="0">
              <a:spcBef>
                <a:spcPts val="0"/>
              </a:spcBef>
              <a:buFontTx/>
              <a:buNone/>
              <a:defRPr sz="1600">
                <a:solidFill>
                  <a:schemeClr val="tx1"/>
                </a:solidFill>
              </a:defRPr>
            </a:lvl5pPr>
            <a:lvl6pPr marL="0" indent="0">
              <a:spcBef>
                <a:spcPts val="0"/>
              </a:spcBef>
              <a:buFontTx/>
              <a:buNone/>
              <a:defRPr sz="1600">
                <a:solidFill>
                  <a:schemeClr val="tx1"/>
                </a:solidFill>
              </a:defRPr>
            </a:lvl6pPr>
            <a:lvl7pPr marL="0" indent="0">
              <a:spcBef>
                <a:spcPts val="0"/>
              </a:spcBef>
              <a:buFontTx/>
              <a:buNone/>
              <a:defRPr sz="1600">
                <a:solidFill>
                  <a:schemeClr val="tx1"/>
                </a:solidFill>
              </a:defRPr>
            </a:lvl7pPr>
            <a:lvl8pPr marL="0" indent="0">
              <a:spcBef>
                <a:spcPts val="0"/>
              </a:spcBef>
              <a:buFontTx/>
              <a:buNone/>
              <a:defRPr sz="1600">
                <a:solidFill>
                  <a:schemeClr val="tx1"/>
                </a:solidFill>
              </a:defRPr>
            </a:lvl8pPr>
            <a:lvl9pPr marL="0" indent="0">
              <a:spcBef>
                <a:spcPts val="0"/>
              </a:spcBef>
              <a:buFontTx/>
              <a:buNone/>
              <a:defRPr sz="1600">
                <a:solidFill>
                  <a:schemeClr val="tx1"/>
                </a:solidFill>
              </a:defRPr>
            </a:lvl9pPr>
          </a:lstStyle>
          <a:p>
            <a:pPr lvl="0"/>
            <a:r>
              <a:rPr lang="en-US"/>
              <a:t>[Month 00, 0000]</a:t>
            </a:r>
            <a:br>
              <a:rPr lang="en-US"/>
            </a:br>
            <a:r>
              <a:rPr lang="en-US"/>
              <a:t>[Presenter Name]</a:t>
            </a:r>
            <a:br>
              <a:rPr lang="en-US"/>
            </a:br>
            <a:r>
              <a:rPr lang="en-US"/>
              <a:t>[Title]</a:t>
            </a:r>
          </a:p>
        </p:txBody>
      </p:sp>
      <p:sp>
        <p:nvSpPr>
          <p:cNvPr id="10" name="Picture Placeholder 4">
            <a:extLst>
              <a:ext uri="{FF2B5EF4-FFF2-40B4-BE49-F238E27FC236}">
                <a16:creationId xmlns:a16="http://schemas.microsoft.com/office/drawing/2014/main" id="{2BFAF5D7-E03E-9E44-ABB8-3AFA83714D07}"/>
              </a:ext>
            </a:extLst>
          </p:cNvPr>
          <p:cNvSpPr>
            <a:spLocks noGrp="1"/>
          </p:cNvSpPr>
          <p:nvPr>
            <p:ph type="pic" sz="quarter" idx="10" hasCustomPrompt="1"/>
          </p:nvPr>
        </p:nvSpPr>
        <p:spPr>
          <a:xfrm>
            <a:off x="1188720" y="1234440"/>
            <a:ext cx="5166360" cy="5257800"/>
          </a:xfrm>
          <a:solidFill>
            <a:srgbClr val="D7E0E3"/>
          </a:solidFill>
        </p:spPr>
        <p:txBody>
          <a:bodyPr anchor="ctr" anchorCtr="0">
            <a:normAutofit/>
          </a:bodyPr>
          <a:lstStyle>
            <a:lvl1pPr marL="0" indent="0" algn="ctr">
              <a:buFontTx/>
              <a:buNone/>
              <a:defRPr sz="1200"/>
            </a:lvl1pPr>
          </a:lstStyle>
          <a:p>
            <a:r>
              <a:rPr lang="en-US"/>
              <a:t>[Click icon to insert photo]</a:t>
            </a:r>
          </a:p>
        </p:txBody>
      </p:sp>
    </p:spTree>
    <p:extLst>
      <p:ext uri="{BB962C8B-B14F-4D97-AF65-F5344CB8AC3E}">
        <p14:creationId xmlns:p14="http://schemas.microsoft.com/office/powerpoint/2010/main" val="12110306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4090">
          <p15:clr>
            <a:srgbClr val="FBAE40"/>
          </p15:clr>
        </p15:guide>
        <p15:guide id="2" pos="4004">
          <p15:clr>
            <a:srgbClr val="FBAE40"/>
          </p15:clr>
        </p15:guide>
        <p15:guide id="3" pos="4192">
          <p15:clr>
            <a:srgbClr val="FBAE40"/>
          </p15:clr>
        </p15:guide>
        <p15:guide id="4" orient="horz" pos="776" userDrawn="1">
          <p15:clr>
            <a:srgbClr val="FBAE40"/>
          </p15:clr>
        </p15:guide>
        <p15:guide id="5" pos="748"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iograph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FA626-DA7F-514F-B001-17AA4B414442}"/>
              </a:ext>
            </a:extLst>
          </p:cNvPr>
          <p:cNvSpPr>
            <a:spLocks noGrp="1"/>
          </p:cNvSpPr>
          <p:nvPr>
            <p:ph type="title" hasCustomPrompt="1"/>
          </p:nvPr>
        </p:nvSpPr>
        <p:spPr>
          <a:xfrm>
            <a:off x="365760" y="365760"/>
            <a:ext cx="8203565" cy="914400"/>
          </a:xfrm>
        </p:spPr>
        <p:txBody>
          <a:bodyPr/>
          <a:lstStyle/>
          <a:p>
            <a:r>
              <a:rPr lang="en-US"/>
              <a:t>[Slide title]</a:t>
            </a:r>
          </a:p>
        </p:txBody>
      </p:sp>
      <p:sp>
        <p:nvSpPr>
          <p:cNvPr id="11" name="Text Placeholder 2">
            <a:extLst>
              <a:ext uri="{FF2B5EF4-FFF2-40B4-BE49-F238E27FC236}">
                <a16:creationId xmlns:a16="http://schemas.microsoft.com/office/drawing/2014/main" id="{3C2EDD2B-10F3-2145-9FDC-23B8925E5553}"/>
              </a:ext>
            </a:extLst>
          </p:cNvPr>
          <p:cNvSpPr>
            <a:spLocks noGrp="1"/>
          </p:cNvSpPr>
          <p:nvPr>
            <p:ph type="body" sz="quarter" idx="11" hasCustomPrompt="1"/>
          </p:nvPr>
        </p:nvSpPr>
        <p:spPr>
          <a:xfrm>
            <a:off x="365124" y="1828800"/>
            <a:ext cx="263347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a:t>
            </a:r>
            <a:r>
              <a:rPr lang="en-US" err="1"/>
              <a:t>Firstname</a:t>
            </a:r>
            <a:r>
              <a:rPr lang="en-US"/>
              <a:t> </a:t>
            </a:r>
            <a:r>
              <a:rPr lang="en-US" err="1"/>
              <a:t>Lastname</a:t>
            </a:r>
            <a:r>
              <a:rPr lang="en-US"/>
              <a:t>]</a:t>
            </a:r>
          </a:p>
          <a:p>
            <a:pPr lvl="1"/>
            <a:r>
              <a:rPr lang="en-US"/>
              <a:t>[Title, Region]</a:t>
            </a:r>
          </a:p>
          <a:p>
            <a:pPr lvl="2"/>
            <a:r>
              <a:rPr lang="en-US"/>
              <a:t>[Summary]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5" name="Text Placeholder 3">
            <a:extLst>
              <a:ext uri="{FF2B5EF4-FFF2-40B4-BE49-F238E27FC236}">
                <a16:creationId xmlns:a16="http://schemas.microsoft.com/office/drawing/2014/main" id="{48396495-DC8A-C048-99CD-670CAF8BE410}"/>
              </a:ext>
            </a:extLst>
          </p:cNvPr>
          <p:cNvSpPr>
            <a:spLocks noGrp="1"/>
          </p:cNvSpPr>
          <p:nvPr>
            <p:ph type="body" sz="quarter" idx="12" hasCustomPrompt="1"/>
          </p:nvPr>
        </p:nvSpPr>
        <p:spPr>
          <a:xfrm>
            <a:off x="3308350" y="1828800"/>
            <a:ext cx="3959352" cy="4251960"/>
          </a:xfrm>
        </p:spPr>
        <p:txBody>
          <a:bodyPr>
            <a:normAutofit/>
          </a:bodyPr>
          <a:lstStyle>
            <a:lvl1pPr marL="0" indent="0">
              <a:spcBef>
                <a:spcPts val="0"/>
              </a:spcBef>
              <a:buFontTx/>
              <a:buNone/>
              <a:defRPr sz="1600" b="1"/>
            </a:lvl1pPr>
            <a:lvl2pPr marL="0" indent="0">
              <a:spcBef>
                <a:spcPts val="600"/>
              </a:spcBef>
              <a:buFontTx/>
              <a:buNone/>
              <a:defRPr sz="1400" b="1">
                <a:solidFill>
                  <a:schemeClr val="tx1"/>
                </a:solidFill>
              </a:defRPr>
            </a:lvl2pPr>
            <a:lvl3pPr marL="0" indent="0">
              <a:spcBef>
                <a:spcPts val="600"/>
              </a:spcBef>
              <a:buFontTx/>
              <a:buNone/>
              <a:defRPr sz="1400"/>
            </a:lvl3pPr>
            <a:lvl4pPr marL="182880" indent="-182880">
              <a:spcBef>
                <a:spcPts val="600"/>
              </a:spcBef>
              <a:buFont typeface="Arial" panose="020B0604020202020204" pitchFamily="34" charset="0"/>
              <a:buChar char="•"/>
              <a:defRPr sz="1400"/>
            </a:lvl4pPr>
            <a:lvl5pPr marL="365760">
              <a:spcBef>
                <a:spcPts val="300"/>
              </a:spcBef>
              <a:defRPr sz="1400"/>
            </a:lvl5pPr>
            <a:lvl6pPr marL="548640">
              <a:spcBef>
                <a:spcPts val="300"/>
              </a:spcBef>
              <a:defRPr sz="1400"/>
            </a:lvl6pPr>
            <a:lvl7pPr marL="731520">
              <a:spcBef>
                <a:spcPts val="300"/>
              </a:spcBef>
              <a:defRPr sz="1400"/>
            </a:lvl7pPr>
            <a:lvl8pPr marL="914400">
              <a:spcBef>
                <a:spcPts val="300"/>
              </a:spcBef>
              <a:defRPr sz="1400"/>
            </a:lvl8pPr>
            <a:lvl9pPr marL="1097280">
              <a:spcBef>
                <a:spcPts val="300"/>
              </a:spcBef>
              <a:defRPr sz="1400"/>
            </a:lvl9pPr>
          </a:lstStyle>
          <a:p>
            <a:pPr lvl="0"/>
            <a:r>
              <a:rPr lang="en-US"/>
              <a:t>[Sector]</a:t>
            </a:r>
          </a:p>
          <a:p>
            <a:pPr lvl="1"/>
            <a:r>
              <a:rPr lang="en-US"/>
              <a:t>[00 years of experience]</a:t>
            </a:r>
          </a:p>
          <a:p>
            <a:pPr lvl="2"/>
            <a:r>
              <a:rPr lang="en-US"/>
              <a:t>[Biography]</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
        <p:nvSpPr>
          <p:cNvPr id="7" name="Picture Placeholder 4">
            <a:extLst>
              <a:ext uri="{FF2B5EF4-FFF2-40B4-BE49-F238E27FC236}">
                <a16:creationId xmlns:a16="http://schemas.microsoft.com/office/drawing/2014/main" id="{FBE02541-C35D-1542-9123-AB8132D8C3AE}"/>
              </a:ext>
            </a:extLst>
          </p:cNvPr>
          <p:cNvSpPr>
            <a:spLocks noGrp="1"/>
          </p:cNvSpPr>
          <p:nvPr>
            <p:ph type="pic" sz="quarter" idx="13" hasCustomPrompt="1"/>
          </p:nvPr>
        </p:nvSpPr>
        <p:spPr>
          <a:xfrm>
            <a:off x="7571232" y="1828797"/>
            <a:ext cx="4251960" cy="4251960"/>
          </a:xfrm>
          <a:solidFill>
            <a:srgbClr val="D7E0E3"/>
          </a:solidFill>
        </p:spPr>
        <p:txBody>
          <a:bodyPr anchor="ctr" anchorCtr="0">
            <a:normAutofit/>
          </a:bodyPr>
          <a:lstStyle>
            <a:lvl1pPr marL="0" indent="0" algn="ctr">
              <a:buNone/>
              <a:defRPr sz="1200"/>
            </a:lvl1pPr>
          </a:lstStyle>
          <a:p>
            <a:r>
              <a:rPr lang="en-US"/>
              <a:t>[Click icon to insert photo]</a:t>
            </a:r>
          </a:p>
        </p:txBody>
      </p:sp>
    </p:spTree>
    <p:extLst>
      <p:ext uri="{BB962C8B-B14F-4D97-AF65-F5344CB8AC3E}">
        <p14:creationId xmlns:p14="http://schemas.microsoft.com/office/powerpoint/2010/main" val="1567913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768" userDrawn="1">
          <p15:clr>
            <a:srgbClr val="FBAE40"/>
          </p15:clr>
        </p15:guide>
        <p15:guide id="2" pos="4580" userDrawn="1">
          <p15:clr>
            <a:srgbClr val="FBAE40"/>
          </p15:clr>
        </p15:guide>
        <p15:guide id="3" orient="horz" pos="1152" userDrawn="1">
          <p15:clr>
            <a:srgbClr val="FBAE40"/>
          </p15:clr>
        </p15:guide>
        <p15:guide id="4" orient="horz" pos="3832" userDrawn="1">
          <p15:clr>
            <a:srgbClr val="FBAE40"/>
          </p15:clr>
        </p15:guide>
        <p15:guide id="5" pos="1890" userDrawn="1">
          <p15:clr>
            <a:srgbClr val="FBAE40"/>
          </p15:clr>
        </p15:guide>
        <p15:guide id="6" pos="2084"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Header - Sand">
    <p:bg>
      <p:bgRef idx="1001">
        <a:schemeClr val="bg1"/>
      </p:bgRef>
    </p:bg>
    <p:spTree>
      <p:nvGrpSpPr>
        <p:cNvPr id="1" name=""/>
        <p:cNvGrpSpPr/>
        <p:nvPr/>
      </p:nvGrpSpPr>
      <p:grpSpPr>
        <a:xfrm>
          <a:off x="0" y="0"/>
          <a:ext cx="0" cy="0"/>
          <a:chOff x="0" y="0"/>
          <a:chExt cx="0" cy="0"/>
        </a:xfrm>
      </p:grpSpPr>
      <p:sp>
        <p:nvSpPr>
          <p:cNvPr id="5" name="Background">
            <a:extLst>
              <a:ext uri="{FF2B5EF4-FFF2-40B4-BE49-F238E27FC236}">
                <a16:creationId xmlns:a16="http://schemas.microsoft.com/office/drawing/2014/main" id="{376EEDB8-9F5B-F544-9AD6-4602265A5F11}"/>
              </a:ext>
              <a:ext uri="{C183D7F6-B498-43B3-948B-1728B52AA6E4}">
                <adec:decorative xmlns:adec="http://schemas.microsoft.com/office/drawing/2017/decorative" val="1"/>
              </a:ext>
            </a:extLst>
          </p:cNvPr>
          <p:cNvSpPr/>
          <p:nvPr userDrawn="1"/>
        </p:nvSpPr>
        <p:spPr bwMode="hidden">
          <a:xfrm>
            <a:off x="758952" y="365124"/>
            <a:ext cx="11064240" cy="5810885"/>
          </a:xfrm>
          <a:prstGeom prst="rect">
            <a:avLst/>
          </a:prstGeom>
          <a:solidFill>
            <a:srgbClr val="ECECE1"/>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124712" y="731520"/>
            <a:ext cx="8503920" cy="2103120"/>
          </a:xfrm>
        </p:spPr>
        <p:txBody>
          <a:bodyPr anchor="t"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124712" y="2971798"/>
            <a:ext cx="8505190" cy="3111501"/>
          </a:xfrm>
        </p:spPr>
        <p:txBody>
          <a:bodyPr/>
          <a:lstStyle/>
          <a:p>
            <a:pPr lvl="0"/>
            <a:r>
              <a:rPr lang="en-US"/>
              <a:t>[Additional content, if needed]</a:t>
            </a:r>
          </a:p>
        </p:txBody>
      </p:sp>
    </p:spTree>
    <p:extLst>
      <p:ext uri="{BB962C8B-B14F-4D97-AF65-F5344CB8AC3E}">
        <p14:creationId xmlns:p14="http://schemas.microsoft.com/office/powerpoint/2010/main" val="103997662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6066" userDrawn="1">
          <p15:clr>
            <a:srgbClr val="FBAE40"/>
          </p15:clr>
        </p15:guide>
        <p15:guide id="3" orient="horz" pos="3832">
          <p15:clr>
            <a:srgbClr val="FBAE40"/>
          </p15:clr>
        </p15:guide>
        <p15:guide id="4" orient="horz" pos="4148">
          <p15:clr>
            <a:srgbClr val="FBAE40"/>
          </p15:clr>
        </p15:guide>
        <p15:guide id="5" pos="708"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006E7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365760" y="1737360"/>
            <a:ext cx="8503920" cy="2103120"/>
          </a:xfrm>
        </p:spPr>
        <p:txBody>
          <a:bodyPr anchor="b" anchorCtr="0"/>
          <a:lstStyle>
            <a:lvl1pPr>
              <a:defRPr sz="4800" b="0" spc="0" baseline="0"/>
            </a:lvl1pPr>
          </a:lstStyle>
          <a:p>
            <a:r>
              <a:rPr lang="en-US"/>
              <a:t>[Section title]</a:t>
            </a:r>
          </a:p>
        </p:txBody>
      </p:sp>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Tree>
    <p:extLst>
      <p:ext uri="{BB962C8B-B14F-4D97-AF65-F5344CB8AC3E}">
        <p14:creationId xmlns:p14="http://schemas.microsoft.com/office/powerpoint/2010/main" val="18581659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Header -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9" y="2514600"/>
            <a:ext cx="1280160" cy="3568700"/>
          </a:xfrm>
        </p:spPr>
        <p:txBody>
          <a:bodyPr anchor="t" anchorCtr="0">
            <a:noAutofit/>
          </a:bodyPr>
          <a:lstStyle>
            <a:lvl1pPr marL="0" indent="0" algn="r">
              <a:lnSpc>
                <a:spcPct val="85000"/>
              </a:lnSpc>
              <a:spcBef>
                <a:spcPts val="0"/>
              </a:spcBef>
              <a:buFontTx/>
              <a:buNone/>
              <a:defRPr sz="7200" spc="-100" baseline="0"/>
            </a:lvl1pPr>
            <a:lvl2pPr marL="0" indent="0" algn="r">
              <a:lnSpc>
                <a:spcPct val="85000"/>
              </a:lnSpc>
              <a:spcBef>
                <a:spcPts val="0"/>
              </a:spcBef>
              <a:buFontTx/>
              <a:buNone/>
              <a:defRPr sz="7200" spc="-100" baseline="0"/>
            </a:lvl2pPr>
            <a:lvl3pPr marL="0" indent="0" algn="r">
              <a:lnSpc>
                <a:spcPct val="85000"/>
              </a:lnSpc>
              <a:spcBef>
                <a:spcPts val="0"/>
              </a:spcBef>
              <a:buFontTx/>
              <a:buNone/>
              <a:defRPr sz="7200" spc="-100" baseline="0"/>
            </a:lvl3pPr>
            <a:lvl4pPr marL="0" indent="0" algn="r">
              <a:lnSpc>
                <a:spcPct val="85000"/>
              </a:lnSpc>
              <a:spcBef>
                <a:spcPts val="0"/>
              </a:spcBef>
              <a:buFontTx/>
              <a:buNone/>
              <a:defRPr sz="7200" spc="-100" baseline="0"/>
            </a:lvl4pPr>
            <a:lvl5pPr marL="0" indent="0" algn="r">
              <a:lnSpc>
                <a:spcPct val="85000"/>
              </a:lnSpc>
              <a:spcBef>
                <a:spcPts val="0"/>
              </a:spcBef>
              <a:buFontTx/>
              <a:buNone/>
              <a:defRPr sz="7200" spc="-100" baseline="0"/>
            </a:lvl5pPr>
            <a:lvl6pPr marL="0" indent="0" algn="r">
              <a:lnSpc>
                <a:spcPct val="85000"/>
              </a:lnSpc>
              <a:spcBef>
                <a:spcPts val="0"/>
              </a:spcBef>
              <a:buFontTx/>
              <a:buNone/>
              <a:defRPr sz="7200" spc="-100" baseline="0"/>
            </a:lvl6pPr>
            <a:lvl7pPr marL="0" indent="0" algn="r">
              <a:lnSpc>
                <a:spcPct val="85000"/>
              </a:lnSpc>
              <a:spcBef>
                <a:spcPts val="0"/>
              </a:spcBef>
              <a:buFontTx/>
              <a:buNone/>
              <a:defRPr sz="7200" spc="-100" baseline="0"/>
            </a:lvl7pPr>
            <a:lvl8pPr marL="0" indent="0" algn="r">
              <a:lnSpc>
                <a:spcPct val="85000"/>
              </a:lnSpc>
              <a:spcBef>
                <a:spcPts val="0"/>
              </a:spcBef>
              <a:buFontTx/>
              <a:buNone/>
              <a:defRPr sz="7200" spc="-100" baseline="0"/>
            </a:lvl8pPr>
            <a:lvl9pPr marL="0" indent="0" algn="r">
              <a:lnSpc>
                <a:spcPct val="85000"/>
              </a:lnSpc>
              <a:spcBef>
                <a:spcPts val="0"/>
              </a:spcBef>
              <a:buFontTx/>
              <a:buNone/>
              <a:defRPr sz="72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514600"/>
            <a:ext cx="9994900" cy="3568700"/>
          </a:xfrm>
        </p:spPr>
        <p:txBody>
          <a:bodyPr anchor="t" anchorCtr="0"/>
          <a:lstStyle>
            <a:lvl1pPr>
              <a:lnSpc>
                <a:spcPct val="85000"/>
              </a:lnSpc>
              <a:defRPr sz="7200" b="0" spc="-100" baseline="0"/>
            </a:lvl1pPr>
          </a:lstStyle>
          <a:p>
            <a:r>
              <a:rPr lang="en-US"/>
              <a:t>[Section title]</a:t>
            </a:r>
          </a:p>
        </p:txBody>
      </p:sp>
    </p:spTree>
    <p:extLst>
      <p:ext uri="{BB962C8B-B14F-4D97-AF65-F5344CB8AC3E}">
        <p14:creationId xmlns:p14="http://schemas.microsoft.com/office/powerpoint/2010/main" val="322927321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userDrawn="1">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Header - Big Number">
    <p:bg>
      <p:bgPr>
        <a:solidFill>
          <a:srgbClr val="006E74"/>
        </a:solidFill>
        <a:effectLst/>
      </p:bgPr>
    </p:bg>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3A062D0C-E68C-394F-A338-F8B4160BD5CF}"/>
              </a:ext>
            </a:extLst>
          </p:cNvPr>
          <p:cNvSpPr>
            <a:spLocks noGrp="1"/>
          </p:cNvSpPr>
          <p:nvPr>
            <p:ph type="body" sz="quarter" idx="14" hasCustomPrompt="1"/>
          </p:nvPr>
        </p:nvSpPr>
        <p:spPr>
          <a:xfrm>
            <a:off x="365758" y="365125"/>
            <a:ext cx="2525487" cy="3473475"/>
          </a:xfrm>
        </p:spPr>
        <p:txBody>
          <a:bodyPr wrap="none" anchor="t" anchorCtr="0">
            <a:noAutofit/>
          </a:bodyPr>
          <a:lstStyle>
            <a:lvl1pPr marL="0" indent="0" algn="l">
              <a:lnSpc>
                <a:spcPct val="85000"/>
              </a:lnSpc>
              <a:spcBef>
                <a:spcPts val="0"/>
              </a:spcBef>
              <a:buFontTx/>
              <a:buNone/>
              <a:defRPr sz="17000" spc="-100" baseline="0"/>
            </a:lvl1pPr>
            <a:lvl2pPr marL="0" indent="0" algn="l">
              <a:lnSpc>
                <a:spcPct val="85000"/>
              </a:lnSpc>
              <a:spcBef>
                <a:spcPts val="0"/>
              </a:spcBef>
              <a:buFontTx/>
              <a:buNone/>
              <a:defRPr sz="17000" spc="-100" baseline="0"/>
            </a:lvl2pPr>
            <a:lvl3pPr marL="0" indent="0" algn="l">
              <a:lnSpc>
                <a:spcPct val="85000"/>
              </a:lnSpc>
              <a:spcBef>
                <a:spcPts val="0"/>
              </a:spcBef>
              <a:buFontTx/>
              <a:buNone/>
              <a:defRPr sz="17000" spc="-100" baseline="0"/>
            </a:lvl3pPr>
            <a:lvl4pPr marL="0" indent="0" algn="l">
              <a:lnSpc>
                <a:spcPct val="85000"/>
              </a:lnSpc>
              <a:spcBef>
                <a:spcPts val="0"/>
              </a:spcBef>
              <a:buFontTx/>
              <a:buNone/>
              <a:defRPr sz="17000" spc="-100" baseline="0"/>
            </a:lvl4pPr>
            <a:lvl5pPr marL="0" indent="0" algn="l">
              <a:lnSpc>
                <a:spcPct val="85000"/>
              </a:lnSpc>
              <a:spcBef>
                <a:spcPts val="0"/>
              </a:spcBef>
              <a:buFontTx/>
              <a:buNone/>
              <a:defRPr sz="17000" spc="-100" baseline="0"/>
            </a:lvl5pPr>
            <a:lvl6pPr marL="0" indent="0" algn="l">
              <a:lnSpc>
                <a:spcPct val="85000"/>
              </a:lnSpc>
              <a:spcBef>
                <a:spcPts val="0"/>
              </a:spcBef>
              <a:buFontTx/>
              <a:buNone/>
              <a:defRPr sz="17000" spc="-100" baseline="0"/>
            </a:lvl6pPr>
            <a:lvl7pPr marL="0" indent="0" algn="l">
              <a:lnSpc>
                <a:spcPct val="85000"/>
              </a:lnSpc>
              <a:spcBef>
                <a:spcPts val="0"/>
              </a:spcBef>
              <a:buFontTx/>
              <a:buNone/>
              <a:defRPr sz="17000" spc="-100" baseline="0"/>
            </a:lvl7pPr>
            <a:lvl8pPr marL="0" indent="0" algn="l">
              <a:lnSpc>
                <a:spcPct val="85000"/>
              </a:lnSpc>
              <a:spcBef>
                <a:spcPts val="0"/>
              </a:spcBef>
              <a:buFontTx/>
              <a:buNone/>
              <a:defRPr sz="17000" spc="-100" baseline="0"/>
            </a:lvl8pPr>
            <a:lvl9pPr marL="0" indent="0" algn="l">
              <a:lnSpc>
                <a:spcPct val="85000"/>
              </a:lnSpc>
              <a:spcBef>
                <a:spcPts val="0"/>
              </a:spcBef>
              <a:buFontTx/>
              <a:buNone/>
              <a:defRPr sz="17000" spc="-100" baseline="0"/>
            </a:lvl9pPr>
          </a:lstStyle>
          <a:p>
            <a:pPr lvl="0"/>
            <a:r>
              <a:rPr lang="en-US"/>
              <a:t>00</a:t>
            </a:r>
          </a:p>
        </p:txBody>
      </p:sp>
      <p:sp>
        <p:nvSpPr>
          <p:cNvPr id="2" name="Title 2">
            <a:extLst>
              <a:ext uri="{FF2B5EF4-FFF2-40B4-BE49-F238E27FC236}">
                <a16:creationId xmlns:a16="http://schemas.microsoft.com/office/drawing/2014/main" id="{42A20B57-9C1D-4E8F-B2A3-A6062F929C2D}"/>
              </a:ext>
            </a:extLst>
          </p:cNvPr>
          <p:cNvSpPr>
            <a:spLocks noGrp="1"/>
          </p:cNvSpPr>
          <p:nvPr userDrawn="1">
            <p:ph type="title" hasCustomPrompt="1"/>
          </p:nvPr>
        </p:nvSpPr>
        <p:spPr>
          <a:xfrm>
            <a:off x="1828800" y="2329840"/>
            <a:ext cx="9994392" cy="1508760"/>
          </a:xfrm>
        </p:spPr>
        <p:txBody>
          <a:bodyPr anchor="b" anchorCtr="0"/>
          <a:lstStyle>
            <a:lvl1pPr>
              <a:defRPr sz="4800" b="0" spc="0" baseline="0"/>
            </a:lvl1pPr>
          </a:lstStyle>
          <a:p>
            <a:r>
              <a:rPr lang="en-US"/>
              <a:t>[Section title]</a:t>
            </a:r>
          </a:p>
        </p:txBody>
      </p:sp>
      <p:sp>
        <p:nvSpPr>
          <p:cNvPr id="9" name="Text Placeholder 3">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1828799" y="4114800"/>
            <a:ext cx="9994392" cy="1968500"/>
          </a:xfrm>
        </p:spPr>
        <p:txBody>
          <a:bodyPr/>
          <a:lstStyle/>
          <a:p>
            <a:pPr lvl="0"/>
            <a:r>
              <a:rPr lang="en-US"/>
              <a:t>[Additional content, if needed]</a:t>
            </a:r>
          </a:p>
        </p:txBody>
      </p:sp>
    </p:spTree>
    <p:extLst>
      <p:ext uri="{BB962C8B-B14F-4D97-AF65-F5344CB8AC3E}">
        <p14:creationId xmlns:p14="http://schemas.microsoft.com/office/powerpoint/2010/main" val="291186640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1150">
          <p15:clr>
            <a:srgbClr val="FBAE40"/>
          </p15:clr>
        </p15:guide>
        <p15:guide id="3" orient="horz" pos="3832">
          <p15:clr>
            <a:srgbClr val="FBAE40"/>
          </p15:clr>
        </p15:guide>
        <p15:guide id="4" orient="horz" pos="4148">
          <p15:clr>
            <a:srgbClr val="FBAE40"/>
          </p15:clr>
        </p15:guide>
        <p15:guide id="5" pos="1038"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Black background">
    <p:bg>
      <p:bgPr>
        <a:solidFill>
          <a:srgbClr val="231F20"/>
        </a:solidFill>
        <a:effectLst/>
      </p:bgPr>
    </p:bg>
    <p:spTree>
      <p:nvGrpSpPr>
        <p:cNvPr id="1" name=""/>
        <p:cNvGrpSpPr/>
        <p:nvPr/>
      </p:nvGrpSpPr>
      <p:grpSpPr>
        <a:xfrm>
          <a:off x="0" y="0"/>
          <a:ext cx="0" cy="0"/>
          <a:chOff x="0" y="0"/>
          <a:chExt cx="0" cy="0"/>
        </a:xfrm>
      </p:grpSpPr>
      <p:sp>
        <p:nvSpPr>
          <p:cNvPr id="68" name="Title 1">
            <a:extLst>
              <a:ext uri="{FF2B5EF4-FFF2-40B4-BE49-F238E27FC236}">
                <a16:creationId xmlns:a16="http://schemas.microsoft.com/office/drawing/2014/main" id="{8CF004B4-FCDF-ED40-845E-32E235948461}"/>
              </a:ext>
            </a:extLst>
          </p:cNvPr>
          <p:cNvSpPr>
            <a:spLocks noGrp="1"/>
          </p:cNvSpPr>
          <p:nvPr>
            <p:ph type="title" hasCustomPrompt="1"/>
          </p:nvPr>
        </p:nvSpPr>
        <p:spPr>
          <a:xfrm>
            <a:off x="365760" y="365760"/>
            <a:ext cx="11457432" cy="914400"/>
          </a:xfrm>
        </p:spPr>
        <p:txBody>
          <a:bodyPr/>
          <a:lstStyle/>
          <a:p>
            <a:r>
              <a:rPr lang="en-US"/>
              <a:t>[Slide title]</a:t>
            </a:r>
          </a:p>
        </p:txBody>
      </p:sp>
    </p:spTree>
    <p:extLst>
      <p:ext uri="{BB962C8B-B14F-4D97-AF65-F5344CB8AC3E}">
        <p14:creationId xmlns:p14="http://schemas.microsoft.com/office/powerpoint/2010/main" val="240752674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and background">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366281084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6099E-97C8-A548-B2C0-661F978B74F9}"/>
              </a:ext>
            </a:extLst>
          </p:cNvPr>
          <p:cNvSpPr>
            <a:spLocks noGrp="1"/>
          </p:cNvSpPr>
          <p:nvPr>
            <p:ph type="title" hasCustomPrompt="1"/>
          </p:nvPr>
        </p:nvSpPr>
        <p:spPr/>
        <p:txBody>
          <a:bodyPr/>
          <a:lstStyle/>
          <a:p>
            <a:r>
              <a:rPr lang="en-US"/>
              <a:t>[Slide title]</a:t>
            </a:r>
          </a:p>
        </p:txBody>
      </p:sp>
    </p:spTree>
    <p:extLst>
      <p:ext uri="{BB962C8B-B14F-4D97-AF65-F5344CB8AC3E}">
        <p14:creationId xmlns:p14="http://schemas.microsoft.com/office/powerpoint/2010/main" val="82774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orient="horz" pos="4148"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4713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Boundless impact sl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02CE6C-948C-8C4D-B2C9-3681E407385A}"/>
              </a:ext>
            </a:extLst>
          </p:cNvPr>
          <p:cNvSpPr/>
          <p:nvPr userDrawn="1"/>
        </p:nvSpPr>
        <p:spPr>
          <a:xfrm>
            <a:off x="1027288" y="1715911"/>
            <a:ext cx="5937955" cy="3883378"/>
          </a:xfrm>
          <a:prstGeom prst="rect">
            <a:avLst/>
          </a:prstGeom>
          <a:solidFill>
            <a:schemeClr val="tx2"/>
          </a:solidFill>
          <a:ln>
            <a:noFill/>
          </a:ln>
        </p:spPr>
        <p:style>
          <a:lnRef idx="0">
            <a:schemeClr val="accent1"/>
          </a:lnRef>
          <a:fillRef idx="1">
            <a:schemeClr val="accent1"/>
          </a:fillRef>
          <a:effectRef idx="0">
            <a:srgbClr val="000000"/>
          </a:effectRef>
          <a:fontRef idx="minor">
            <a:schemeClr val="bg1"/>
          </a:fontRef>
        </p:style>
        <p:txBody>
          <a:bodyPr rtlCol="0" anchor="ctr"/>
          <a:lstStyle/>
          <a:p>
            <a:pPr algn="ctr">
              <a:lnSpc>
                <a:spcPct val="100000"/>
              </a:lnSpc>
            </a:pPr>
            <a:endParaRPr lang="en-US" sz="1800"/>
          </a:p>
        </p:txBody>
      </p:sp>
      <p:sp>
        <p:nvSpPr>
          <p:cNvPr id="4" name="TextBox 3">
            <a:extLst>
              <a:ext uri="{FF2B5EF4-FFF2-40B4-BE49-F238E27FC236}">
                <a16:creationId xmlns:a16="http://schemas.microsoft.com/office/drawing/2014/main" id="{98950798-3CD2-0446-A548-33B6591367B8}"/>
              </a:ext>
            </a:extLst>
          </p:cNvPr>
          <p:cNvSpPr txBox="1"/>
          <p:nvPr userDrawn="1"/>
        </p:nvSpPr>
        <p:spPr>
          <a:xfrm>
            <a:off x="1371995" y="3826932"/>
            <a:ext cx="5446494" cy="1501423"/>
          </a:xfrm>
          <a:prstGeom prst="rect">
            <a:avLst/>
          </a:prstGeom>
          <a:noFill/>
        </p:spPr>
        <p:txBody>
          <a:bodyPr wrap="square" lIns="0" tIns="0" rIns="0" bIns="0" rtlCol="0">
            <a:noAutofit/>
          </a:bodyPr>
          <a:lstStyle/>
          <a:p>
            <a:pPr marL="0" indent="0" algn="l">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2368135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rporate Factsheet">
    <p:bg>
      <p:bgRef idx="1001">
        <a:schemeClr val="bg2"/>
      </p:bgRef>
    </p:bg>
    <p:spTree>
      <p:nvGrpSpPr>
        <p:cNvPr id="1" name=""/>
        <p:cNvGrpSpPr/>
        <p:nvPr/>
      </p:nvGrpSpPr>
      <p:grpSpPr>
        <a:xfrm>
          <a:off x="0" y="0"/>
          <a:ext cx="0" cy="0"/>
          <a:chOff x="0" y="0"/>
          <a:chExt cx="0" cy="0"/>
        </a:xfrm>
      </p:grpSpPr>
      <p:sp>
        <p:nvSpPr>
          <p:cNvPr id="3" name="Text">
            <a:extLst>
              <a:ext uri="{FF2B5EF4-FFF2-40B4-BE49-F238E27FC236}">
                <a16:creationId xmlns:a16="http://schemas.microsoft.com/office/drawing/2014/main" id="{A0CB00BB-E975-8547-9DD4-8C2702FDE56A}"/>
              </a:ext>
            </a:extLst>
          </p:cNvPr>
          <p:cNvSpPr txBox="1"/>
          <p:nvPr userDrawn="1"/>
        </p:nvSpPr>
        <p:spPr>
          <a:xfrm>
            <a:off x="365759" y="365760"/>
            <a:ext cx="7318951" cy="1188720"/>
          </a:xfrm>
          <a:prstGeom prst="rect">
            <a:avLst/>
          </a:prstGeom>
          <a:noFill/>
        </p:spPr>
        <p:txBody>
          <a:bodyPr wrap="square" lIns="0" tIns="0" rIns="0" bIns="0" rtlCol="0">
            <a:noAutofit/>
          </a:bodyPr>
          <a:lstStyle/>
          <a:p>
            <a:pPr>
              <a:lnSpc>
                <a:spcPct val="95000"/>
              </a:lnSpc>
              <a:buSzPct val="100000"/>
            </a:pPr>
            <a:r>
              <a:rPr lang="en-US" sz="3200" b="1"/>
              <a:t>Who we are</a:t>
            </a:r>
          </a:p>
        </p:txBody>
      </p:sp>
      <p:graphicFrame>
        <p:nvGraphicFramePr>
          <p:cNvPr id="5" name="Table">
            <a:extLst>
              <a:ext uri="{FF2B5EF4-FFF2-40B4-BE49-F238E27FC236}">
                <a16:creationId xmlns:a16="http://schemas.microsoft.com/office/drawing/2014/main" id="{FDD9A781-AAB3-1F4F-B85C-5BAB8117F4EB}"/>
              </a:ext>
            </a:extLst>
          </p:cNvPr>
          <p:cNvGraphicFramePr>
            <a:graphicFrameLocks noGrp="1"/>
          </p:cNvGraphicFramePr>
          <p:nvPr userDrawn="1">
            <p:extLst>
              <p:ext uri="{D42A27DB-BD31-4B8C-83A1-F6EECF244321}">
                <p14:modId xmlns:p14="http://schemas.microsoft.com/office/powerpoint/2010/main" val="1395544995"/>
              </p:ext>
            </p:extLst>
          </p:nvPr>
        </p:nvGraphicFramePr>
        <p:xfrm>
          <a:off x="365758" y="1554480"/>
          <a:ext cx="4724638" cy="2340864"/>
        </p:xfrm>
        <a:graphic>
          <a:graphicData uri="http://schemas.openxmlformats.org/drawingml/2006/table">
            <a:tbl>
              <a:tblPr>
                <a:tableStyleId>{2D5ABB26-0587-4C30-8999-92F81FD0307C}</a:tableStyleId>
              </a:tblPr>
              <a:tblGrid>
                <a:gridCol w="4724638">
                  <a:extLst>
                    <a:ext uri="{9D8B030D-6E8A-4147-A177-3AD203B41FA5}">
                      <a16:colId xmlns:a16="http://schemas.microsoft.com/office/drawing/2014/main" val="2301779111"/>
                    </a:ext>
                  </a:extLst>
                </a:gridCol>
              </a:tblGrid>
              <a:tr h="879476">
                <a:tc>
                  <a:txBody>
                    <a:bodyPr/>
                    <a:lstStyle/>
                    <a:p>
                      <a:pPr>
                        <a:lnSpc>
                          <a:spcPct val="80000"/>
                        </a:lnSpc>
                      </a:pPr>
                      <a:r>
                        <a:rPr lang="en-US" sz="9600" spc="-100" baseline="0"/>
                        <a:t>Impact</a:t>
                      </a:r>
                    </a:p>
                    <a:p>
                      <a:pPr>
                        <a:lnSpc>
                          <a:spcPct val="80000"/>
                        </a:lnSpc>
                      </a:pPr>
                      <a:r>
                        <a:rPr lang="en-US" sz="9600" spc="-100" baseline="0"/>
                        <a:t>unbound</a:t>
                      </a:r>
                    </a:p>
                  </a:txBody>
                  <a:tcPr marL="0" marR="0" marT="0" marB="0"/>
                </a:tc>
                <a:extLst>
                  <a:ext uri="{0D108BD9-81ED-4DB2-BD59-A6C34878D82A}">
                    <a16:rowId xmlns:a16="http://schemas.microsoft.com/office/drawing/2014/main" val="2389767732"/>
                  </a:ext>
                </a:extLst>
              </a:tr>
            </a:tbl>
          </a:graphicData>
        </a:graphic>
      </p:graphicFrame>
      <p:sp>
        <p:nvSpPr>
          <p:cNvPr id="6" name="Rectangle">
            <a:extLst>
              <a:ext uri="{FF2B5EF4-FFF2-40B4-BE49-F238E27FC236}">
                <a16:creationId xmlns:a16="http://schemas.microsoft.com/office/drawing/2014/main" id="{301406CB-2148-E947-9390-7E9AA616ECB1}"/>
              </a:ext>
            </a:extLst>
          </p:cNvPr>
          <p:cNvSpPr/>
          <p:nvPr userDrawn="1"/>
        </p:nvSpPr>
        <p:spPr>
          <a:xfrm>
            <a:off x="1816100" y="4023360"/>
            <a:ext cx="2478659" cy="2059940"/>
          </a:xfrm>
          <a:prstGeom prst="rect">
            <a:avLst/>
          </a:prstGeom>
          <a:solidFill>
            <a:srgbClr val="006E74"/>
          </a:solidFill>
          <a:ln>
            <a:noFill/>
          </a:ln>
        </p:spPr>
        <p:style>
          <a:lnRef idx="0">
            <a:schemeClr val="accent1"/>
          </a:lnRef>
          <a:fillRef idx="1">
            <a:schemeClr val="accent1"/>
          </a:fillRef>
          <a:effectRef idx="0">
            <a:srgbClr val="000000"/>
          </a:effectRef>
          <a:fontRef idx="minor">
            <a:schemeClr val="bg1"/>
          </a:fontRef>
        </p:style>
        <p:txBody>
          <a:bodyPr lIns="274320" tIns="91440" bIns="91440" rtlCol="0" anchor="ctr" anchorCtr="0"/>
          <a:lstStyle/>
          <a:p>
            <a:r>
              <a:rPr lang="en-US"/>
              <a:t>Transforming the world's best companies through the power of technology.</a:t>
            </a:r>
          </a:p>
        </p:txBody>
      </p:sp>
      <p:grpSp>
        <p:nvGrpSpPr>
          <p:cNvPr id="7" name="Group">
            <a:extLst>
              <a:ext uri="{FF2B5EF4-FFF2-40B4-BE49-F238E27FC236}">
                <a16:creationId xmlns:a16="http://schemas.microsoft.com/office/drawing/2014/main" id="{73E17E7C-7BE8-4C48-80C8-1EFDE1F20B86}"/>
              </a:ext>
            </a:extLst>
          </p:cNvPr>
          <p:cNvGrpSpPr/>
          <p:nvPr userDrawn="1"/>
        </p:nvGrpSpPr>
        <p:grpSpPr>
          <a:xfrm>
            <a:off x="5611672" y="-1"/>
            <a:ext cx="5489145" cy="6858001"/>
            <a:chOff x="5611672" y="-1"/>
            <a:chExt cx="5489145" cy="6858001"/>
          </a:xfrm>
        </p:grpSpPr>
        <p:cxnSp>
          <p:nvCxnSpPr>
            <p:cNvPr id="8" name="Line">
              <a:extLst>
                <a:ext uri="{FF2B5EF4-FFF2-40B4-BE49-F238E27FC236}">
                  <a16:creationId xmlns:a16="http://schemas.microsoft.com/office/drawing/2014/main" id="{DF5BABAE-BBAB-2144-B34B-0BA7DE7A83FB}"/>
                </a:ext>
              </a:extLst>
            </p:cNvPr>
            <p:cNvCxnSpPr>
              <a:cxnSpLocks/>
            </p:cNvCxnSpPr>
            <p:nvPr/>
          </p:nvCxnSpPr>
          <p:spPr>
            <a:xfrm>
              <a:off x="7900416" y="-1"/>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9" name="Text">
              <a:extLst>
                <a:ext uri="{FF2B5EF4-FFF2-40B4-BE49-F238E27FC236}">
                  <a16:creationId xmlns:a16="http://schemas.microsoft.com/office/drawing/2014/main" id="{F797171B-92E3-7C4D-99EA-F8D05B4C8945}"/>
                </a:ext>
              </a:extLst>
            </p:cNvPr>
            <p:cNvSpPr txBox="1"/>
            <p:nvPr/>
          </p:nvSpPr>
          <p:spPr>
            <a:xfrm>
              <a:off x="7900416" y="868679"/>
              <a:ext cx="3200400" cy="1054099"/>
            </a:xfrm>
            <a:prstGeom prst="rect">
              <a:avLst/>
            </a:prstGeom>
            <a:noFill/>
          </p:spPr>
          <p:txBody>
            <a:bodyPr wrap="square" lIns="0" tIns="0" rIns="0" bIns="0" rtlCol="0" anchor="ctr" anchorCtr="0">
              <a:noAutofit/>
            </a:bodyPr>
            <a:lstStyle/>
            <a:p>
              <a:pPr>
                <a:spcAft>
                  <a:spcPts val="300"/>
                </a:spcAft>
                <a:buSzPct val="100000"/>
              </a:pPr>
              <a:r>
                <a:rPr lang="en-US" sz="1000" b="1" dirty="0"/>
                <a:t>Our history</a:t>
              </a:r>
            </a:p>
            <a:p>
              <a:pPr>
                <a:spcBef>
                  <a:spcPts val="300"/>
                </a:spcBef>
                <a:buSzPct val="100000"/>
              </a:pPr>
              <a:r>
                <a:rPr lang="en-US" sz="1000" dirty="0"/>
                <a:t>Born digital in 1999</a:t>
              </a:r>
            </a:p>
            <a:p>
              <a:pPr>
                <a:spcBef>
                  <a:spcPts val="300"/>
                </a:spcBef>
                <a:buSzPct val="100000"/>
              </a:pPr>
              <a:r>
                <a:rPr lang="en-US" sz="1000" dirty="0"/>
                <a:t>HQ. Orange County, CA</a:t>
              </a:r>
            </a:p>
            <a:p>
              <a:pPr>
                <a:spcBef>
                  <a:spcPts val="300"/>
                </a:spcBef>
                <a:buSzPct val="100000"/>
              </a:pPr>
              <a:r>
                <a:rPr lang="en-US" sz="1000" dirty="0"/>
                <a:t>29,000⁺ employees</a:t>
              </a:r>
            </a:p>
            <a:p>
              <a:pPr>
                <a:spcBef>
                  <a:spcPts val="300"/>
                </a:spcBef>
                <a:buSzPct val="100000"/>
              </a:pPr>
              <a:r>
                <a:rPr lang="en-US" sz="1000" dirty="0"/>
                <a:t>140⁺ global 1000 clients</a:t>
              </a:r>
            </a:p>
          </p:txBody>
        </p:sp>
        <p:cxnSp>
          <p:nvCxnSpPr>
            <p:cNvPr id="10" name="Line">
              <a:extLst>
                <a:ext uri="{FF2B5EF4-FFF2-40B4-BE49-F238E27FC236}">
                  <a16:creationId xmlns:a16="http://schemas.microsoft.com/office/drawing/2014/main" id="{37B56125-9A27-864F-B63E-01B8C04224E5}"/>
                </a:ext>
              </a:extLst>
            </p:cNvPr>
            <p:cNvCxnSpPr>
              <a:cxnSpLocks/>
            </p:cNvCxnSpPr>
            <p:nvPr/>
          </p:nvCxnSpPr>
          <p:spPr>
            <a:xfrm flipH="1">
              <a:off x="7900415" y="1922778"/>
              <a:ext cx="2" cy="47443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1" name="Text">
              <a:extLst>
                <a:ext uri="{FF2B5EF4-FFF2-40B4-BE49-F238E27FC236}">
                  <a16:creationId xmlns:a16="http://schemas.microsoft.com/office/drawing/2014/main" id="{FCB43F01-E21E-C640-832F-7667C0320EF5}"/>
                </a:ext>
              </a:extLst>
            </p:cNvPr>
            <p:cNvSpPr txBox="1"/>
            <p:nvPr/>
          </p:nvSpPr>
          <p:spPr>
            <a:xfrm>
              <a:off x="5611672" y="2515869"/>
              <a:ext cx="2288743" cy="1508760"/>
            </a:xfrm>
            <a:prstGeom prst="rect">
              <a:avLst/>
            </a:prstGeom>
            <a:noFill/>
          </p:spPr>
          <p:txBody>
            <a:bodyPr wrap="square" lIns="0" tIns="0" rIns="0" bIns="0" rtlCol="0" anchor="ctr" anchorCtr="0">
              <a:noAutofit/>
            </a:bodyPr>
            <a:lstStyle/>
            <a:p>
              <a:pPr algn="r">
                <a:spcAft>
                  <a:spcPts val="300"/>
                </a:spcAft>
                <a:buSzPct val="100000"/>
              </a:pPr>
              <a:r>
                <a:rPr lang="en-US" sz="1000" b="1"/>
                <a:t>Industry verticals</a:t>
              </a:r>
            </a:p>
            <a:p>
              <a:pPr algn="r">
                <a:spcBef>
                  <a:spcPts val="300"/>
                </a:spcBef>
                <a:buSzPct val="100000"/>
              </a:pPr>
              <a:r>
                <a:rPr lang="en-US" sz="1000"/>
                <a:t>Financial Services</a:t>
              </a:r>
            </a:p>
            <a:p>
              <a:pPr algn="r">
                <a:spcBef>
                  <a:spcPts val="300"/>
                </a:spcBef>
                <a:buSzPct val="100000"/>
              </a:pPr>
              <a:r>
                <a:rPr lang="en-US" sz="1000"/>
                <a:t>Healthcare</a:t>
              </a:r>
            </a:p>
            <a:p>
              <a:pPr algn="r">
                <a:spcBef>
                  <a:spcPts val="300"/>
                </a:spcBef>
                <a:buSzPct val="100000"/>
              </a:pPr>
              <a:r>
                <a:rPr lang="en-US" sz="1000"/>
                <a:t>Retail &amp; CPG</a:t>
              </a:r>
            </a:p>
            <a:p>
              <a:pPr algn="r">
                <a:spcBef>
                  <a:spcPts val="300"/>
                </a:spcBef>
                <a:buSzPct val="100000"/>
              </a:pPr>
              <a:r>
                <a:rPr lang="en-US" sz="1000"/>
                <a:t>Manufacturing</a:t>
              </a:r>
            </a:p>
            <a:p>
              <a:pPr algn="r">
                <a:spcBef>
                  <a:spcPts val="300"/>
                </a:spcBef>
                <a:buSzPct val="100000"/>
              </a:pPr>
              <a:r>
                <a:rPr lang="en-US" sz="1000"/>
                <a:t>Technology, Media &amp; Telecom</a:t>
              </a:r>
            </a:p>
            <a:p>
              <a:pPr algn="r">
                <a:spcBef>
                  <a:spcPts val="300"/>
                </a:spcBef>
                <a:buSzPct val="100000"/>
              </a:pPr>
              <a:r>
                <a:rPr lang="en-US" sz="1000"/>
                <a:t>Semiconductor</a:t>
              </a:r>
            </a:p>
            <a:p>
              <a:pPr algn="r">
                <a:spcBef>
                  <a:spcPts val="300"/>
                </a:spcBef>
                <a:buSzPct val="100000"/>
              </a:pPr>
              <a:r>
                <a:rPr lang="en-US" sz="1000"/>
                <a:t>Public Sector</a:t>
              </a:r>
            </a:p>
          </p:txBody>
        </p:sp>
        <p:cxnSp>
          <p:nvCxnSpPr>
            <p:cNvPr id="12" name="Line">
              <a:extLst>
                <a:ext uri="{FF2B5EF4-FFF2-40B4-BE49-F238E27FC236}">
                  <a16:creationId xmlns:a16="http://schemas.microsoft.com/office/drawing/2014/main" id="{4EA3ACE4-7F44-B043-A746-A76826D9D641}"/>
                </a:ext>
              </a:extLst>
            </p:cNvPr>
            <p:cNvCxnSpPr>
              <a:cxnSpLocks/>
            </p:cNvCxnSpPr>
            <p:nvPr/>
          </p:nvCxnSpPr>
          <p:spPr>
            <a:xfrm>
              <a:off x="7900416" y="4127157"/>
              <a:ext cx="0" cy="490563"/>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sp>
          <p:nvSpPr>
            <p:cNvPr id="13" name="Text">
              <a:extLst>
                <a:ext uri="{FF2B5EF4-FFF2-40B4-BE49-F238E27FC236}">
                  <a16:creationId xmlns:a16="http://schemas.microsoft.com/office/drawing/2014/main" id="{679C62A1-7F75-E34D-8087-47017D45EF0B}"/>
                </a:ext>
              </a:extLst>
            </p:cNvPr>
            <p:cNvSpPr txBox="1"/>
            <p:nvPr/>
          </p:nvSpPr>
          <p:spPr>
            <a:xfrm>
              <a:off x="7900417" y="4615181"/>
              <a:ext cx="3200400" cy="1374139"/>
            </a:xfrm>
            <a:prstGeom prst="rect">
              <a:avLst/>
            </a:prstGeom>
            <a:noFill/>
          </p:spPr>
          <p:txBody>
            <a:bodyPr wrap="square" lIns="0" tIns="0" rIns="0" bIns="0" rtlCol="0" anchor="ctr" anchorCtr="0">
              <a:noAutofit/>
            </a:bodyPr>
            <a:lstStyle/>
            <a:p>
              <a:pPr>
                <a:spcAft>
                  <a:spcPts val="300"/>
                </a:spcAft>
                <a:buSzPct val="100000"/>
              </a:pPr>
              <a:r>
                <a:rPr lang="en-US" sz="1000" b="1" dirty="0"/>
                <a:t>Global presence</a:t>
              </a:r>
            </a:p>
            <a:p>
              <a:pPr>
                <a:spcBef>
                  <a:spcPts val="300"/>
                </a:spcBef>
                <a:buSzPct val="100000"/>
              </a:pPr>
              <a:r>
                <a:rPr lang="en-US" sz="1000" dirty="0"/>
                <a:t>30 countries</a:t>
              </a:r>
            </a:p>
            <a:p>
              <a:pPr>
                <a:spcBef>
                  <a:spcPts val="300"/>
                </a:spcBef>
                <a:buSzPct val="100000"/>
              </a:pPr>
              <a:r>
                <a:rPr lang="en-US" sz="1000" dirty="0"/>
                <a:t>79 offices worldwide</a:t>
              </a:r>
            </a:p>
            <a:p>
              <a:pPr>
                <a:spcBef>
                  <a:spcPts val="300"/>
                </a:spcBef>
                <a:buSzPct val="100000"/>
              </a:pPr>
              <a:r>
                <a:rPr lang="en-US" sz="1000" dirty="0"/>
                <a:t>USA, Canada, India, Malaysia, Singapore, Philippines, China, Taiwan, Australia, Israel, England, Bulgaria, France, Germany, Portugal, Poland, Spain, Mexico</a:t>
              </a:r>
            </a:p>
          </p:txBody>
        </p:sp>
        <p:cxnSp>
          <p:nvCxnSpPr>
            <p:cNvPr id="14" name="Line">
              <a:extLst>
                <a:ext uri="{FF2B5EF4-FFF2-40B4-BE49-F238E27FC236}">
                  <a16:creationId xmlns:a16="http://schemas.microsoft.com/office/drawing/2014/main" id="{CCD82F03-BAC0-F546-8719-87E64DDBA3A9}"/>
                </a:ext>
              </a:extLst>
            </p:cNvPr>
            <p:cNvCxnSpPr>
              <a:cxnSpLocks/>
            </p:cNvCxnSpPr>
            <p:nvPr/>
          </p:nvCxnSpPr>
          <p:spPr>
            <a:xfrm>
              <a:off x="7900416" y="5989320"/>
              <a:ext cx="0" cy="868680"/>
            </a:xfrm>
            <a:prstGeom prst="line">
              <a:avLst/>
            </a:prstGeom>
            <a:ln w="12700" cap="flat">
              <a:solidFill>
                <a:srgbClr val="231F20"/>
              </a:solidFill>
            </a:ln>
          </p:spPr>
          <p:style>
            <a:lnRef idx="1">
              <a:schemeClr val="accent1"/>
            </a:lnRef>
            <a:fillRef idx="0">
              <a:schemeClr val="accent1"/>
            </a:fillRef>
            <a:effectRef idx="0">
              <a:srgbClr val="000000"/>
            </a:effectRef>
            <a:fontRef idx="minor">
              <a:schemeClr val="bg1"/>
            </a:fontRef>
          </p:style>
        </p:cxnSp>
      </p:grpSp>
    </p:spTree>
    <p:extLst>
      <p:ext uri="{BB962C8B-B14F-4D97-AF65-F5344CB8AC3E}">
        <p14:creationId xmlns:p14="http://schemas.microsoft.com/office/powerpoint/2010/main" val="20042205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3832" userDrawn="1">
          <p15:clr>
            <a:srgbClr val="FBAE40"/>
          </p15:clr>
        </p15:guide>
        <p15:guide id="3" orient="horz" pos="4148" userDrawn="1">
          <p15:clr>
            <a:srgbClr val="FBAE40"/>
          </p15:clr>
        </p15:guide>
        <p15:guide id="4" orient="horz" pos="115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Boundless impact slide">
    <p:bg>
      <p:bgPr>
        <a:solidFill>
          <a:srgbClr val="231F20"/>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6B62B1-9C6E-8243-AC90-63B62A0D9ADE}"/>
              </a:ext>
            </a:extLst>
          </p:cNvPr>
          <p:cNvSpPr txBox="1"/>
          <p:nvPr userDrawn="1"/>
        </p:nvSpPr>
        <p:spPr>
          <a:xfrm>
            <a:off x="367284" y="2937933"/>
            <a:ext cx="11457432" cy="982134"/>
          </a:xfrm>
          <a:prstGeom prst="rect">
            <a:avLst/>
          </a:prstGeom>
          <a:noFill/>
        </p:spPr>
        <p:txBody>
          <a:bodyPr wrap="square" lIns="0" tIns="0" rIns="0" bIns="0" rtlCol="0">
            <a:noAutofit/>
          </a:bodyPr>
          <a:lstStyle/>
          <a:p>
            <a:pPr marL="0" indent="0" algn="ctr">
              <a:lnSpc>
                <a:spcPct val="100000"/>
              </a:lnSpc>
              <a:spcBef>
                <a:spcPts val="1200"/>
              </a:spcBef>
              <a:buSzPct val="100000"/>
              <a:buFont typeface="Arial"/>
              <a:buNone/>
            </a:pPr>
            <a:r>
              <a:rPr kumimoji="0" lang="en-US" sz="4000" b="1" i="0" u="none" strike="noStrike" kern="1200" cap="none" spc="0" normalizeH="0" baseline="0" noProof="0">
                <a:ln>
                  <a:noFill/>
                </a:ln>
                <a:solidFill>
                  <a:srgbClr val="FFFFFF"/>
                </a:solidFill>
                <a:effectLst/>
                <a:uLnTx/>
                <a:uFillTx/>
                <a:latin typeface="+mn-lt"/>
                <a:ea typeface="+mj-ea"/>
                <a:cs typeface="+mj-cs"/>
              </a:rPr>
              <a:t>Together, we build for boundless impact</a:t>
            </a:r>
            <a:endParaRPr lang="en-US" sz="1800"/>
          </a:p>
        </p:txBody>
      </p:sp>
    </p:spTree>
    <p:extLst>
      <p:ext uri="{BB962C8B-B14F-4D97-AF65-F5344CB8AC3E}">
        <p14:creationId xmlns:p14="http://schemas.microsoft.com/office/powerpoint/2010/main" val="1185766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End Slide">
    <p:bg>
      <p:bgRef idx="1001">
        <a:schemeClr val="bg1"/>
      </p:bgRef>
    </p:bg>
    <p:spTree>
      <p:nvGrpSpPr>
        <p:cNvPr id="1" name=""/>
        <p:cNvGrpSpPr/>
        <p:nvPr/>
      </p:nvGrpSpPr>
      <p:grpSpPr>
        <a:xfrm>
          <a:off x="0" y="0"/>
          <a:ext cx="0" cy="0"/>
          <a:chOff x="0" y="0"/>
          <a:chExt cx="0" cy="0"/>
        </a:xfrm>
      </p:grpSpPr>
      <p:sp>
        <p:nvSpPr>
          <p:cNvPr id="6" name="Shape">
            <a:extLst>
              <a:ext uri="{FF2B5EF4-FFF2-40B4-BE49-F238E27FC236}">
                <a16:creationId xmlns:a16="http://schemas.microsoft.com/office/drawing/2014/main" id="{7FA7D119-7ED9-8543-A4BE-CCA60CA4A421}"/>
              </a:ext>
              <a:ext uri="{C183D7F6-B498-43B3-948B-1728B52AA6E4}">
                <adec:decorative xmlns:adec="http://schemas.microsoft.com/office/drawing/2017/decorative" val="1"/>
              </a:ext>
            </a:extLst>
          </p:cNvPr>
          <p:cNvSpPr/>
          <p:nvPr userDrawn="1"/>
        </p:nvSpPr>
        <p:spPr bwMode="hidden">
          <a:xfrm>
            <a:off x="1188720" y="1234440"/>
            <a:ext cx="11003279" cy="5623559"/>
          </a:xfrm>
          <a:prstGeom prst="rect">
            <a:avLst/>
          </a:prstGeom>
          <a:solidFill>
            <a:srgbClr val="006E74"/>
          </a:solidFill>
          <a:ln>
            <a:noFill/>
          </a:ln>
        </p:spPr>
        <p:style>
          <a:lnRef idx="0">
            <a:schemeClr val="accent1"/>
          </a:lnRef>
          <a:fillRef idx="1">
            <a:schemeClr val="accent1"/>
          </a:fillRef>
          <a:effectRef idx="0">
            <a:srgbClr val="000000"/>
          </a:effectRef>
          <a:fontRef idx="minor">
            <a:schemeClr val="dk1"/>
          </a:fontRef>
        </p:style>
        <p:txBody>
          <a:bodyPr rtlCol="0" anchor="ctr"/>
          <a:lstStyle/>
          <a:p>
            <a:pPr algn="ctr">
              <a:lnSpc>
                <a:spcPct val="100000"/>
              </a:lnSpc>
            </a:pPr>
            <a:endParaRPr lang="en-US" sz="1800"/>
          </a:p>
        </p:txBody>
      </p:sp>
      <p:sp>
        <p:nvSpPr>
          <p:cNvPr id="4" name="UST" descr="UST">
            <a:extLst>
              <a:ext uri="{FF2B5EF4-FFF2-40B4-BE49-F238E27FC236}">
                <a16:creationId xmlns:a16="http://schemas.microsoft.com/office/drawing/2014/main" id="{6524CCB4-9AB2-A248-A0DC-6590BB8A0F7C}"/>
              </a:ext>
            </a:extLst>
          </p:cNvPr>
          <p:cNvSpPr>
            <a:spLocks noChangeAspect="1" noEditPoints="1"/>
          </p:cNvSpPr>
          <p:nvPr userDrawn="1"/>
        </p:nvSpPr>
        <p:spPr bwMode="black">
          <a:xfrm>
            <a:off x="365125" y="358775"/>
            <a:ext cx="731520" cy="809172"/>
          </a:xfrm>
          <a:custGeom>
            <a:avLst/>
            <a:gdLst>
              <a:gd name="T0" fmla="*/ 3605 w 3998"/>
              <a:gd name="T1" fmla="*/ 3263 h 4415"/>
              <a:gd name="T2" fmla="*/ 3605 w 3998"/>
              <a:gd name="T3" fmla="*/ 3263 h 4415"/>
              <a:gd name="T4" fmla="*/ 2969 w 3998"/>
              <a:gd name="T5" fmla="*/ 3263 h 4415"/>
              <a:gd name="T6" fmla="*/ 2969 w 3998"/>
              <a:gd name="T7" fmla="*/ 3899 h 4415"/>
              <a:gd name="T8" fmla="*/ 3605 w 3998"/>
              <a:gd name="T9" fmla="*/ 3899 h 4415"/>
              <a:gd name="T10" fmla="*/ 3605 w 3998"/>
              <a:gd name="T11" fmla="*/ 3263 h 4415"/>
              <a:gd name="T12" fmla="*/ 3450 w 3998"/>
              <a:gd name="T13" fmla="*/ 703 h 4415"/>
              <a:gd name="T14" fmla="*/ 3450 w 3998"/>
              <a:gd name="T15" fmla="*/ 703 h 4415"/>
              <a:gd name="T16" fmla="*/ 3308 w 3998"/>
              <a:gd name="T17" fmla="*/ 668 h 4415"/>
              <a:gd name="T18" fmla="*/ 3077 w 3998"/>
              <a:gd name="T19" fmla="*/ 505 h 4415"/>
              <a:gd name="T20" fmla="*/ 3308 w 3998"/>
              <a:gd name="T21" fmla="*/ 383 h 4415"/>
              <a:gd name="T22" fmla="*/ 3661 w 3998"/>
              <a:gd name="T23" fmla="*/ 530 h 4415"/>
              <a:gd name="T24" fmla="*/ 3940 w 3998"/>
              <a:gd name="T25" fmla="*/ 305 h 4415"/>
              <a:gd name="T26" fmla="*/ 3310 w 3998"/>
              <a:gd name="T27" fmla="*/ 0 h 4415"/>
              <a:gd name="T28" fmla="*/ 2629 w 3998"/>
              <a:gd name="T29" fmla="*/ 517 h 4415"/>
              <a:gd name="T30" fmla="*/ 3182 w 3998"/>
              <a:gd name="T31" fmla="*/ 1056 h 4415"/>
              <a:gd name="T32" fmla="*/ 3331 w 3998"/>
              <a:gd name="T33" fmla="*/ 1093 h 4415"/>
              <a:gd name="T34" fmla="*/ 3531 w 3998"/>
              <a:gd name="T35" fmla="*/ 1229 h 4415"/>
              <a:gd name="T36" fmla="*/ 3266 w 3998"/>
              <a:gd name="T37" fmla="*/ 1367 h 4415"/>
              <a:gd name="T38" fmla="*/ 2854 w 3998"/>
              <a:gd name="T39" fmla="*/ 1184 h 4415"/>
              <a:gd name="T40" fmla="*/ 2576 w 3998"/>
              <a:gd name="T41" fmla="*/ 1409 h 4415"/>
              <a:gd name="T42" fmla="*/ 3268 w 3998"/>
              <a:gd name="T43" fmla="*/ 1736 h 4415"/>
              <a:gd name="T44" fmla="*/ 3998 w 3998"/>
              <a:gd name="T45" fmla="*/ 1217 h 4415"/>
              <a:gd name="T46" fmla="*/ 3450 w 3998"/>
              <a:gd name="T47" fmla="*/ 703 h 4415"/>
              <a:gd name="T48" fmla="*/ 1451 w 3998"/>
              <a:gd name="T49" fmla="*/ 2778 h 4415"/>
              <a:gd name="T50" fmla="*/ 1451 w 3998"/>
              <a:gd name="T51" fmla="*/ 2778 h 4415"/>
              <a:gd name="T52" fmla="*/ 24 w 3998"/>
              <a:gd name="T53" fmla="*/ 2778 h 4415"/>
              <a:gd name="T54" fmla="*/ 24 w 3998"/>
              <a:gd name="T55" fmla="*/ 3168 h 4415"/>
              <a:gd name="T56" fmla="*/ 512 w 3998"/>
              <a:gd name="T57" fmla="*/ 3168 h 4415"/>
              <a:gd name="T58" fmla="*/ 512 w 3998"/>
              <a:gd name="T59" fmla="*/ 4415 h 4415"/>
              <a:gd name="T60" fmla="*/ 963 w 3998"/>
              <a:gd name="T61" fmla="*/ 4415 h 4415"/>
              <a:gd name="T62" fmla="*/ 963 w 3998"/>
              <a:gd name="T63" fmla="*/ 3168 h 4415"/>
              <a:gd name="T64" fmla="*/ 1451 w 3998"/>
              <a:gd name="T65" fmla="*/ 3168 h 4415"/>
              <a:gd name="T66" fmla="*/ 1451 w 3998"/>
              <a:gd name="T67" fmla="*/ 2778 h 4415"/>
              <a:gd name="T68" fmla="*/ 1026 w 3998"/>
              <a:gd name="T69" fmla="*/ 48 h 4415"/>
              <a:gd name="T70" fmla="*/ 1026 w 3998"/>
              <a:gd name="T71" fmla="*/ 48 h 4415"/>
              <a:gd name="T72" fmla="*/ 1475 w 3998"/>
              <a:gd name="T73" fmla="*/ 48 h 4415"/>
              <a:gd name="T74" fmla="*/ 1475 w 3998"/>
              <a:gd name="T75" fmla="*/ 1015 h 4415"/>
              <a:gd name="T76" fmla="*/ 741 w 3998"/>
              <a:gd name="T77" fmla="*/ 1736 h 4415"/>
              <a:gd name="T78" fmla="*/ 0 w 3998"/>
              <a:gd name="T79" fmla="*/ 1015 h 4415"/>
              <a:gd name="T80" fmla="*/ 0 w 3998"/>
              <a:gd name="T81" fmla="*/ 48 h 4415"/>
              <a:gd name="T82" fmla="*/ 449 w 3998"/>
              <a:gd name="T83" fmla="*/ 48 h 4415"/>
              <a:gd name="T84" fmla="*/ 449 w 3998"/>
              <a:gd name="T85" fmla="*/ 1018 h 4415"/>
              <a:gd name="T86" fmla="*/ 739 w 3998"/>
              <a:gd name="T87" fmla="*/ 1321 h 4415"/>
              <a:gd name="T88" fmla="*/ 1026 w 3998"/>
              <a:gd name="T89" fmla="*/ 1018 h 4415"/>
              <a:gd name="T90" fmla="*/ 1026 w 3998"/>
              <a:gd name="T91" fmla="*/ 48 h 44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998" h="4415">
                <a:moveTo>
                  <a:pt x="3605" y="3263"/>
                </a:moveTo>
                <a:lnTo>
                  <a:pt x="3605" y="3263"/>
                </a:lnTo>
                <a:lnTo>
                  <a:pt x="2969" y="3263"/>
                </a:lnTo>
                <a:lnTo>
                  <a:pt x="2969" y="3899"/>
                </a:lnTo>
                <a:lnTo>
                  <a:pt x="3605" y="3899"/>
                </a:lnTo>
                <a:lnTo>
                  <a:pt x="3605" y="3263"/>
                </a:lnTo>
                <a:close/>
                <a:moveTo>
                  <a:pt x="3450" y="703"/>
                </a:moveTo>
                <a:lnTo>
                  <a:pt x="3450" y="703"/>
                </a:lnTo>
                <a:lnTo>
                  <a:pt x="3308" y="668"/>
                </a:lnTo>
                <a:cubicBezTo>
                  <a:pt x="3149" y="629"/>
                  <a:pt x="3077" y="583"/>
                  <a:pt x="3077" y="505"/>
                </a:cubicBezTo>
                <a:cubicBezTo>
                  <a:pt x="3077" y="446"/>
                  <a:pt x="3153" y="383"/>
                  <a:pt x="3308" y="383"/>
                </a:cubicBezTo>
                <a:cubicBezTo>
                  <a:pt x="3451" y="383"/>
                  <a:pt x="3567" y="445"/>
                  <a:pt x="3661" y="530"/>
                </a:cubicBezTo>
                <a:lnTo>
                  <a:pt x="3940" y="305"/>
                </a:lnTo>
                <a:cubicBezTo>
                  <a:pt x="3822" y="109"/>
                  <a:pt x="3566" y="0"/>
                  <a:pt x="3310" y="0"/>
                </a:cubicBezTo>
                <a:cubicBezTo>
                  <a:pt x="2877" y="0"/>
                  <a:pt x="2629" y="237"/>
                  <a:pt x="2629" y="517"/>
                </a:cubicBezTo>
                <a:cubicBezTo>
                  <a:pt x="2629" y="733"/>
                  <a:pt x="2783" y="958"/>
                  <a:pt x="3182" y="1056"/>
                </a:cubicBezTo>
                <a:lnTo>
                  <a:pt x="3331" y="1093"/>
                </a:lnTo>
                <a:cubicBezTo>
                  <a:pt x="3478" y="1130"/>
                  <a:pt x="3531" y="1158"/>
                  <a:pt x="3531" y="1229"/>
                </a:cubicBezTo>
                <a:cubicBezTo>
                  <a:pt x="3531" y="1318"/>
                  <a:pt x="3414" y="1367"/>
                  <a:pt x="3266" y="1367"/>
                </a:cubicBezTo>
                <a:cubicBezTo>
                  <a:pt x="3095" y="1367"/>
                  <a:pt x="2967" y="1298"/>
                  <a:pt x="2854" y="1184"/>
                </a:cubicBezTo>
                <a:lnTo>
                  <a:pt x="2576" y="1409"/>
                </a:lnTo>
                <a:cubicBezTo>
                  <a:pt x="2697" y="1629"/>
                  <a:pt x="3012" y="1736"/>
                  <a:pt x="3268" y="1736"/>
                </a:cubicBezTo>
                <a:cubicBezTo>
                  <a:pt x="3725" y="1736"/>
                  <a:pt x="3998" y="1523"/>
                  <a:pt x="3998" y="1217"/>
                </a:cubicBezTo>
                <a:cubicBezTo>
                  <a:pt x="3998" y="985"/>
                  <a:pt x="3850" y="799"/>
                  <a:pt x="3450" y="703"/>
                </a:cubicBezTo>
                <a:close/>
                <a:moveTo>
                  <a:pt x="1451" y="2778"/>
                </a:moveTo>
                <a:lnTo>
                  <a:pt x="1451" y="2778"/>
                </a:lnTo>
                <a:lnTo>
                  <a:pt x="24" y="2778"/>
                </a:lnTo>
                <a:lnTo>
                  <a:pt x="24" y="3168"/>
                </a:lnTo>
                <a:lnTo>
                  <a:pt x="512" y="3168"/>
                </a:lnTo>
                <a:lnTo>
                  <a:pt x="512" y="4415"/>
                </a:lnTo>
                <a:lnTo>
                  <a:pt x="963" y="4415"/>
                </a:lnTo>
                <a:lnTo>
                  <a:pt x="963" y="3168"/>
                </a:lnTo>
                <a:lnTo>
                  <a:pt x="1451" y="3168"/>
                </a:lnTo>
                <a:lnTo>
                  <a:pt x="1451" y="2778"/>
                </a:lnTo>
                <a:close/>
                <a:moveTo>
                  <a:pt x="1026" y="48"/>
                </a:moveTo>
                <a:lnTo>
                  <a:pt x="1026" y="48"/>
                </a:lnTo>
                <a:lnTo>
                  <a:pt x="1475" y="48"/>
                </a:lnTo>
                <a:lnTo>
                  <a:pt x="1475" y="1015"/>
                </a:lnTo>
                <a:cubicBezTo>
                  <a:pt x="1475" y="1465"/>
                  <a:pt x="1206" y="1736"/>
                  <a:pt x="741" y="1736"/>
                </a:cubicBezTo>
                <a:cubicBezTo>
                  <a:pt x="258" y="1736"/>
                  <a:pt x="0" y="1454"/>
                  <a:pt x="0" y="1015"/>
                </a:cubicBezTo>
                <a:lnTo>
                  <a:pt x="0" y="48"/>
                </a:lnTo>
                <a:lnTo>
                  <a:pt x="449" y="48"/>
                </a:lnTo>
                <a:lnTo>
                  <a:pt x="449" y="1018"/>
                </a:lnTo>
                <a:cubicBezTo>
                  <a:pt x="449" y="1211"/>
                  <a:pt x="559" y="1321"/>
                  <a:pt x="739" y="1321"/>
                </a:cubicBezTo>
                <a:cubicBezTo>
                  <a:pt x="918" y="1321"/>
                  <a:pt x="1026" y="1211"/>
                  <a:pt x="1026" y="1018"/>
                </a:cubicBezTo>
                <a:lnTo>
                  <a:pt x="1026" y="48"/>
                </a:lnTo>
                <a:close/>
              </a:path>
            </a:pathLst>
          </a:custGeom>
          <a:solidFill>
            <a:srgbClr val="231F2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Thank You">
            <a:extLst>
              <a:ext uri="{FF2B5EF4-FFF2-40B4-BE49-F238E27FC236}">
                <a16:creationId xmlns:a16="http://schemas.microsoft.com/office/drawing/2014/main" id="{3B3D034D-06BF-E34D-97D9-E1FB041EDECA}"/>
              </a:ext>
            </a:extLst>
          </p:cNvPr>
          <p:cNvSpPr txBox="1">
            <a:spLocks/>
          </p:cNvSpPr>
          <p:nvPr userDrawn="1"/>
        </p:nvSpPr>
        <p:spPr>
          <a:xfrm>
            <a:off x="1702053" y="1585468"/>
            <a:ext cx="7178422" cy="210501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sz="4800" b="0" kern="1200" spc="0" baseline="0">
                <a:solidFill>
                  <a:schemeClr val="bg1"/>
                </a:solidFill>
                <a:latin typeface="+mj-lt"/>
                <a:ea typeface="+mj-ea"/>
                <a:cs typeface="+mj-cs"/>
              </a:defRPr>
            </a:lvl1pPr>
          </a:lstStyle>
          <a:p>
            <a:r>
              <a:rPr lang="en-US"/>
              <a:t>Thank you</a:t>
            </a:r>
          </a:p>
        </p:txBody>
      </p:sp>
      <p:sp>
        <p:nvSpPr>
          <p:cNvPr id="12" name="Text Placeholder 1">
            <a:extLst>
              <a:ext uri="{FF2B5EF4-FFF2-40B4-BE49-F238E27FC236}">
                <a16:creationId xmlns:a16="http://schemas.microsoft.com/office/drawing/2014/main" id="{230CA0A7-AB3D-9640-8F81-41F4E103F68C}"/>
              </a:ext>
            </a:extLst>
          </p:cNvPr>
          <p:cNvSpPr>
            <a:spLocks noGrp="1"/>
          </p:cNvSpPr>
          <p:nvPr>
            <p:ph type="body" sz="quarter" idx="10" hasCustomPrompt="1"/>
          </p:nvPr>
        </p:nvSpPr>
        <p:spPr>
          <a:xfrm>
            <a:off x="1702053" y="4893617"/>
            <a:ext cx="7178422" cy="1598624"/>
          </a:xfrm>
        </p:spPr>
        <p:txBody>
          <a:bodyPr anchor="b" anchorCtr="0">
            <a:noAutofit/>
          </a:bodyPr>
          <a:lstStyle>
            <a:lvl1pPr marL="0" indent="0">
              <a:spcBef>
                <a:spcPts val="0"/>
              </a:spcBef>
              <a:buFontTx/>
              <a:buNone/>
              <a:defRPr sz="1600">
                <a:solidFill>
                  <a:schemeClr val="bg1"/>
                </a:solidFill>
              </a:defRPr>
            </a:lvl1pPr>
            <a:lvl2pPr marL="0" indent="0">
              <a:spcBef>
                <a:spcPts val="0"/>
              </a:spcBef>
              <a:buFontTx/>
              <a:buNone/>
              <a:defRPr sz="1600">
                <a:solidFill>
                  <a:schemeClr val="bg1"/>
                </a:solidFill>
              </a:defRPr>
            </a:lvl2pPr>
            <a:lvl3pPr marL="0" indent="0">
              <a:spcBef>
                <a:spcPts val="0"/>
              </a:spcBef>
              <a:buFontTx/>
              <a:buNone/>
              <a:defRPr sz="1600">
                <a:solidFill>
                  <a:schemeClr val="bg1"/>
                </a:solidFill>
              </a:defRPr>
            </a:lvl3pPr>
            <a:lvl4pPr marL="0" indent="0">
              <a:spcBef>
                <a:spcPts val="0"/>
              </a:spcBef>
              <a:buFontTx/>
              <a:buNone/>
              <a:defRPr sz="1600">
                <a:solidFill>
                  <a:schemeClr val="bg1"/>
                </a:solidFill>
              </a:defRPr>
            </a:lvl4pPr>
            <a:lvl5pPr marL="0" indent="0">
              <a:spcBef>
                <a:spcPts val="0"/>
              </a:spcBef>
              <a:buFontTx/>
              <a:buNone/>
              <a:defRPr sz="1600">
                <a:solidFill>
                  <a:schemeClr val="bg1"/>
                </a:solidFill>
              </a:defRPr>
            </a:lvl5pPr>
            <a:lvl6pPr marL="0" indent="0">
              <a:spcBef>
                <a:spcPts val="0"/>
              </a:spcBef>
              <a:buFontTx/>
              <a:buNone/>
              <a:defRPr sz="1600">
                <a:solidFill>
                  <a:schemeClr val="bg1"/>
                </a:solidFill>
              </a:defRPr>
            </a:lvl6pPr>
            <a:lvl7pPr marL="0" indent="0">
              <a:spcBef>
                <a:spcPts val="0"/>
              </a:spcBef>
              <a:buFontTx/>
              <a:buNone/>
              <a:defRPr sz="1600">
                <a:solidFill>
                  <a:schemeClr val="bg1"/>
                </a:solidFill>
              </a:defRPr>
            </a:lvl7pPr>
            <a:lvl8pPr marL="0" indent="0">
              <a:spcBef>
                <a:spcPts val="0"/>
              </a:spcBef>
              <a:buFontTx/>
              <a:buNone/>
              <a:defRPr sz="1600">
                <a:solidFill>
                  <a:schemeClr val="bg1"/>
                </a:solidFill>
              </a:defRPr>
            </a:lvl8pPr>
            <a:lvl9pPr marL="0" indent="0">
              <a:spcBef>
                <a:spcPts val="0"/>
              </a:spcBef>
              <a:buFontTx/>
              <a:buNone/>
              <a:defRPr sz="1600">
                <a:solidFill>
                  <a:schemeClr val="bg1"/>
                </a:solidFill>
              </a:defRPr>
            </a:lvl9pPr>
          </a:lstStyle>
          <a:p>
            <a:pPr lvl="0"/>
            <a:r>
              <a:rPr lang="en-US"/>
              <a:t>[Optional contact information]</a:t>
            </a:r>
          </a:p>
        </p:txBody>
      </p:sp>
      <p:sp>
        <p:nvSpPr>
          <p:cNvPr id="18" name="URL">
            <a:extLst>
              <a:ext uri="{FF2B5EF4-FFF2-40B4-BE49-F238E27FC236}">
                <a16:creationId xmlns:a16="http://schemas.microsoft.com/office/drawing/2014/main" id="{2B56852A-13EA-DC41-9045-334298984C85}"/>
              </a:ext>
            </a:extLst>
          </p:cNvPr>
          <p:cNvSpPr txBox="1"/>
          <p:nvPr userDrawn="1"/>
        </p:nvSpPr>
        <p:spPr>
          <a:xfrm>
            <a:off x="9188450" y="4893618"/>
            <a:ext cx="2635250" cy="1598624"/>
          </a:xfrm>
          <a:prstGeom prst="rect">
            <a:avLst/>
          </a:prstGeom>
          <a:noFill/>
        </p:spPr>
        <p:txBody>
          <a:bodyPr wrap="square" lIns="0" tIns="0" rIns="0" bIns="0" rtlCol="0" anchor="b" anchorCtr="0">
            <a:noAutofit/>
          </a:bodyPr>
          <a:lstStyle/>
          <a:p>
            <a:pPr marL="0" indent="0" algn="r">
              <a:lnSpc>
                <a:spcPct val="100000"/>
              </a:lnSpc>
              <a:spcBef>
                <a:spcPts val="0"/>
              </a:spcBef>
              <a:buSzPct val="100000"/>
              <a:buFontTx/>
              <a:buNone/>
            </a:pPr>
            <a:r>
              <a:rPr lang="en-US" sz="1600" b="1" err="1">
                <a:solidFill>
                  <a:schemeClr val="bg1"/>
                </a:solidFill>
              </a:rPr>
              <a:t>ust.com</a:t>
            </a:r>
            <a:endParaRPr lang="en-US" sz="1600" b="1">
              <a:solidFill>
                <a:schemeClr val="bg1"/>
              </a:solidFill>
            </a:endParaRPr>
          </a:p>
        </p:txBody>
      </p:sp>
    </p:spTree>
    <p:extLst>
      <p:ext uri="{BB962C8B-B14F-4D97-AF65-F5344CB8AC3E}">
        <p14:creationId xmlns:p14="http://schemas.microsoft.com/office/powerpoint/2010/main" val="38763996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788" userDrawn="1">
          <p15:clr>
            <a:srgbClr val="FBAE40"/>
          </p15:clr>
        </p15:guide>
        <p15:guide id="5" orient="horz" pos="4090" userDrawn="1">
          <p15:clr>
            <a:srgbClr val="FBAE40"/>
          </p15:clr>
        </p15:guide>
        <p15:guide id="6" pos="559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pyright and Confidentiality">
    <p:spTree>
      <p:nvGrpSpPr>
        <p:cNvPr id="1" name=""/>
        <p:cNvGrpSpPr/>
        <p:nvPr/>
      </p:nvGrpSpPr>
      <p:grpSpPr>
        <a:xfrm>
          <a:off x="0" y="0"/>
          <a:ext cx="0" cy="0"/>
          <a:chOff x="0" y="0"/>
          <a:chExt cx="0" cy="0"/>
        </a:xfrm>
      </p:grpSpPr>
      <p:sp>
        <p:nvSpPr>
          <p:cNvPr id="5" name="Title">
            <a:extLst>
              <a:ext uri="{FF2B5EF4-FFF2-40B4-BE49-F238E27FC236}">
                <a16:creationId xmlns:a16="http://schemas.microsoft.com/office/drawing/2014/main" id="{B89A1D1F-C3AD-134F-846A-E44B5B196324}"/>
              </a:ext>
            </a:extLst>
          </p:cNvPr>
          <p:cNvSpPr txBox="1">
            <a:spLocks/>
          </p:cNvSpPr>
          <p:nvPr userDrawn="1"/>
        </p:nvSpPr>
        <p:spPr>
          <a:xfrm>
            <a:off x="365760" y="365760"/>
            <a:ext cx="8184515" cy="914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a:lstStyle>
          <a:p>
            <a:r>
              <a:rPr lang="en-US"/>
              <a:t>Copyright and confidentiality notice</a:t>
            </a:r>
          </a:p>
        </p:txBody>
      </p:sp>
      <p:sp>
        <p:nvSpPr>
          <p:cNvPr id="8" name="TextBox">
            <a:extLst>
              <a:ext uri="{FF2B5EF4-FFF2-40B4-BE49-F238E27FC236}">
                <a16:creationId xmlns:a16="http://schemas.microsoft.com/office/drawing/2014/main" id="{CA53F076-5B9C-7D40-B411-24F312CD2730}"/>
              </a:ext>
            </a:extLst>
          </p:cNvPr>
          <p:cNvSpPr txBox="1"/>
          <p:nvPr userDrawn="1"/>
        </p:nvSpPr>
        <p:spPr>
          <a:xfrm>
            <a:off x="365761" y="1828800"/>
            <a:ext cx="8183879" cy="4251960"/>
          </a:xfrm>
          <a:prstGeom prst="rect">
            <a:avLst/>
          </a:prstGeom>
          <a:noFill/>
        </p:spPr>
        <p:txBody>
          <a:bodyPr wrap="square" lIns="0" tIns="0" rIns="0" bIns="0" rtlCol="0">
            <a:noAutofit/>
          </a:bodyPr>
          <a:lstStyle/>
          <a:p>
            <a:pPr>
              <a:lnSpc>
                <a:spcPct val="100000"/>
              </a:lnSpc>
              <a:spcBef>
                <a:spcPts val="1200"/>
              </a:spcBef>
              <a:buSzPct val="100000"/>
            </a:pPr>
            <a:r>
              <a:rPr lang="en-US" dirty="0"/>
              <a:t>Copyright © 2022 by UST Global Inc. All rights reserved.</a:t>
            </a:r>
          </a:p>
          <a:p>
            <a:pPr>
              <a:lnSpc>
                <a:spcPct val="100000"/>
              </a:lnSpc>
              <a:spcBef>
                <a:spcPts val="1200"/>
              </a:spcBef>
              <a:buSzPct val="100000"/>
            </a:pPr>
            <a:r>
              <a:rPr lang="en-US" dirty="0"/>
              <a:t>This document is protected under the copyright laws of United States, India, and other countries as an unpublished work and contains information that shall not be reproduced, published, used in the preparation of derivative works, and/or distributed, in whole or in part, by the recipient for any purpose other than to evaluate this document. Further, all information contained herein is proprietary and confidential to UST Global Inc and may not be disclosed to any third party. Exceptions to this notice are permitted only with the express, written permission of UST Global Inc.</a:t>
            </a:r>
          </a:p>
          <a:p>
            <a:pPr>
              <a:lnSpc>
                <a:spcPct val="100000"/>
              </a:lnSpc>
              <a:spcBef>
                <a:spcPts val="1200"/>
              </a:spcBef>
              <a:buSzPct val="100000"/>
            </a:pPr>
            <a:r>
              <a:rPr lang="en-US" dirty="0"/>
              <a:t>UST</a:t>
            </a:r>
            <a:r>
              <a:rPr lang="en-US" baseline="30000" dirty="0"/>
              <a:t>®</a:t>
            </a:r>
            <a:r>
              <a:rPr lang="en-US" dirty="0"/>
              <a:t> is a registered service mark of UST Global Inc.</a:t>
            </a:r>
          </a:p>
        </p:txBody>
      </p:sp>
      <p:sp>
        <p:nvSpPr>
          <p:cNvPr id="30" name="TextBox">
            <a:extLst>
              <a:ext uri="{FF2B5EF4-FFF2-40B4-BE49-F238E27FC236}">
                <a16:creationId xmlns:a16="http://schemas.microsoft.com/office/drawing/2014/main" id="{0F0A4EC5-5B06-1C4A-A502-579AB0732ADE}"/>
              </a:ext>
            </a:extLst>
          </p:cNvPr>
          <p:cNvSpPr/>
          <p:nvPr userDrawn="1"/>
        </p:nvSpPr>
        <p:spPr bwMode="auto">
          <a:xfrm>
            <a:off x="8870950" y="1828800"/>
            <a:ext cx="2952242" cy="4254500"/>
          </a:xfrm>
          <a:prstGeom prst="rect">
            <a:avLst/>
          </a:prstGeom>
          <a:solidFill>
            <a:srgbClr val="ECECE1"/>
          </a:solidFill>
          <a:ln>
            <a:noFill/>
          </a:ln>
        </p:spPr>
        <p:style>
          <a:lnRef idx="0">
            <a:schemeClr val="accent1"/>
          </a:lnRef>
          <a:fillRef idx="1">
            <a:schemeClr val="accent1"/>
          </a:fillRef>
          <a:effectRef idx="0">
            <a:srgbClr val="000000"/>
          </a:effectRef>
          <a:fontRef idx="minor">
            <a:schemeClr val="bg1"/>
          </a:fontRef>
        </p:style>
        <p:txBody>
          <a:bodyPr lIns="320040" tIns="320040" rIns="182880" bIns="822960" rtlCol="0" anchor="t" anchorCtr="0"/>
          <a:lstStyle/>
          <a:p>
            <a:pPr>
              <a:lnSpc>
                <a:spcPct val="100000"/>
              </a:lnSpc>
              <a:spcBef>
                <a:spcPts val="0"/>
              </a:spcBef>
              <a:buSzPct val="100000"/>
            </a:pPr>
            <a:r>
              <a:rPr lang="en-US" b="1">
                <a:solidFill>
                  <a:schemeClr val="tx1"/>
                </a:solidFill>
              </a:rPr>
              <a:t>UST</a:t>
            </a:r>
          </a:p>
          <a:p>
            <a:pPr>
              <a:lnSpc>
                <a:spcPct val="100000"/>
              </a:lnSpc>
              <a:spcBef>
                <a:spcPts val="0"/>
              </a:spcBef>
              <a:buSzPct val="100000"/>
            </a:pPr>
            <a:r>
              <a:rPr lang="en-US" b="0">
                <a:solidFill>
                  <a:schemeClr val="tx1"/>
                </a:solidFill>
              </a:rPr>
              <a:t>5 Polaris Way</a:t>
            </a:r>
          </a:p>
          <a:p>
            <a:pPr>
              <a:lnSpc>
                <a:spcPct val="100000"/>
              </a:lnSpc>
              <a:spcBef>
                <a:spcPts val="0"/>
              </a:spcBef>
              <a:buSzPct val="100000"/>
            </a:pPr>
            <a:r>
              <a:rPr lang="en-US" b="0">
                <a:solidFill>
                  <a:schemeClr val="tx1"/>
                </a:solidFill>
              </a:rPr>
              <a:t>Aliso Viejo, CA 92656</a:t>
            </a:r>
          </a:p>
          <a:p>
            <a:pPr>
              <a:lnSpc>
                <a:spcPct val="100000"/>
              </a:lnSpc>
              <a:spcBef>
                <a:spcPts val="1200"/>
              </a:spcBef>
              <a:buSzPct val="100000"/>
            </a:pPr>
            <a:r>
              <a:rPr lang="en-US" b="0">
                <a:solidFill>
                  <a:schemeClr val="tx1"/>
                </a:solidFill>
              </a:rPr>
              <a:t>T +1 949 716 8757</a:t>
            </a:r>
          </a:p>
          <a:p>
            <a:pPr>
              <a:lnSpc>
                <a:spcPct val="100000"/>
              </a:lnSpc>
              <a:spcBef>
                <a:spcPts val="0"/>
              </a:spcBef>
              <a:buSzPct val="100000"/>
            </a:pPr>
            <a:r>
              <a:rPr lang="en-US" b="0">
                <a:solidFill>
                  <a:schemeClr val="tx1"/>
                </a:solidFill>
              </a:rPr>
              <a:t>F +1 949 716 8396</a:t>
            </a:r>
          </a:p>
          <a:p>
            <a:pPr>
              <a:lnSpc>
                <a:spcPct val="100000"/>
              </a:lnSpc>
              <a:spcBef>
                <a:spcPts val="1200"/>
              </a:spcBef>
              <a:buSzPct val="100000"/>
            </a:pPr>
            <a:r>
              <a:rPr lang="en-US" b="1">
                <a:solidFill>
                  <a:schemeClr val="tx1"/>
                </a:solidFill>
              </a:rPr>
              <a:t>ust.com</a:t>
            </a:r>
          </a:p>
        </p:txBody>
      </p:sp>
      <p:sp>
        <p:nvSpPr>
          <p:cNvPr id="11" name="LinkedIn">
            <a:hlinkClick r:id="rId2"/>
            <a:extLst>
              <a:ext uri="{FF2B5EF4-FFF2-40B4-BE49-F238E27FC236}">
                <a16:creationId xmlns:a16="http://schemas.microsoft.com/office/drawing/2014/main" id="{36E860F1-0833-42C3-B18C-E49EAE88C996}"/>
              </a:ext>
            </a:extLst>
          </p:cNvPr>
          <p:cNvSpPr>
            <a:spLocks noChangeAspect="1" noEditPoints="1"/>
          </p:cNvSpPr>
          <p:nvPr userDrawn="1"/>
        </p:nvSpPr>
        <p:spPr bwMode="auto">
          <a:xfrm>
            <a:off x="9197136" y="5555832"/>
            <a:ext cx="256196" cy="244253"/>
          </a:xfrm>
          <a:custGeom>
            <a:avLst/>
            <a:gdLst>
              <a:gd name="T0" fmla="*/ 671 w 671"/>
              <a:gd name="T1" fmla="*/ 641 h 641"/>
              <a:gd name="T2" fmla="*/ 671 w 671"/>
              <a:gd name="T3" fmla="*/ 641 h 641"/>
              <a:gd name="T4" fmla="*/ 527 w 671"/>
              <a:gd name="T5" fmla="*/ 641 h 641"/>
              <a:gd name="T6" fmla="*/ 527 w 671"/>
              <a:gd name="T7" fmla="*/ 410 h 641"/>
              <a:gd name="T8" fmla="*/ 454 w 671"/>
              <a:gd name="T9" fmla="*/ 312 h 641"/>
              <a:gd name="T10" fmla="*/ 380 w 671"/>
              <a:gd name="T11" fmla="*/ 365 h 641"/>
              <a:gd name="T12" fmla="*/ 376 w 671"/>
              <a:gd name="T13" fmla="*/ 400 h 641"/>
              <a:gd name="T14" fmla="*/ 376 w 671"/>
              <a:gd name="T15" fmla="*/ 641 h 641"/>
              <a:gd name="T16" fmla="*/ 232 w 671"/>
              <a:gd name="T17" fmla="*/ 641 h 641"/>
              <a:gd name="T18" fmla="*/ 232 w 671"/>
              <a:gd name="T19" fmla="*/ 209 h 641"/>
              <a:gd name="T20" fmla="*/ 376 w 671"/>
              <a:gd name="T21" fmla="*/ 209 h 641"/>
              <a:gd name="T22" fmla="*/ 376 w 671"/>
              <a:gd name="T23" fmla="*/ 270 h 641"/>
              <a:gd name="T24" fmla="*/ 505 w 671"/>
              <a:gd name="T25" fmla="*/ 199 h 641"/>
              <a:gd name="T26" fmla="*/ 671 w 671"/>
              <a:gd name="T27" fmla="*/ 393 h 641"/>
              <a:gd name="T28" fmla="*/ 671 w 671"/>
              <a:gd name="T29" fmla="*/ 641 h 641"/>
              <a:gd name="T30" fmla="*/ 81 w 671"/>
              <a:gd name="T31" fmla="*/ 150 h 641"/>
              <a:gd name="T32" fmla="*/ 81 w 671"/>
              <a:gd name="T33" fmla="*/ 150 h 641"/>
              <a:gd name="T34" fmla="*/ 80 w 671"/>
              <a:gd name="T35" fmla="*/ 150 h 641"/>
              <a:gd name="T36" fmla="*/ 0 w 671"/>
              <a:gd name="T37" fmla="*/ 75 h 641"/>
              <a:gd name="T38" fmla="*/ 82 w 671"/>
              <a:gd name="T39" fmla="*/ 0 h 641"/>
              <a:gd name="T40" fmla="*/ 162 w 671"/>
              <a:gd name="T41" fmla="*/ 75 h 641"/>
              <a:gd name="T42" fmla="*/ 81 w 671"/>
              <a:gd name="T43" fmla="*/ 150 h 641"/>
              <a:gd name="T44" fmla="*/ 152 w 671"/>
              <a:gd name="T45" fmla="*/ 641 h 641"/>
              <a:gd name="T46" fmla="*/ 152 w 671"/>
              <a:gd name="T47" fmla="*/ 641 h 641"/>
              <a:gd name="T48" fmla="*/ 9 w 671"/>
              <a:gd name="T49" fmla="*/ 641 h 641"/>
              <a:gd name="T50" fmla="*/ 9 w 671"/>
              <a:gd name="T51" fmla="*/ 209 h 641"/>
              <a:gd name="T52" fmla="*/ 152 w 671"/>
              <a:gd name="T53" fmla="*/ 209 h 641"/>
              <a:gd name="T54" fmla="*/ 152 w 671"/>
              <a:gd name="T55" fmla="*/ 641 h 6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71" h="641">
                <a:moveTo>
                  <a:pt x="671" y="641"/>
                </a:moveTo>
                <a:lnTo>
                  <a:pt x="671" y="641"/>
                </a:lnTo>
                <a:lnTo>
                  <a:pt x="527" y="641"/>
                </a:lnTo>
                <a:lnTo>
                  <a:pt x="527" y="410"/>
                </a:lnTo>
                <a:cubicBezTo>
                  <a:pt x="527" y="352"/>
                  <a:pt x="506" y="312"/>
                  <a:pt x="454" y="312"/>
                </a:cubicBezTo>
                <a:cubicBezTo>
                  <a:pt x="415" y="312"/>
                  <a:pt x="391" y="339"/>
                  <a:pt x="380" y="365"/>
                </a:cubicBezTo>
                <a:cubicBezTo>
                  <a:pt x="377" y="374"/>
                  <a:pt x="376" y="387"/>
                  <a:pt x="376" y="400"/>
                </a:cubicBezTo>
                <a:lnTo>
                  <a:pt x="376" y="641"/>
                </a:lnTo>
                <a:lnTo>
                  <a:pt x="232" y="641"/>
                </a:lnTo>
                <a:cubicBezTo>
                  <a:pt x="232" y="641"/>
                  <a:pt x="234" y="249"/>
                  <a:pt x="232" y="209"/>
                </a:cubicBezTo>
                <a:lnTo>
                  <a:pt x="376" y="209"/>
                </a:lnTo>
                <a:lnTo>
                  <a:pt x="376" y="270"/>
                </a:lnTo>
                <a:cubicBezTo>
                  <a:pt x="395" y="241"/>
                  <a:pt x="429" y="199"/>
                  <a:pt x="505" y="199"/>
                </a:cubicBezTo>
                <a:cubicBezTo>
                  <a:pt x="600" y="199"/>
                  <a:pt x="671" y="260"/>
                  <a:pt x="671" y="393"/>
                </a:cubicBezTo>
                <a:lnTo>
                  <a:pt x="671" y="641"/>
                </a:lnTo>
                <a:close/>
                <a:moveTo>
                  <a:pt x="81" y="150"/>
                </a:moveTo>
                <a:lnTo>
                  <a:pt x="81" y="150"/>
                </a:lnTo>
                <a:lnTo>
                  <a:pt x="80" y="150"/>
                </a:lnTo>
                <a:cubicBezTo>
                  <a:pt x="31" y="150"/>
                  <a:pt x="0" y="117"/>
                  <a:pt x="0" y="75"/>
                </a:cubicBezTo>
                <a:cubicBezTo>
                  <a:pt x="0" y="33"/>
                  <a:pt x="32" y="0"/>
                  <a:pt x="82" y="0"/>
                </a:cubicBezTo>
                <a:cubicBezTo>
                  <a:pt x="131" y="0"/>
                  <a:pt x="161" y="33"/>
                  <a:pt x="162" y="75"/>
                </a:cubicBezTo>
                <a:cubicBezTo>
                  <a:pt x="162" y="117"/>
                  <a:pt x="131" y="150"/>
                  <a:pt x="81" y="150"/>
                </a:cubicBezTo>
                <a:close/>
                <a:moveTo>
                  <a:pt x="152" y="641"/>
                </a:moveTo>
                <a:lnTo>
                  <a:pt x="152" y="641"/>
                </a:lnTo>
                <a:lnTo>
                  <a:pt x="9" y="641"/>
                </a:lnTo>
                <a:lnTo>
                  <a:pt x="9" y="209"/>
                </a:lnTo>
                <a:lnTo>
                  <a:pt x="152" y="209"/>
                </a:lnTo>
                <a:lnTo>
                  <a:pt x="152" y="641"/>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acebook">
            <a:hlinkClick r:id="rId3"/>
            <a:extLst>
              <a:ext uri="{FF2B5EF4-FFF2-40B4-BE49-F238E27FC236}">
                <a16:creationId xmlns:a16="http://schemas.microsoft.com/office/drawing/2014/main" id="{D3CE881A-2E2C-4BF7-81A2-0B6ABD537CEA}"/>
              </a:ext>
            </a:extLst>
          </p:cNvPr>
          <p:cNvSpPr>
            <a:spLocks/>
          </p:cNvSpPr>
          <p:nvPr userDrawn="1"/>
        </p:nvSpPr>
        <p:spPr bwMode="auto">
          <a:xfrm>
            <a:off x="9674955" y="5537234"/>
            <a:ext cx="121831" cy="262851"/>
          </a:xfrm>
          <a:custGeom>
            <a:avLst/>
            <a:gdLst>
              <a:gd name="T0" fmla="*/ 321 w 321"/>
              <a:gd name="T1" fmla="*/ 223 h 690"/>
              <a:gd name="T2" fmla="*/ 321 w 321"/>
              <a:gd name="T3" fmla="*/ 223 h 690"/>
              <a:gd name="T4" fmla="*/ 212 w 321"/>
              <a:gd name="T5" fmla="*/ 223 h 690"/>
              <a:gd name="T6" fmla="*/ 212 w 321"/>
              <a:gd name="T7" fmla="*/ 152 h 690"/>
              <a:gd name="T8" fmla="*/ 242 w 321"/>
              <a:gd name="T9" fmla="*/ 118 h 690"/>
              <a:gd name="T10" fmla="*/ 319 w 321"/>
              <a:gd name="T11" fmla="*/ 118 h 690"/>
              <a:gd name="T12" fmla="*/ 319 w 321"/>
              <a:gd name="T13" fmla="*/ 0 h 690"/>
              <a:gd name="T14" fmla="*/ 213 w 321"/>
              <a:gd name="T15" fmla="*/ 0 h 690"/>
              <a:gd name="T16" fmla="*/ 69 w 321"/>
              <a:gd name="T17" fmla="*/ 144 h 690"/>
              <a:gd name="T18" fmla="*/ 69 w 321"/>
              <a:gd name="T19" fmla="*/ 223 h 690"/>
              <a:gd name="T20" fmla="*/ 0 w 321"/>
              <a:gd name="T21" fmla="*/ 223 h 690"/>
              <a:gd name="T22" fmla="*/ 0 w 321"/>
              <a:gd name="T23" fmla="*/ 345 h 690"/>
              <a:gd name="T24" fmla="*/ 69 w 321"/>
              <a:gd name="T25" fmla="*/ 345 h 690"/>
              <a:gd name="T26" fmla="*/ 69 w 321"/>
              <a:gd name="T27" fmla="*/ 690 h 690"/>
              <a:gd name="T28" fmla="*/ 212 w 321"/>
              <a:gd name="T29" fmla="*/ 690 h 690"/>
              <a:gd name="T30" fmla="*/ 212 w 321"/>
              <a:gd name="T31" fmla="*/ 345 h 690"/>
              <a:gd name="T32" fmla="*/ 309 w 321"/>
              <a:gd name="T33" fmla="*/ 345 h 690"/>
              <a:gd name="T34" fmla="*/ 321 w 321"/>
              <a:gd name="T35" fmla="*/ 223 h 6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21" h="690">
                <a:moveTo>
                  <a:pt x="321" y="223"/>
                </a:moveTo>
                <a:lnTo>
                  <a:pt x="321" y="223"/>
                </a:lnTo>
                <a:lnTo>
                  <a:pt x="212" y="223"/>
                </a:lnTo>
                <a:lnTo>
                  <a:pt x="212" y="152"/>
                </a:lnTo>
                <a:cubicBezTo>
                  <a:pt x="212" y="125"/>
                  <a:pt x="230" y="118"/>
                  <a:pt x="242" y="118"/>
                </a:cubicBezTo>
                <a:lnTo>
                  <a:pt x="319" y="118"/>
                </a:lnTo>
                <a:lnTo>
                  <a:pt x="319" y="0"/>
                </a:lnTo>
                <a:lnTo>
                  <a:pt x="213" y="0"/>
                </a:lnTo>
                <a:cubicBezTo>
                  <a:pt x="95" y="0"/>
                  <a:pt x="69" y="88"/>
                  <a:pt x="69" y="144"/>
                </a:cubicBezTo>
                <a:lnTo>
                  <a:pt x="69" y="223"/>
                </a:lnTo>
                <a:lnTo>
                  <a:pt x="0" y="223"/>
                </a:lnTo>
                <a:lnTo>
                  <a:pt x="0" y="345"/>
                </a:lnTo>
                <a:lnTo>
                  <a:pt x="69" y="345"/>
                </a:lnTo>
                <a:lnTo>
                  <a:pt x="69" y="690"/>
                </a:lnTo>
                <a:lnTo>
                  <a:pt x="212" y="690"/>
                </a:lnTo>
                <a:lnTo>
                  <a:pt x="212" y="345"/>
                </a:lnTo>
                <a:lnTo>
                  <a:pt x="309" y="345"/>
                </a:lnTo>
                <a:lnTo>
                  <a:pt x="321" y="223"/>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Twitter">
            <a:hlinkClick r:id="rId4"/>
            <a:extLst>
              <a:ext uri="{FF2B5EF4-FFF2-40B4-BE49-F238E27FC236}">
                <a16:creationId xmlns:a16="http://schemas.microsoft.com/office/drawing/2014/main" id="{BF12F575-1E00-479B-A66D-E741929EE483}"/>
              </a:ext>
            </a:extLst>
          </p:cNvPr>
          <p:cNvSpPr>
            <a:spLocks/>
          </p:cNvSpPr>
          <p:nvPr userDrawn="1"/>
        </p:nvSpPr>
        <p:spPr bwMode="auto">
          <a:xfrm>
            <a:off x="10031913" y="5580629"/>
            <a:ext cx="268783" cy="219456"/>
          </a:xfrm>
          <a:custGeom>
            <a:avLst/>
            <a:gdLst>
              <a:gd name="T0" fmla="*/ 709 w 709"/>
              <a:gd name="T1" fmla="*/ 68 h 576"/>
              <a:gd name="T2" fmla="*/ 709 w 709"/>
              <a:gd name="T3" fmla="*/ 68 h 576"/>
              <a:gd name="T4" fmla="*/ 626 w 709"/>
              <a:gd name="T5" fmla="*/ 91 h 576"/>
              <a:gd name="T6" fmla="*/ 690 w 709"/>
              <a:gd name="T7" fmla="*/ 11 h 576"/>
              <a:gd name="T8" fmla="*/ 597 w 709"/>
              <a:gd name="T9" fmla="*/ 46 h 576"/>
              <a:gd name="T10" fmla="*/ 491 w 709"/>
              <a:gd name="T11" fmla="*/ 0 h 576"/>
              <a:gd name="T12" fmla="*/ 346 w 709"/>
              <a:gd name="T13" fmla="*/ 145 h 576"/>
              <a:gd name="T14" fmla="*/ 350 w 709"/>
              <a:gd name="T15" fmla="*/ 179 h 576"/>
              <a:gd name="T16" fmla="*/ 50 w 709"/>
              <a:gd name="T17" fmla="*/ 27 h 576"/>
              <a:gd name="T18" fmla="*/ 30 w 709"/>
              <a:gd name="T19" fmla="*/ 100 h 576"/>
              <a:gd name="T20" fmla="*/ 95 w 709"/>
              <a:gd name="T21" fmla="*/ 221 h 576"/>
              <a:gd name="T22" fmla="*/ 29 w 709"/>
              <a:gd name="T23" fmla="*/ 203 h 576"/>
              <a:gd name="T24" fmla="*/ 29 w 709"/>
              <a:gd name="T25" fmla="*/ 204 h 576"/>
              <a:gd name="T26" fmla="*/ 146 w 709"/>
              <a:gd name="T27" fmla="*/ 347 h 576"/>
              <a:gd name="T28" fmla="*/ 107 w 709"/>
              <a:gd name="T29" fmla="*/ 352 h 576"/>
              <a:gd name="T30" fmla="*/ 80 w 709"/>
              <a:gd name="T31" fmla="*/ 349 h 576"/>
              <a:gd name="T32" fmla="*/ 216 w 709"/>
              <a:gd name="T33" fmla="*/ 450 h 576"/>
              <a:gd name="T34" fmla="*/ 35 w 709"/>
              <a:gd name="T35" fmla="*/ 513 h 576"/>
              <a:gd name="T36" fmla="*/ 0 w 709"/>
              <a:gd name="T37" fmla="*/ 511 h 576"/>
              <a:gd name="T38" fmla="*/ 223 w 709"/>
              <a:gd name="T39" fmla="*/ 576 h 576"/>
              <a:gd name="T40" fmla="*/ 637 w 709"/>
              <a:gd name="T41" fmla="*/ 162 h 576"/>
              <a:gd name="T42" fmla="*/ 637 w 709"/>
              <a:gd name="T43" fmla="*/ 143 h 576"/>
              <a:gd name="T44" fmla="*/ 709 w 709"/>
              <a:gd name="T45" fmla="*/ 68 h 5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709" h="576">
                <a:moveTo>
                  <a:pt x="709" y="68"/>
                </a:moveTo>
                <a:lnTo>
                  <a:pt x="709" y="68"/>
                </a:lnTo>
                <a:cubicBezTo>
                  <a:pt x="683" y="80"/>
                  <a:pt x="655" y="88"/>
                  <a:pt x="626" y="91"/>
                </a:cubicBezTo>
                <a:cubicBezTo>
                  <a:pt x="656" y="73"/>
                  <a:pt x="679" y="45"/>
                  <a:pt x="690" y="11"/>
                </a:cubicBezTo>
                <a:cubicBezTo>
                  <a:pt x="662" y="27"/>
                  <a:pt x="630" y="39"/>
                  <a:pt x="597" y="46"/>
                </a:cubicBezTo>
                <a:cubicBezTo>
                  <a:pt x="571" y="18"/>
                  <a:pt x="533" y="0"/>
                  <a:pt x="491" y="0"/>
                </a:cubicBezTo>
                <a:cubicBezTo>
                  <a:pt x="411" y="0"/>
                  <a:pt x="346" y="65"/>
                  <a:pt x="346" y="145"/>
                </a:cubicBezTo>
                <a:cubicBezTo>
                  <a:pt x="346" y="157"/>
                  <a:pt x="347" y="168"/>
                  <a:pt x="350" y="179"/>
                </a:cubicBezTo>
                <a:cubicBezTo>
                  <a:pt x="229" y="172"/>
                  <a:pt x="122" y="115"/>
                  <a:pt x="50" y="27"/>
                </a:cubicBezTo>
                <a:cubicBezTo>
                  <a:pt x="37" y="48"/>
                  <a:pt x="30" y="73"/>
                  <a:pt x="30" y="100"/>
                </a:cubicBezTo>
                <a:cubicBezTo>
                  <a:pt x="30" y="150"/>
                  <a:pt x="56" y="195"/>
                  <a:pt x="95" y="221"/>
                </a:cubicBezTo>
                <a:cubicBezTo>
                  <a:pt x="71" y="220"/>
                  <a:pt x="49" y="213"/>
                  <a:pt x="29" y="203"/>
                </a:cubicBezTo>
                <a:cubicBezTo>
                  <a:pt x="29" y="203"/>
                  <a:pt x="29" y="204"/>
                  <a:pt x="29" y="204"/>
                </a:cubicBezTo>
                <a:cubicBezTo>
                  <a:pt x="29" y="275"/>
                  <a:pt x="79" y="334"/>
                  <a:pt x="146" y="347"/>
                </a:cubicBezTo>
                <a:cubicBezTo>
                  <a:pt x="133" y="350"/>
                  <a:pt x="121" y="352"/>
                  <a:pt x="107" y="352"/>
                </a:cubicBezTo>
                <a:cubicBezTo>
                  <a:pt x="98" y="352"/>
                  <a:pt x="89" y="351"/>
                  <a:pt x="80" y="349"/>
                </a:cubicBezTo>
                <a:cubicBezTo>
                  <a:pt x="98" y="407"/>
                  <a:pt x="152" y="449"/>
                  <a:pt x="216" y="450"/>
                </a:cubicBezTo>
                <a:cubicBezTo>
                  <a:pt x="166" y="489"/>
                  <a:pt x="103" y="513"/>
                  <a:pt x="35" y="513"/>
                </a:cubicBezTo>
                <a:cubicBezTo>
                  <a:pt x="23" y="513"/>
                  <a:pt x="12" y="512"/>
                  <a:pt x="0" y="511"/>
                </a:cubicBezTo>
                <a:cubicBezTo>
                  <a:pt x="65" y="552"/>
                  <a:pt x="141" y="576"/>
                  <a:pt x="223" y="576"/>
                </a:cubicBezTo>
                <a:cubicBezTo>
                  <a:pt x="491" y="576"/>
                  <a:pt x="637" y="354"/>
                  <a:pt x="637" y="162"/>
                </a:cubicBezTo>
                <a:cubicBezTo>
                  <a:pt x="637" y="156"/>
                  <a:pt x="637" y="150"/>
                  <a:pt x="637" y="143"/>
                </a:cubicBezTo>
                <a:cubicBezTo>
                  <a:pt x="665" y="123"/>
                  <a:pt x="690" y="97"/>
                  <a:pt x="709" y="68"/>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YouTube">
            <a:hlinkClick r:id="rId5"/>
            <a:extLst>
              <a:ext uri="{FF2B5EF4-FFF2-40B4-BE49-F238E27FC236}">
                <a16:creationId xmlns:a16="http://schemas.microsoft.com/office/drawing/2014/main" id="{7FB14B23-C759-4C47-887D-A27839DAE366}"/>
              </a:ext>
            </a:extLst>
          </p:cNvPr>
          <p:cNvSpPr>
            <a:spLocks noEditPoints="1"/>
          </p:cNvSpPr>
          <p:nvPr userDrawn="1"/>
        </p:nvSpPr>
        <p:spPr bwMode="auto">
          <a:xfrm>
            <a:off x="10916563" y="5594887"/>
            <a:ext cx="290762" cy="205198"/>
          </a:xfrm>
          <a:custGeom>
            <a:avLst/>
            <a:gdLst>
              <a:gd name="T0" fmla="*/ 307 w 768"/>
              <a:gd name="T1" fmla="*/ 384 h 538"/>
              <a:gd name="T2" fmla="*/ 307 w 768"/>
              <a:gd name="T3" fmla="*/ 384 h 538"/>
              <a:gd name="T4" fmla="*/ 307 w 768"/>
              <a:gd name="T5" fmla="*/ 154 h 538"/>
              <a:gd name="T6" fmla="*/ 507 w 768"/>
              <a:gd name="T7" fmla="*/ 269 h 538"/>
              <a:gd name="T8" fmla="*/ 307 w 768"/>
              <a:gd name="T9" fmla="*/ 384 h 538"/>
              <a:gd name="T10" fmla="*/ 752 w 768"/>
              <a:gd name="T11" fmla="*/ 84 h 538"/>
              <a:gd name="T12" fmla="*/ 752 w 768"/>
              <a:gd name="T13" fmla="*/ 84 h 538"/>
              <a:gd name="T14" fmla="*/ 684 w 768"/>
              <a:gd name="T15" fmla="*/ 16 h 538"/>
              <a:gd name="T16" fmla="*/ 384 w 768"/>
              <a:gd name="T17" fmla="*/ 0 h 538"/>
              <a:gd name="T18" fmla="*/ 84 w 768"/>
              <a:gd name="T19" fmla="*/ 16 h 538"/>
              <a:gd name="T20" fmla="*/ 16 w 768"/>
              <a:gd name="T21" fmla="*/ 84 h 538"/>
              <a:gd name="T22" fmla="*/ 0 w 768"/>
              <a:gd name="T23" fmla="*/ 269 h 538"/>
              <a:gd name="T24" fmla="*/ 16 w 768"/>
              <a:gd name="T25" fmla="*/ 454 h 538"/>
              <a:gd name="T26" fmla="*/ 84 w 768"/>
              <a:gd name="T27" fmla="*/ 522 h 538"/>
              <a:gd name="T28" fmla="*/ 384 w 768"/>
              <a:gd name="T29" fmla="*/ 538 h 538"/>
              <a:gd name="T30" fmla="*/ 684 w 768"/>
              <a:gd name="T31" fmla="*/ 522 h 538"/>
              <a:gd name="T32" fmla="*/ 752 w 768"/>
              <a:gd name="T33" fmla="*/ 454 h 538"/>
              <a:gd name="T34" fmla="*/ 768 w 768"/>
              <a:gd name="T35" fmla="*/ 269 h 538"/>
              <a:gd name="T36" fmla="*/ 752 w 768"/>
              <a:gd name="T37" fmla="*/ 84 h 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68" h="538">
                <a:moveTo>
                  <a:pt x="307" y="384"/>
                </a:moveTo>
                <a:lnTo>
                  <a:pt x="307" y="384"/>
                </a:lnTo>
                <a:lnTo>
                  <a:pt x="307" y="154"/>
                </a:lnTo>
                <a:lnTo>
                  <a:pt x="507" y="269"/>
                </a:lnTo>
                <a:lnTo>
                  <a:pt x="307" y="384"/>
                </a:lnTo>
                <a:close/>
                <a:moveTo>
                  <a:pt x="752" y="84"/>
                </a:moveTo>
                <a:lnTo>
                  <a:pt x="752" y="84"/>
                </a:lnTo>
                <a:cubicBezTo>
                  <a:pt x="743" y="51"/>
                  <a:pt x="717" y="25"/>
                  <a:pt x="684" y="16"/>
                </a:cubicBezTo>
                <a:cubicBezTo>
                  <a:pt x="624" y="0"/>
                  <a:pt x="384" y="0"/>
                  <a:pt x="384" y="0"/>
                </a:cubicBezTo>
                <a:cubicBezTo>
                  <a:pt x="384" y="0"/>
                  <a:pt x="144" y="0"/>
                  <a:pt x="84" y="16"/>
                </a:cubicBezTo>
                <a:cubicBezTo>
                  <a:pt x="51" y="25"/>
                  <a:pt x="25" y="51"/>
                  <a:pt x="16" y="84"/>
                </a:cubicBezTo>
                <a:cubicBezTo>
                  <a:pt x="0" y="144"/>
                  <a:pt x="0" y="269"/>
                  <a:pt x="0" y="269"/>
                </a:cubicBezTo>
                <a:cubicBezTo>
                  <a:pt x="0" y="269"/>
                  <a:pt x="0" y="394"/>
                  <a:pt x="16" y="454"/>
                </a:cubicBezTo>
                <a:cubicBezTo>
                  <a:pt x="25" y="487"/>
                  <a:pt x="51" y="513"/>
                  <a:pt x="84" y="522"/>
                </a:cubicBezTo>
                <a:cubicBezTo>
                  <a:pt x="144" y="538"/>
                  <a:pt x="384" y="538"/>
                  <a:pt x="384" y="538"/>
                </a:cubicBezTo>
                <a:cubicBezTo>
                  <a:pt x="384" y="538"/>
                  <a:pt x="624" y="538"/>
                  <a:pt x="684" y="522"/>
                </a:cubicBezTo>
                <a:cubicBezTo>
                  <a:pt x="717" y="513"/>
                  <a:pt x="743" y="487"/>
                  <a:pt x="752" y="454"/>
                </a:cubicBezTo>
                <a:cubicBezTo>
                  <a:pt x="768" y="394"/>
                  <a:pt x="768" y="269"/>
                  <a:pt x="768" y="269"/>
                </a:cubicBezTo>
                <a:cubicBezTo>
                  <a:pt x="768" y="269"/>
                  <a:pt x="768" y="144"/>
                  <a:pt x="752" y="84"/>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22" descr="A close up of a sign&#10;&#10;Description automatically generated">
            <a:extLst>
              <a:ext uri="{FF2B5EF4-FFF2-40B4-BE49-F238E27FC236}">
                <a16:creationId xmlns:a16="http://schemas.microsoft.com/office/drawing/2014/main" id="{1BF68AD8-32F7-6640-ABD8-B8FA66DB0802}"/>
              </a:ext>
            </a:extLst>
          </p:cNvPr>
          <p:cNvPicPr>
            <a:picLocks noChangeAspect="1"/>
          </p:cNvPicPr>
          <p:nvPr userDrawn="1"/>
        </p:nvPicPr>
        <p:blipFill>
          <a:blip r:embed="rId6"/>
          <a:stretch>
            <a:fillRect/>
          </a:stretch>
        </p:blipFill>
        <p:spPr>
          <a:xfrm>
            <a:off x="10475771" y="5555833"/>
            <a:ext cx="265741" cy="262852"/>
          </a:xfrm>
          <a:prstGeom prst="rect">
            <a:avLst/>
          </a:prstGeom>
        </p:spPr>
      </p:pic>
    </p:spTree>
    <p:extLst>
      <p:ext uri="{BB962C8B-B14F-4D97-AF65-F5344CB8AC3E}">
        <p14:creationId xmlns:p14="http://schemas.microsoft.com/office/powerpoint/2010/main" val="427809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0" userDrawn="1">
          <p15:clr>
            <a:srgbClr val="FBAE40"/>
          </p15:clr>
        </p15:guide>
        <p15:guide id="2" orient="horz" pos="3832" userDrawn="1">
          <p15:clr>
            <a:srgbClr val="FBAE40"/>
          </p15:clr>
        </p15:guide>
        <p15:guide id="3" pos="5588" userDrawn="1">
          <p15:clr>
            <a:srgbClr val="FBAE40"/>
          </p15:clr>
        </p15:guide>
        <p15:guide id="4" pos="5786" userDrawn="1">
          <p15:clr>
            <a:srgbClr val="FBAE40"/>
          </p15:clr>
        </p15:guide>
        <p15:guide id="5" orient="horz" pos="4148" userDrawn="1">
          <p15:clr>
            <a:srgbClr val="FBAE40"/>
          </p15:clr>
        </p15:guide>
        <p15:guide id="6" pos="5386"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ppendix slide">
    <p:bg>
      <p:bgPr>
        <a:solidFill>
          <a:srgbClr val="006E74"/>
        </a:solidFill>
        <a:effectLst/>
      </p:bgPr>
    </p:bg>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1AE6BB09-E3B1-8E4C-BC05-A3BEA4D63F46}"/>
              </a:ext>
            </a:extLst>
          </p:cNvPr>
          <p:cNvSpPr>
            <a:spLocks noGrp="1"/>
          </p:cNvSpPr>
          <p:nvPr>
            <p:ph type="body" sz="quarter" idx="13" hasCustomPrompt="1"/>
          </p:nvPr>
        </p:nvSpPr>
        <p:spPr>
          <a:xfrm>
            <a:off x="365760" y="4114800"/>
            <a:ext cx="8505190" cy="1968500"/>
          </a:xfrm>
        </p:spPr>
        <p:txBody>
          <a:bodyPr/>
          <a:lstStyle/>
          <a:p>
            <a:pPr lvl="0"/>
            <a:r>
              <a:rPr lang="en-US"/>
              <a:t>[Additional content, if needed]</a:t>
            </a:r>
          </a:p>
        </p:txBody>
      </p:sp>
      <p:sp>
        <p:nvSpPr>
          <p:cNvPr id="3" name="TextBox 2">
            <a:extLst>
              <a:ext uri="{FF2B5EF4-FFF2-40B4-BE49-F238E27FC236}">
                <a16:creationId xmlns:a16="http://schemas.microsoft.com/office/drawing/2014/main" id="{BBAC10D0-7A8D-F54B-AFA4-6CBFAE45447B}"/>
              </a:ext>
            </a:extLst>
          </p:cNvPr>
          <p:cNvSpPr txBox="1"/>
          <p:nvPr userDrawn="1"/>
        </p:nvSpPr>
        <p:spPr>
          <a:xfrm>
            <a:off x="365760" y="1737360"/>
            <a:ext cx="6702305" cy="2103120"/>
          </a:xfrm>
          <a:prstGeom prst="rect">
            <a:avLst/>
          </a:prstGeom>
          <a:noFill/>
        </p:spPr>
        <p:txBody>
          <a:bodyPr wrap="square" lIns="0" tIns="0" rIns="0" bIns="0" rtlCol="0" anchor="b" anchorCtr="0">
            <a:noAutofit/>
          </a:bodyPr>
          <a:lstStyle/>
          <a:p>
            <a:pPr marL="0" marR="0" indent="0" algn="l" defTabSz="914400" rtl="0" eaLnBrk="1" fontAlgn="auto" latinLnBrk="0" hangingPunct="1">
              <a:lnSpc>
                <a:spcPct val="100000"/>
              </a:lnSpc>
              <a:spcBef>
                <a:spcPts val="1200"/>
              </a:spcBef>
              <a:spcAft>
                <a:spcPts val="0"/>
              </a:spcAft>
              <a:buClrTx/>
              <a:buSzPct val="100000"/>
              <a:buFont typeface="Arial"/>
              <a:buNone/>
              <a:tabLst/>
              <a:defRPr/>
            </a:pPr>
            <a:r>
              <a:rPr kumimoji="0" lang="en-US" sz="4800" b="0" i="0" u="none" strike="noStrike" kern="1200" cap="none" spc="0" normalizeH="0" baseline="0" noProof="0">
                <a:ln>
                  <a:noFill/>
                </a:ln>
                <a:solidFill>
                  <a:srgbClr val="FFFFFF"/>
                </a:solidFill>
                <a:effectLst/>
                <a:uLnTx/>
                <a:uFillTx/>
                <a:latin typeface="+mn-lt"/>
                <a:ea typeface="+mj-ea"/>
                <a:cs typeface="+mj-cs"/>
              </a:rPr>
              <a:t>Appendix</a:t>
            </a:r>
            <a:endParaRPr lang="en-US" sz="4800" b="0"/>
          </a:p>
        </p:txBody>
      </p:sp>
    </p:spTree>
    <p:extLst>
      <p:ext uri="{BB962C8B-B14F-4D97-AF65-F5344CB8AC3E}">
        <p14:creationId xmlns:p14="http://schemas.microsoft.com/office/powerpoint/2010/main" val="12566299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pos="5588" userDrawn="1">
          <p15:clr>
            <a:srgbClr val="FBAE40"/>
          </p15:clr>
        </p15:guide>
        <p15:guide id="3" orient="horz" pos="3832" userDrawn="1">
          <p15:clr>
            <a:srgbClr val="FBAE40"/>
          </p15:clr>
        </p15:guide>
        <p15:guide id="4" orient="horz" pos="4148"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orldwide office locations">
    <p:bg>
      <p:bgPr>
        <a:solidFill>
          <a:srgbClr val="231F20"/>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DA48B4B-3B81-F74C-8FE3-0FD399854022}"/>
              </a:ext>
            </a:extLst>
          </p:cNvPr>
          <p:cNvSpPr txBox="1">
            <a:spLocks/>
          </p:cNvSpPr>
          <p:nvPr userDrawn="1"/>
        </p:nvSpPr>
        <p:spPr>
          <a:xfrm>
            <a:off x="365760" y="365760"/>
            <a:ext cx="9972040" cy="914400"/>
          </a:xfrm>
          <a:prstGeom prst="rect">
            <a:avLst/>
          </a:prstGeom>
        </p:spPr>
        <p:txBody>
          <a:bodyPr vert="horz" lIns="0" tIns="0" rIns="0" bIns="0" rtlCol="0" anchor="t" anchorCtr="0">
            <a:noAutofit/>
          </a:bodyPr>
          <a:lstStyle>
            <a:lvl1pPr>
              <a:lnSpc>
                <a:spcPct val="90000"/>
              </a:lnSpc>
              <a:spcBef>
                <a:spcPct val="0"/>
              </a:spcBef>
              <a:buNone/>
              <a:defRPr sz="3200" b="1">
                <a:latin typeface="+mj-lt"/>
                <a:ea typeface="+mj-ea"/>
                <a:cs typeface="+mj-cs"/>
              </a:defRPr>
            </a:lvl1pPr>
          </a:lstStyle>
          <a:p>
            <a:pPr lvl="0"/>
            <a:r>
              <a:rPr lang="en-US"/>
              <a:t>Where you'll find us</a:t>
            </a:r>
          </a:p>
        </p:txBody>
      </p:sp>
      <p:sp>
        <p:nvSpPr>
          <p:cNvPr id="35" name="World">
            <a:extLst>
              <a:ext uri="{FF2B5EF4-FFF2-40B4-BE49-F238E27FC236}">
                <a16:creationId xmlns:a16="http://schemas.microsoft.com/office/drawing/2014/main" id="{7C2AFA76-BC5C-4DE3-833C-BD040628F7B0}"/>
              </a:ext>
            </a:extLst>
          </p:cNvPr>
          <p:cNvSpPr>
            <a:spLocks noChangeAspect="1" noEditPoints="1"/>
          </p:cNvSpPr>
          <p:nvPr userDrawn="1"/>
        </p:nvSpPr>
        <p:spPr bwMode="auto">
          <a:xfrm>
            <a:off x="3510188" y="1253592"/>
            <a:ext cx="8202168" cy="4251960"/>
          </a:xfrm>
          <a:custGeom>
            <a:avLst/>
            <a:gdLst>
              <a:gd name="T0" fmla="*/ 7449 w 8611"/>
              <a:gd name="T1" fmla="*/ 1277 h 4463"/>
              <a:gd name="T2" fmla="*/ 6996 w 8611"/>
              <a:gd name="T3" fmla="*/ 2869 h 4463"/>
              <a:gd name="T4" fmla="*/ 6945 w 8611"/>
              <a:gd name="T5" fmla="*/ 3360 h 4463"/>
              <a:gd name="T6" fmla="*/ 7246 w 8611"/>
              <a:gd name="T7" fmla="*/ 3672 h 4463"/>
              <a:gd name="T8" fmla="*/ 7447 w 8611"/>
              <a:gd name="T9" fmla="*/ 3150 h 4463"/>
              <a:gd name="T10" fmla="*/ 6989 w 8611"/>
              <a:gd name="T11" fmla="*/ 2545 h 4463"/>
              <a:gd name="T12" fmla="*/ 6997 w 8611"/>
              <a:gd name="T13" fmla="*/ 2386 h 4463"/>
              <a:gd name="T14" fmla="*/ 8358 w 8611"/>
              <a:gd name="T15" fmla="*/ 3894 h 4463"/>
              <a:gd name="T16" fmla="*/ 7529 w 8611"/>
              <a:gd name="T17" fmla="*/ 3121 h 4463"/>
              <a:gd name="T18" fmla="*/ 7859 w 8611"/>
              <a:gd name="T19" fmla="*/ 432 h 4463"/>
              <a:gd name="T20" fmla="*/ 6732 w 8611"/>
              <a:gd name="T21" fmla="*/ 0 h 4463"/>
              <a:gd name="T22" fmla="*/ 5643 w 8611"/>
              <a:gd name="T23" fmla="*/ 489 h 4463"/>
              <a:gd name="T24" fmla="*/ 4919 w 8611"/>
              <a:gd name="T25" fmla="*/ 675 h 4463"/>
              <a:gd name="T26" fmla="*/ 4128 w 8611"/>
              <a:gd name="T27" fmla="*/ 1077 h 4463"/>
              <a:gd name="T28" fmla="*/ 4567 w 8611"/>
              <a:gd name="T29" fmla="*/ 714 h 4463"/>
              <a:gd name="T30" fmla="*/ 4468 w 8611"/>
              <a:gd name="T31" fmla="*/ 1236 h 4463"/>
              <a:gd name="T32" fmla="*/ 3784 w 8611"/>
              <a:gd name="T33" fmla="*/ 1867 h 4463"/>
              <a:gd name="T34" fmla="*/ 4307 w 8611"/>
              <a:gd name="T35" fmla="*/ 1650 h 4463"/>
              <a:gd name="T36" fmla="*/ 4649 w 8611"/>
              <a:gd name="T37" fmla="*/ 1844 h 4463"/>
              <a:gd name="T38" fmla="*/ 4283 w 8611"/>
              <a:gd name="T39" fmla="*/ 1920 h 4463"/>
              <a:gd name="T40" fmla="*/ 4212 w 8611"/>
              <a:gd name="T41" fmla="*/ 2695 h 4463"/>
              <a:gd name="T42" fmla="*/ 4439 w 8611"/>
              <a:gd name="T43" fmla="*/ 3737 h 4463"/>
              <a:gd name="T44" fmla="*/ 4992 w 8611"/>
              <a:gd name="T45" fmla="*/ 2911 h 4463"/>
              <a:gd name="T46" fmla="*/ 4875 w 8611"/>
              <a:gd name="T47" fmla="*/ 2277 h 4463"/>
              <a:gd name="T48" fmla="*/ 5263 w 8611"/>
              <a:gd name="T49" fmla="*/ 2068 h 4463"/>
              <a:gd name="T50" fmla="*/ 5779 w 8611"/>
              <a:gd name="T51" fmla="*/ 2505 h 4463"/>
              <a:gd name="T52" fmla="*/ 6218 w 8611"/>
              <a:gd name="T53" fmla="*/ 2289 h 4463"/>
              <a:gd name="T54" fmla="*/ 6583 w 8611"/>
              <a:gd name="T55" fmla="*/ 2651 h 4463"/>
              <a:gd name="T56" fmla="*/ 6749 w 8611"/>
              <a:gd name="T57" fmla="*/ 2316 h 4463"/>
              <a:gd name="T58" fmla="*/ 7091 w 8611"/>
              <a:gd name="T59" fmla="*/ 1918 h 4463"/>
              <a:gd name="T60" fmla="*/ 7450 w 8611"/>
              <a:gd name="T61" fmla="*/ 1021 h 4463"/>
              <a:gd name="T62" fmla="*/ 7799 w 8611"/>
              <a:gd name="T63" fmla="*/ 1162 h 4463"/>
              <a:gd name="T64" fmla="*/ 8431 w 8611"/>
              <a:gd name="T65" fmla="*/ 699 h 4463"/>
              <a:gd name="T66" fmla="*/ 7254 w 8611"/>
              <a:gd name="T67" fmla="*/ 1916 h 4463"/>
              <a:gd name="T68" fmla="*/ 7254 w 8611"/>
              <a:gd name="T69" fmla="*/ 1916 h 4463"/>
              <a:gd name="T70" fmla="*/ 7541 w 8611"/>
              <a:gd name="T71" fmla="*/ 3946 h 4463"/>
              <a:gd name="T72" fmla="*/ 5208 w 8611"/>
              <a:gd name="T73" fmla="*/ 3193 h 4463"/>
              <a:gd name="T74" fmla="*/ 2242 w 8611"/>
              <a:gd name="T75" fmla="*/ 2576 h 4463"/>
              <a:gd name="T76" fmla="*/ 2373 w 8611"/>
              <a:gd name="T77" fmla="*/ 4463 h 4463"/>
              <a:gd name="T78" fmla="*/ 2975 w 8611"/>
              <a:gd name="T79" fmla="*/ 2956 h 4463"/>
              <a:gd name="T80" fmla="*/ 2114 w 8611"/>
              <a:gd name="T81" fmla="*/ 811 h 4463"/>
              <a:gd name="T82" fmla="*/ 2633 w 8611"/>
              <a:gd name="T83" fmla="*/ 128 h 4463"/>
              <a:gd name="T84" fmla="*/ 3050 w 8611"/>
              <a:gd name="T85" fmla="*/ 531 h 4463"/>
              <a:gd name="T86" fmla="*/ 3901 w 8611"/>
              <a:gd name="T87" fmla="*/ 1399 h 4463"/>
              <a:gd name="T88" fmla="*/ 3761 w 8611"/>
              <a:gd name="T89" fmla="*/ 1173 h 4463"/>
              <a:gd name="T90" fmla="*/ 6870 w 8611"/>
              <a:gd name="T91" fmla="*/ 2711 h 4463"/>
              <a:gd name="T92" fmla="*/ 6870 w 8611"/>
              <a:gd name="T93" fmla="*/ 2932 h 4463"/>
              <a:gd name="T94" fmla="*/ 1714 w 8611"/>
              <a:gd name="T95" fmla="*/ 2085 h 4463"/>
              <a:gd name="T96" fmla="*/ 2611 w 8611"/>
              <a:gd name="T97" fmla="*/ 1404 h 4463"/>
              <a:gd name="T98" fmla="*/ 2171 w 8611"/>
              <a:gd name="T99" fmla="*/ 883 h 4463"/>
              <a:gd name="T100" fmla="*/ 2362 w 8611"/>
              <a:gd name="T101" fmla="*/ 841 h 4463"/>
              <a:gd name="T102" fmla="*/ 1050 w 8611"/>
              <a:gd name="T103" fmla="*/ 396 h 4463"/>
              <a:gd name="T104" fmla="*/ 380 w 8611"/>
              <a:gd name="T105" fmla="*/ 1112 h 4463"/>
              <a:gd name="T106" fmla="*/ 1651 w 8611"/>
              <a:gd name="T107" fmla="*/ 2481 h 4463"/>
              <a:gd name="T108" fmla="*/ 6560 w 8611"/>
              <a:gd name="T109" fmla="*/ 2743 h 4463"/>
              <a:gd name="T110" fmla="*/ 6523 w 8611"/>
              <a:gd name="T111" fmla="*/ 2780 h 4463"/>
              <a:gd name="T112" fmla="*/ 6579 w 8611"/>
              <a:gd name="T113" fmla="*/ 2979 h 4463"/>
              <a:gd name="T114" fmla="*/ 5948 w 8611"/>
              <a:gd name="T115" fmla="*/ 2706 h 4463"/>
              <a:gd name="T116" fmla="*/ 3654 w 8611"/>
              <a:gd name="T117" fmla="*/ 811 h 4463"/>
              <a:gd name="T118" fmla="*/ 3654 w 8611"/>
              <a:gd name="T119" fmla="*/ 811 h 4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8611" h="4463">
                <a:moveTo>
                  <a:pt x="7449" y="1700"/>
                </a:moveTo>
                <a:lnTo>
                  <a:pt x="7449" y="1700"/>
                </a:lnTo>
                <a:lnTo>
                  <a:pt x="7510" y="1700"/>
                </a:lnTo>
                <a:lnTo>
                  <a:pt x="7510" y="1277"/>
                </a:lnTo>
                <a:lnTo>
                  <a:pt x="7449" y="1277"/>
                </a:lnTo>
                <a:lnTo>
                  <a:pt x="7449" y="1700"/>
                </a:lnTo>
                <a:close/>
                <a:moveTo>
                  <a:pt x="6916" y="2980"/>
                </a:moveTo>
                <a:lnTo>
                  <a:pt x="6916" y="2980"/>
                </a:lnTo>
                <a:lnTo>
                  <a:pt x="6996" y="2980"/>
                </a:lnTo>
                <a:lnTo>
                  <a:pt x="6996" y="2869"/>
                </a:lnTo>
                <a:lnTo>
                  <a:pt x="6916" y="2869"/>
                </a:lnTo>
                <a:lnTo>
                  <a:pt x="6916" y="2980"/>
                </a:lnTo>
                <a:close/>
                <a:moveTo>
                  <a:pt x="7155" y="3150"/>
                </a:moveTo>
                <a:lnTo>
                  <a:pt x="7155" y="3150"/>
                </a:lnTo>
                <a:lnTo>
                  <a:pt x="6945" y="3360"/>
                </a:lnTo>
                <a:lnTo>
                  <a:pt x="6803" y="3360"/>
                </a:lnTo>
                <a:lnTo>
                  <a:pt x="6803" y="3741"/>
                </a:lnTo>
                <a:lnTo>
                  <a:pt x="7014" y="3741"/>
                </a:lnTo>
                <a:lnTo>
                  <a:pt x="7083" y="3672"/>
                </a:lnTo>
                <a:lnTo>
                  <a:pt x="7246" y="3672"/>
                </a:lnTo>
                <a:lnTo>
                  <a:pt x="7428" y="3854"/>
                </a:lnTo>
                <a:lnTo>
                  <a:pt x="7578" y="3854"/>
                </a:lnTo>
                <a:lnTo>
                  <a:pt x="7751" y="3682"/>
                </a:lnTo>
                <a:lnTo>
                  <a:pt x="7751" y="3453"/>
                </a:lnTo>
                <a:lnTo>
                  <a:pt x="7447" y="3150"/>
                </a:lnTo>
                <a:lnTo>
                  <a:pt x="7155" y="3150"/>
                </a:lnTo>
                <a:close/>
                <a:moveTo>
                  <a:pt x="6938" y="2386"/>
                </a:moveTo>
                <a:lnTo>
                  <a:pt x="6938" y="2386"/>
                </a:lnTo>
                <a:lnTo>
                  <a:pt x="6938" y="2494"/>
                </a:lnTo>
                <a:lnTo>
                  <a:pt x="6989" y="2545"/>
                </a:lnTo>
                <a:lnTo>
                  <a:pt x="6989" y="2707"/>
                </a:lnTo>
                <a:lnTo>
                  <a:pt x="7091" y="2707"/>
                </a:lnTo>
                <a:lnTo>
                  <a:pt x="7091" y="2566"/>
                </a:lnTo>
                <a:lnTo>
                  <a:pt x="6997" y="2472"/>
                </a:lnTo>
                <a:lnTo>
                  <a:pt x="6997" y="2386"/>
                </a:lnTo>
                <a:lnTo>
                  <a:pt x="6938" y="2386"/>
                </a:lnTo>
                <a:close/>
                <a:moveTo>
                  <a:pt x="8059" y="4075"/>
                </a:moveTo>
                <a:lnTo>
                  <a:pt x="8059" y="4075"/>
                </a:lnTo>
                <a:lnTo>
                  <a:pt x="8118" y="4134"/>
                </a:lnTo>
                <a:lnTo>
                  <a:pt x="8358" y="3894"/>
                </a:lnTo>
                <a:lnTo>
                  <a:pt x="8299" y="3835"/>
                </a:lnTo>
                <a:lnTo>
                  <a:pt x="8059" y="4075"/>
                </a:lnTo>
                <a:close/>
                <a:moveTo>
                  <a:pt x="7322" y="2914"/>
                </a:moveTo>
                <a:lnTo>
                  <a:pt x="7322" y="2914"/>
                </a:lnTo>
                <a:lnTo>
                  <a:pt x="7529" y="3121"/>
                </a:lnTo>
                <a:lnTo>
                  <a:pt x="7598" y="3053"/>
                </a:lnTo>
                <a:lnTo>
                  <a:pt x="7390" y="2845"/>
                </a:lnTo>
                <a:lnTo>
                  <a:pt x="7322" y="2914"/>
                </a:lnTo>
                <a:close/>
                <a:moveTo>
                  <a:pt x="7859" y="432"/>
                </a:moveTo>
                <a:lnTo>
                  <a:pt x="7859" y="432"/>
                </a:lnTo>
                <a:lnTo>
                  <a:pt x="7690" y="263"/>
                </a:lnTo>
                <a:lnTo>
                  <a:pt x="7189" y="263"/>
                </a:lnTo>
                <a:lnTo>
                  <a:pt x="7117" y="191"/>
                </a:lnTo>
                <a:lnTo>
                  <a:pt x="6732" y="191"/>
                </a:lnTo>
                <a:lnTo>
                  <a:pt x="6732" y="0"/>
                </a:lnTo>
                <a:lnTo>
                  <a:pt x="6062" y="0"/>
                </a:lnTo>
                <a:lnTo>
                  <a:pt x="5852" y="209"/>
                </a:lnTo>
                <a:lnTo>
                  <a:pt x="5697" y="209"/>
                </a:lnTo>
                <a:lnTo>
                  <a:pt x="5643" y="262"/>
                </a:lnTo>
                <a:lnTo>
                  <a:pt x="5643" y="489"/>
                </a:lnTo>
                <a:lnTo>
                  <a:pt x="5243" y="489"/>
                </a:lnTo>
                <a:lnTo>
                  <a:pt x="4953" y="779"/>
                </a:lnTo>
                <a:lnTo>
                  <a:pt x="4867" y="779"/>
                </a:lnTo>
                <a:lnTo>
                  <a:pt x="4865" y="675"/>
                </a:lnTo>
                <a:lnTo>
                  <a:pt x="4919" y="675"/>
                </a:lnTo>
                <a:lnTo>
                  <a:pt x="5004" y="590"/>
                </a:lnTo>
                <a:lnTo>
                  <a:pt x="4777" y="363"/>
                </a:lnTo>
                <a:lnTo>
                  <a:pt x="4578" y="363"/>
                </a:lnTo>
                <a:lnTo>
                  <a:pt x="4128" y="813"/>
                </a:lnTo>
                <a:lnTo>
                  <a:pt x="4128" y="1077"/>
                </a:lnTo>
                <a:lnTo>
                  <a:pt x="4216" y="1077"/>
                </a:lnTo>
                <a:lnTo>
                  <a:pt x="4341" y="1201"/>
                </a:lnTo>
                <a:lnTo>
                  <a:pt x="4434" y="1108"/>
                </a:lnTo>
                <a:lnTo>
                  <a:pt x="4434" y="848"/>
                </a:lnTo>
                <a:lnTo>
                  <a:pt x="4567" y="714"/>
                </a:lnTo>
                <a:lnTo>
                  <a:pt x="4599" y="745"/>
                </a:lnTo>
                <a:lnTo>
                  <a:pt x="4494" y="849"/>
                </a:lnTo>
                <a:lnTo>
                  <a:pt x="4494" y="1009"/>
                </a:lnTo>
                <a:lnTo>
                  <a:pt x="4695" y="1009"/>
                </a:lnTo>
                <a:lnTo>
                  <a:pt x="4468" y="1236"/>
                </a:lnTo>
                <a:lnTo>
                  <a:pt x="4208" y="1237"/>
                </a:lnTo>
                <a:lnTo>
                  <a:pt x="3961" y="1484"/>
                </a:lnTo>
                <a:lnTo>
                  <a:pt x="3961" y="1645"/>
                </a:lnTo>
                <a:lnTo>
                  <a:pt x="3784" y="1645"/>
                </a:lnTo>
                <a:lnTo>
                  <a:pt x="3784" y="1867"/>
                </a:lnTo>
                <a:lnTo>
                  <a:pt x="3946" y="1868"/>
                </a:lnTo>
                <a:lnTo>
                  <a:pt x="4188" y="1625"/>
                </a:lnTo>
                <a:lnTo>
                  <a:pt x="4377" y="1813"/>
                </a:lnTo>
                <a:lnTo>
                  <a:pt x="4424" y="1767"/>
                </a:lnTo>
                <a:lnTo>
                  <a:pt x="4307" y="1650"/>
                </a:lnTo>
                <a:lnTo>
                  <a:pt x="4307" y="1580"/>
                </a:lnTo>
                <a:lnTo>
                  <a:pt x="4476" y="1749"/>
                </a:lnTo>
                <a:lnTo>
                  <a:pt x="4476" y="1788"/>
                </a:lnTo>
                <a:lnTo>
                  <a:pt x="4532" y="1844"/>
                </a:lnTo>
                <a:lnTo>
                  <a:pt x="4649" y="1844"/>
                </a:lnTo>
                <a:lnTo>
                  <a:pt x="4727" y="1922"/>
                </a:lnTo>
                <a:lnTo>
                  <a:pt x="4864" y="1922"/>
                </a:lnTo>
                <a:lnTo>
                  <a:pt x="4864" y="2062"/>
                </a:lnTo>
                <a:lnTo>
                  <a:pt x="4425" y="2062"/>
                </a:lnTo>
                <a:lnTo>
                  <a:pt x="4283" y="1920"/>
                </a:lnTo>
                <a:lnTo>
                  <a:pt x="3886" y="1920"/>
                </a:lnTo>
                <a:lnTo>
                  <a:pt x="3577" y="2229"/>
                </a:lnTo>
                <a:lnTo>
                  <a:pt x="3577" y="2540"/>
                </a:lnTo>
                <a:lnTo>
                  <a:pt x="3732" y="2695"/>
                </a:lnTo>
                <a:lnTo>
                  <a:pt x="4212" y="2695"/>
                </a:lnTo>
                <a:lnTo>
                  <a:pt x="4212" y="2859"/>
                </a:lnTo>
                <a:lnTo>
                  <a:pt x="4315" y="2961"/>
                </a:lnTo>
                <a:lnTo>
                  <a:pt x="4315" y="3459"/>
                </a:lnTo>
                <a:lnTo>
                  <a:pt x="4439" y="3583"/>
                </a:lnTo>
                <a:lnTo>
                  <a:pt x="4439" y="3737"/>
                </a:lnTo>
                <a:lnTo>
                  <a:pt x="4552" y="3737"/>
                </a:lnTo>
                <a:lnTo>
                  <a:pt x="4795" y="3494"/>
                </a:lnTo>
                <a:lnTo>
                  <a:pt x="4795" y="3425"/>
                </a:lnTo>
                <a:lnTo>
                  <a:pt x="4992" y="3228"/>
                </a:lnTo>
                <a:lnTo>
                  <a:pt x="4992" y="2911"/>
                </a:lnTo>
                <a:lnTo>
                  <a:pt x="5215" y="2687"/>
                </a:lnTo>
                <a:lnTo>
                  <a:pt x="5215" y="2591"/>
                </a:lnTo>
                <a:lnTo>
                  <a:pt x="5101" y="2591"/>
                </a:lnTo>
                <a:lnTo>
                  <a:pt x="4831" y="2321"/>
                </a:lnTo>
                <a:lnTo>
                  <a:pt x="4875" y="2277"/>
                </a:lnTo>
                <a:lnTo>
                  <a:pt x="5112" y="2514"/>
                </a:lnTo>
                <a:lnTo>
                  <a:pt x="5267" y="2514"/>
                </a:lnTo>
                <a:lnTo>
                  <a:pt x="5461" y="2320"/>
                </a:lnTo>
                <a:lnTo>
                  <a:pt x="5237" y="2094"/>
                </a:lnTo>
                <a:lnTo>
                  <a:pt x="5263" y="2068"/>
                </a:lnTo>
                <a:lnTo>
                  <a:pt x="5395" y="2200"/>
                </a:lnTo>
                <a:lnTo>
                  <a:pt x="5600" y="2200"/>
                </a:lnTo>
                <a:lnTo>
                  <a:pt x="5715" y="2314"/>
                </a:lnTo>
                <a:lnTo>
                  <a:pt x="5779" y="2314"/>
                </a:lnTo>
                <a:lnTo>
                  <a:pt x="5779" y="2505"/>
                </a:lnTo>
                <a:lnTo>
                  <a:pt x="5907" y="2632"/>
                </a:lnTo>
                <a:lnTo>
                  <a:pt x="5963" y="2575"/>
                </a:lnTo>
                <a:lnTo>
                  <a:pt x="5963" y="2445"/>
                </a:lnTo>
                <a:lnTo>
                  <a:pt x="6162" y="2289"/>
                </a:lnTo>
                <a:lnTo>
                  <a:pt x="6218" y="2289"/>
                </a:lnTo>
                <a:lnTo>
                  <a:pt x="6307" y="2378"/>
                </a:lnTo>
                <a:cubicBezTo>
                  <a:pt x="6307" y="2378"/>
                  <a:pt x="6300" y="2447"/>
                  <a:pt x="6307" y="2447"/>
                </a:cubicBezTo>
                <a:lnTo>
                  <a:pt x="6379" y="2447"/>
                </a:lnTo>
                <a:lnTo>
                  <a:pt x="6579" y="2647"/>
                </a:lnTo>
                <a:lnTo>
                  <a:pt x="6583" y="2651"/>
                </a:lnTo>
                <a:lnTo>
                  <a:pt x="6669" y="2564"/>
                </a:lnTo>
                <a:lnTo>
                  <a:pt x="6669" y="2478"/>
                </a:lnTo>
                <a:lnTo>
                  <a:pt x="6567" y="2376"/>
                </a:lnTo>
                <a:lnTo>
                  <a:pt x="6628" y="2316"/>
                </a:lnTo>
                <a:lnTo>
                  <a:pt x="6749" y="2316"/>
                </a:lnTo>
                <a:lnTo>
                  <a:pt x="6965" y="2099"/>
                </a:lnTo>
                <a:lnTo>
                  <a:pt x="6965" y="1959"/>
                </a:lnTo>
                <a:lnTo>
                  <a:pt x="6863" y="1857"/>
                </a:lnTo>
                <a:lnTo>
                  <a:pt x="6947" y="1774"/>
                </a:lnTo>
                <a:lnTo>
                  <a:pt x="7091" y="1918"/>
                </a:lnTo>
                <a:lnTo>
                  <a:pt x="7153" y="1918"/>
                </a:lnTo>
                <a:lnTo>
                  <a:pt x="7153" y="1799"/>
                </a:lnTo>
                <a:lnTo>
                  <a:pt x="7371" y="1582"/>
                </a:lnTo>
                <a:lnTo>
                  <a:pt x="7371" y="1100"/>
                </a:lnTo>
                <a:lnTo>
                  <a:pt x="7450" y="1021"/>
                </a:lnTo>
                <a:lnTo>
                  <a:pt x="7770" y="1021"/>
                </a:lnTo>
                <a:lnTo>
                  <a:pt x="7883" y="908"/>
                </a:lnTo>
                <a:lnTo>
                  <a:pt x="8002" y="908"/>
                </a:lnTo>
                <a:lnTo>
                  <a:pt x="8002" y="958"/>
                </a:lnTo>
                <a:lnTo>
                  <a:pt x="7799" y="1162"/>
                </a:lnTo>
                <a:lnTo>
                  <a:pt x="7799" y="1388"/>
                </a:lnTo>
                <a:lnTo>
                  <a:pt x="7842" y="1388"/>
                </a:lnTo>
                <a:lnTo>
                  <a:pt x="7985" y="1244"/>
                </a:lnTo>
                <a:lnTo>
                  <a:pt x="7985" y="1119"/>
                </a:lnTo>
                <a:cubicBezTo>
                  <a:pt x="7985" y="1119"/>
                  <a:pt x="8427" y="699"/>
                  <a:pt x="8431" y="699"/>
                </a:cubicBezTo>
                <a:lnTo>
                  <a:pt x="8526" y="794"/>
                </a:lnTo>
                <a:lnTo>
                  <a:pt x="8611" y="709"/>
                </a:lnTo>
                <a:lnTo>
                  <a:pt x="8334" y="432"/>
                </a:lnTo>
                <a:lnTo>
                  <a:pt x="7859" y="432"/>
                </a:lnTo>
                <a:close/>
                <a:moveTo>
                  <a:pt x="7254" y="1916"/>
                </a:moveTo>
                <a:lnTo>
                  <a:pt x="7254" y="1916"/>
                </a:lnTo>
                <a:lnTo>
                  <a:pt x="7311" y="1974"/>
                </a:lnTo>
                <a:lnTo>
                  <a:pt x="7498" y="1787"/>
                </a:lnTo>
                <a:lnTo>
                  <a:pt x="7441" y="1729"/>
                </a:lnTo>
                <a:lnTo>
                  <a:pt x="7254" y="1916"/>
                </a:lnTo>
                <a:close/>
                <a:moveTo>
                  <a:pt x="7541" y="4030"/>
                </a:moveTo>
                <a:lnTo>
                  <a:pt x="7541" y="4030"/>
                </a:lnTo>
                <a:lnTo>
                  <a:pt x="7639" y="4030"/>
                </a:lnTo>
                <a:lnTo>
                  <a:pt x="7639" y="3946"/>
                </a:lnTo>
                <a:lnTo>
                  <a:pt x="7541" y="3946"/>
                </a:lnTo>
                <a:lnTo>
                  <a:pt x="7541" y="4030"/>
                </a:lnTo>
                <a:close/>
                <a:moveTo>
                  <a:pt x="5088" y="3476"/>
                </a:moveTo>
                <a:lnTo>
                  <a:pt x="5088" y="3476"/>
                </a:lnTo>
                <a:lnTo>
                  <a:pt x="5208" y="3476"/>
                </a:lnTo>
                <a:lnTo>
                  <a:pt x="5208" y="3193"/>
                </a:lnTo>
                <a:lnTo>
                  <a:pt x="5088" y="3193"/>
                </a:lnTo>
                <a:lnTo>
                  <a:pt x="5088" y="3476"/>
                </a:lnTo>
                <a:close/>
                <a:moveTo>
                  <a:pt x="2594" y="2576"/>
                </a:moveTo>
                <a:lnTo>
                  <a:pt x="2594" y="2576"/>
                </a:lnTo>
                <a:lnTo>
                  <a:pt x="2242" y="2576"/>
                </a:lnTo>
                <a:lnTo>
                  <a:pt x="2071" y="2747"/>
                </a:lnTo>
                <a:lnTo>
                  <a:pt x="2071" y="2999"/>
                </a:lnTo>
                <a:lnTo>
                  <a:pt x="2265" y="3193"/>
                </a:lnTo>
                <a:lnTo>
                  <a:pt x="2265" y="4354"/>
                </a:lnTo>
                <a:lnTo>
                  <a:pt x="2373" y="4463"/>
                </a:lnTo>
                <a:lnTo>
                  <a:pt x="2429" y="4463"/>
                </a:lnTo>
                <a:lnTo>
                  <a:pt x="2429" y="4071"/>
                </a:lnTo>
                <a:lnTo>
                  <a:pt x="3166" y="3334"/>
                </a:lnTo>
                <a:lnTo>
                  <a:pt x="3166" y="2956"/>
                </a:lnTo>
                <a:lnTo>
                  <a:pt x="2975" y="2956"/>
                </a:lnTo>
                <a:lnTo>
                  <a:pt x="2594" y="2576"/>
                </a:lnTo>
                <a:close/>
                <a:moveTo>
                  <a:pt x="1937" y="787"/>
                </a:moveTo>
                <a:lnTo>
                  <a:pt x="1937" y="787"/>
                </a:lnTo>
                <a:lnTo>
                  <a:pt x="2037" y="887"/>
                </a:lnTo>
                <a:lnTo>
                  <a:pt x="2114" y="811"/>
                </a:lnTo>
                <a:lnTo>
                  <a:pt x="2013" y="710"/>
                </a:lnTo>
                <a:lnTo>
                  <a:pt x="1937" y="787"/>
                </a:lnTo>
                <a:close/>
                <a:moveTo>
                  <a:pt x="3552" y="128"/>
                </a:moveTo>
                <a:lnTo>
                  <a:pt x="3552" y="128"/>
                </a:lnTo>
                <a:lnTo>
                  <a:pt x="2633" y="128"/>
                </a:lnTo>
                <a:lnTo>
                  <a:pt x="2633" y="262"/>
                </a:lnTo>
                <a:lnTo>
                  <a:pt x="2784" y="262"/>
                </a:lnTo>
                <a:cubicBezTo>
                  <a:pt x="2784" y="262"/>
                  <a:pt x="2787" y="688"/>
                  <a:pt x="2784" y="685"/>
                </a:cubicBezTo>
                <a:lnTo>
                  <a:pt x="2896" y="685"/>
                </a:lnTo>
                <a:lnTo>
                  <a:pt x="3050" y="531"/>
                </a:lnTo>
                <a:lnTo>
                  <a:pt x="3270" y="531"/>
                </a:lnTo>
                <a:lnTo>
                  <a:pt x="3552" y="249"/>
                </a:lnTo>
                <a:lnTo>
                  <a:pt x="3552" y="128"/>
                </a:lnTo>
                <a:close/>
                <a:moveTo>
                  <a:pt x="3901" y="1399"/>
                </a:moveTo>
                <a:lnTo>
                  <a:pt x="3901" y="1399"/>
                </a:lnTo>
                <a:lnTo>
                  <a:pt x="4001" y="1399"/>
                </a:lnTo>
                <a:lnTo>
                  <a:pt x="4001" y="1208"/>
                </a:lnTo>
                <a:lnTo>
                  <a:pt x="3873" y="1080"/>
                </a:lnTo>
                <a:lnTo>
                  <a:pt x="3855" y="1080"/>
                </a:lnTo>
                <a:lnTo>
                  <a:pt x="3761" y="1173"/>
                </a:lnTo>
                <a:lnTo>
                  <a:pt x="3761" y="1342"/>
                </a:lnTo>
                <a:lnTo>
                  <a:pt x="3843" y="1342"/>
                </a:lnTo>
                <a:lnTo>
                  <a:pt x="3901" y="1399"/>
                </a:lnTo>
                <a:close/>
                <a:moveTo>
                  <a:pt x="6870" y="2711"/>
                </a:moveTo>
                <a:lnTo>
                  <a:pt x="6870" y="2711"/>
                </a:lnTo>
                <a:lnTo>
                  <a:pt x="6830" y="2672"/>
                </a:lnTo>
                <a:lnTo>
                  <a:pt x="6671" y="2831"/>
                </a:lnTo>
                <a:lnTo>
                  <a:pt x="6671" y="2876"/>
                </a:lnTo>
                <a:lnTo>
                  <a:pt x="6727" y="2932"/>
                </a:lnTo>
                <a:lnTo>
                  <a:pt x="6870" y="2932"/>
                </a:lnTo>
                <a:lnTo>
                  <a:pt x="6870" y="2711"/>
                </a:lnTo>
                <a:close/>
                <a:moveTo>
                  <a:pt x="1815" y="2319"/>
                </a:moveTo>
                <a:lnTo>
                  <a:pt x="1815" y="2319"/>
                </a:lnTo>
                <a:lnTo>
                  <a:pt x="1713" y="2319"/>
                </a:lnTo>
                <a:lnTo>
                  <a:pt x="1714" y="2085"/>
                </a:lnTo>
                <a:lnTo>
                  <a:pt x="2032" y="2085"/>
                </a:lnTo>
                <a:lnTo>
                  <a:pt x="2034" y="2177"/>
                </a:lnTo>
                <a:lnTo>
                  <a:pt x="2115" y="2177"/>
                </a:lnTo>
                <a:lnTo>
                  <a:pt x="2115" y="1900"/>
                </a:lnTo>
                <a:lnTo>
                  <a:pt x="2611" y="1404"/>
                </a:lnTo>
                <a:lnTo>
                  <a:pt x="2696" y="1404"/>
                </a:lnTo>
                <a:lnTo>
                  <a:pt x="2697" y="1282"/>
                </a:lnTo>
                <a:lnTo>
                  <a:pt x="2691" y="1277"/>
                </a:lnTo>
                <a:lnTo>
                  <a:pt x="2297" y="883"/>
                </a:lnTo>
                <a:lnTo>
                  <a:pt x="2171" y="883"/>
                </a:lnTo>
                <a:lnTo>
                  <a:pt x="2171" y="1188"/>
                </a:lnTo>
                <a:lnTo>
                  <a:pt x="1812" y="1188"/>
                </a:lnTo>
                <a:lnTo>
                  <a:pt x="1812" y="864"/>
                </a:lnTo>
                <a:lnTo>
                  <a:pt x="2099" y="578"/>
                </a:lnTo>
                <a:lnTo>
                  <a:pt x="2362" y="841"/>
                </a:lnTo>
                <a:lnTo>
                  <a:pt x="2432" y="841"/>
                </a:lnTo>
                <a:cubicBezTo>
                  <a:pt x="2432" y="841"/>
                  <a:pt x="2594" y="676"/>
                  <a:pt x="2594" y="676"/>
                </a:cubicBezTo>
                <a:lnTo>
                  <a:pt x="2182" y="265"/>
                </a:lnTo>
                <a:lnTo>
                  <a:pt x="1181" y="265"/>
                </a:lnTo>
                <a:lnTo>
                  <a:pt x="1050" y="396"/>
                </a:lnTo>
                <a:lnTo>
                  <a:pt x="163" y="396"/>
                </a:lnTo>
                <a:lnTo>
                  <a:pt x="0" y="560"/>
                </a:lnTo>
                <a:lnTo>
                  <a:pt x="0" y="953"/>
                </a:lnTo>
                <a:lnTo>
                  <a:pt x="159" y="1112"/>
                </a:lnTo>
                <a:lnTo>
                  <a:pt x="380" y="1112"/>
                </a:lnTo>
                <a:lnTo>
                  <a:pt x="380" y="978"/>
                </a:lnTo>
                <a:lnTo>
                  <a:pt x="577" y="978"/>
                </a:lnTo>
                <a:lnTo>
                  <a:pt x="1000" y="1401"/>
                </a:lnTo>
                <a:lnTo>
                  <a:pt x="1000" y="1829"/>
                </a:lnTo>
                <a:lnTo>
                  <a:pt x="1651" y="2481"/>
                </a:lnTo>
                <a:lnTo>
                  <a:pt x="1808" y="2481"/>
                </a:lnTo>
                <a:lnTo>
                  <a:pt x="1999" y="2671"/>
                </a:lnTo>
                <a:lnTo>
                  <a:pt x="2083" y="2587"/>
                </a:lnTo>
                <a:lnTo>
                  <a:pt x="1815" y="2319"/>
                </a:lnTo>
                <a:close/>
                <a:moveTo>
                  <a:pt x="6560" y="2743"/>
                </a:moveTo>
                <a:lnTo>
                  <a:pt x="6560" y="2743"/>
                </a:lnTo>
                <a:lnTo>
                  <a:pt x="6539" y="2722"/>
                </a:lnTo>
                <a:lnTo>
                  <a:pt x="6406" y="2589"/>
                </a:lnTo>
                <a:cubicBezTo>
                  <a:pt x="6407" y="2588"/>
                  <a:pt x="6369" y="2625"/>
                  <a:pt x="6369" y="2625"/>
                </a:cubicBezTo>
                <a:lnTo>
                  <a:pt x="6523" y="2780"/>
                </a:lnTo>
                <a:lnTo>
                  <a:pt x="6560" y="2743"/>
                </a:lnTo>
                <a:close/>
                <a:moveTo>
                  <a:pt x="6393" y="2695"/>
                </a:moveTo>
                <a:lnTo>
                  <a:pt x="6393" y="2695"/>
                </a:lnTo>
                <a:cubicBezTo>
                  <a:pt x="6395" y="2693"/>
                  <a:pt x="6346" y="2743"/>
                  <a:pt x="6346" y="2743"/>
                </a:cubicBezTo>
                <a:lnTo>
                  <a:pt x="6579" y="2979"/>
                </a:lnTo>
                <a:lnTo>
                  <a:pt x="6628" y="2930"/>
                </a:lnTo>
                <a:lnTo>
                  <a:pt x="6595" y="2896"/>
                </a:lnTo>
                <a:lnTo>
                  <a:pt x="6393" y="2695"/>
                </a:lnTo>
                <a:close/>
                <a:moveTo>
                  <a:pt x="5948" y="2706"/>
                </a:moveTo>
                <a:lnTo>
                  <a:pt x="5948" y="2706"/>
                </a:lnTo>
                <a:lnTo>
                  <a:pt x="6008" y="2706"/>
                </a:lnTo>
                <a:lnTo>
                  <a:pt x="6008" y="2622"/>
                </a:lnTo>
                <a:lnTo>
                  <a:pt x="5948" y="2622"/>
                </a:lnTo>
                <a:lnTo>
                  <a:pt x="5948" y="2706"/>
                </a:lnTo>
                <a:close/>
                <a:moveTo>
                  <a:pt x="3654" y="811"/>
                </a:moveTo>
                <a:lnTo>
                  <a:pt x="3654" y="811"/>
                </a:lnTo>
                <a:lnTo>
                  <a:pt x="3436" y="811"/>
                </a:lnTo>
                <a:lnTo>
                  <a:pt x="3436" y="660"/>
                </a:lnTo>
                <a:lnTo>
                  <a:pt x="3654" y="660"/>
                </a:lnTo>
                <a:lnTo>
                  <a:pt x="3654" y="811"/>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Square">
            <a:extLst>
              <a:ext uri="{FF2B5EF4-FFF2-40B4-BE49-F238E27FC236}">
                <a16:creationId xmlns:a16="http://schemas.microsoft.com/office/drawing/2014/main" id="{B6D432C7-9182-4549-AAB4-B7A46C09E16E}"/>
              </a:ext>
            </a:extLst>
          </p:cNvPr>
          <p:cNvSpPr>
            <a:spLocks noChangeAspect="1"/>
          </p:cNvSpPr>
          <p:nvPr userDrawn="1"/>
        </p:nvSpPr>
        <p:spPr bwMode="auto">
          <a:xfrm>
            <a:off x="4459229" y="2991734"/>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Square">
            <a:extLst>
              <a:ext uri="{FF2B5EF4-FFF2-40B4-BE49-F238E27FC236}">
                <a16:creationId xmlns:a16="http://schemas.microsoft.com/office/drawing/2014/main" id="{C44521A5-FBAB-4323-92EA-CD8E164EF2A7}"/>
              </a:ext>
            </a:extLst>
          </p:cNvPr>
          <p:cNvSpPr>
            <a:spLocks noChangeAspect="1"/>
          </p:cNvSpPr>
          <p:nvPr userDrawn="1"/>
        </p:nvSpPr>
        <p:spPr bwMode="auto">
          <a:xfrm>
            <a:off x="4910701" y="3439727"/>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Square">
            <a:extLst>
              <a:ext uri="{FF2B5EF4-FFF2-40B4-BE49-F238E27FC236}">
                <a16:creationId xmlns:a16="http://schemas.microsoft.com/office/drawing/2014/main" id="{38B5F1BD-530B-4E83-AB5D-F4984D180B0A}"/>
              </a:ext>
            </a:extLst>
          </p:cNvPr>
          <p:cNvSpPr>
            <a:spLocks noChangeAspect="1"/>
          </p:cNvSpPr>
          <p:nvPr userDrawn="1"/>
        </p:nvSpPr>
        <p:spPr bwMode="auto">
          <a:xfrm>
            <a:off x="5683943" y="258110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9" name="Square">
            <a:extLst>
              <a:ext uri="{FF2B5EF4-FFF2-40B4-BE49-F238E27FC236}">
                <a16:creationId xmlns:a16="http://schemas.microsoft.com/office/drawing/2014/main" id="{95CB0B1D-2EC2-45F1-A026-6B3889ED2703}"/>
              </a:ext>
            </a:extLst>
          </p:cNvPr>
          <p:cNvSpPr>
            <a:spLocks noChangeAspect="1"/>
          </p:cNvSpPr>
          <p:nvPr userDrawn="1"/>
        </p:nvSpPr>
        <p:spPr bwMode="auto">
          <a:xfrm>
            <a:off x="7056004" y="2890532"/>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0" name="Square">
            <a:extLst>
              <a:ext uri="{FF2B5EF4-FFF2-40B4-BE49-F238E27FC236}">
                <a16:creationId xmlns:a16="http://schemas.microsoft.com/office/drawing/2014/main" id="{6A8DD528-CB0C-4EE8-9B29-B0AFFA1E2ECA}"/>
              </a:ext>
            </a:extLst>
          </p:cNvPr>
          <p:cNvSpPr>
            <a:spLocks noChangeAspect="1"/>
          </p:cNvSpPr>
          <p:nvPr userDrawn="1"/>
        </p:nvSpPr>
        <p:spPr bwMode="auto">
          <a:xfrm>
            <a:off x="7564061" y="2470978"/>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Square">
            <a:extLst>
              <a:ext uri="{FF2B5EF4-FFF2-40B4-BE49-F238E27FC236}">
                <a16:creationId xmlns:a16="http://schemas.microsoft.com/office/drawing/2014/main" id="{0C760795-FAB9-477A-8DC7-40EF93B0F3FA}"/>
              </a:ext>
            </a:extLst>
          </p:cNvPr>
          <p:cNvSpPr>
            <a:spLocks noChangeAspect="1"/>
          </p:cNvSpPr>
          <p:nvPr userDrawn="1"/>
        </p:nvSpPr>
        <p:spPr bwMode="auto">
          <a:xfrm>
            <a:off x="9988821" y="324267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2" name="TextBox 41">
            <a:extLst>
              <a:ext uri="{FF2B5EF4-FFF2-40B4-BE49-F238E27FC236}">
                <a16:creationId xmlns:a16="http://schemas.microsoft.com/office/drawing/2014/main" id="{0D181054-2DEE-4169-93EB-0C4AFF3D9596}"/>
              </a:ext>
            </a:extLst>
          </p:cNvPr>
          <p:cNvSpPr txBox="1"/>
          <p:nvPr userDrawn="1"/>
        </p:nvSpPr>
        <p:spPr>
          <a:xfrm>
            <a:off x="2466926" y="3285572"/>
            <a:ext cx="2216761" cy="1406219"/>
          </a:xfrm>
          <a:prstGeom prst="rect">
            <a:avLst/>
          </a:prstGeom>
          <a:noFill/>
        </p:spPr>
        <p:txBody>
          <a:bodyPr wrap="none" lIns="0" tIns="0" rIns="0" bIns="0" rtlCol="0">
            <a:spAutoFit/>
          </a:bodyPr>
          <a:lstStyle/>
          <a:p>
            <a:pPr>
              <a:lnSpc>
                <a:spcPct val="110000"/>
              </a:lnSpc>
              <a:buSzPct val="100000"/>
            </a:pPr>
            <a:r>
              <a:rPr lang="en-US" sz="1200" b="1" dirty="0"/>
              <a:t>AMERICAS</a:t>
            </a:r>
          </a:p>
          <a:p>
            <a:pPr>
              <a:lnSpc>
                <a:spcPct val="110000"/>
              </a:lnSpc>
              <a:buSzPct val="100000"/>
            </a:pPr>
            <a:r>
              <a:rPr lang="en-US" sz="1200" dirty="0"/>
              <a:t>Global HQ – Orange County, CA</a:t>
            </a:r>
          </a:p>
          <a:p>
            <a:pPr>
              <a:lnSpc>
                <a:spcPct val="110000"/>
              </a:lnSpc>
              <a:buSzPct val="100000"/>
            </a:pPr>
            <a:r>
              <a:rPr lang="en-US" sz="1200" dirty="0"/>
              <a:t>Bentonville, AR</a:t>
            </a:r>
          </a:p>
          <a:p>
            <a:pPr>
              <a:lnSpc>
                <a:spcPct val="110000"/>
              </a:lnSpc>
              <a:buSzPct val="100000"/>
            </a:pPr>
            <a:r>
              <a:rPr lang="en-US" sz="1200" dirty="0"/>
              <a:t>Chicago, IL</a:t>
            </a:r>
          </a:p>
          <a:p>
            <a:pPr>
              <a:lnSpc>
                <a:spcPct val="110000"/>
              </a:lnSpc>
              <a:buSzPct val="100000"/>
            </a:pPr>
            <a:r>
              <a:rPr lang="en-US" sz="1200" dirty="0"/>
              <a:t>Toronto</a:t>
            </a:r>
          </a:p>
          <a:p>
            <a:pPr>
              <a:lnSpc>
                <a:spcPct val="110000"/>
              </a:lnSpc>
              <a:buSzPct val="100000"/>
            </a:pPr>
            <a:r>
              <a:rPr lang="en-US" sz="1200" dirty="0"/>
              <a:t>Guadalajara</a:t>
            </a:r>
          </a:p>
          <a:p>
            <a:pPr>
              <a:lnSpc>
                <a:spcPct val="110000"/>
              </a:lnSpc>
              <a:buSzPct val="100000"/>
            </a:pPr>
            <a:r>
              <a:rPr lang="en-US" sz="1200" dirty="0"/>
              <a:t>Leon</a:t>
            </a:r>
          </a:p>
        </p:txBody>
      </p:sp>
      <p:sp>
        <p:nvSpPr>
          <p:cNvPr id="43" name="TextBox 42">
            <a:extLst>
              <a:ext uri="{FF2B5EF4-FFF2-40B4-BE49-F238E27FC236}">
                <a16:creationId xmlns:a16="http://schemas.microsoft.com/office/drawing/2014/main" id="{4D23974C-9033-4BD9-8E4F-942D8AB2EE37}"/>
              </a:ext>
            </a:extLst>
          </p:cNvPr>
          <p:cNvSpPr txBox="1"/>
          <p:nvPr userDrawn="1"/>
        </p:nvSpPr>
        <p:spPr>
          <a:xfrm>
            <a:off x="8756199" y="4062645"/>
            <a:ext cx="1014581" cy="1203086"/>
          </a:xfrm>
          <a:prstGeom prst="rect">
            <a:avLst/>
          </a:prstGeom>
          <a:noFill/>
        </p:spPr>
        <p:txBody>
          <a:bodyPr wrap="square" lIns="0" tIns="0" rIns="0" bIns="0" rtlCol="0">
            <a:spAutoFit/>
          </a:bodyPr>
          <a:lstStyle/>
          <a:p>
            <a:pPr>
              <a:lnSpc>
                <a:spcPct val="110000"/>
              </a:lnSpc>
              <a:buSzPct val="100000"/>
            </a:pPr>
            <a:r>
              <a:rPr lang="en-US" sz="1200" b="1"/>
              <a:t>INDIA</a:t>
            </a:r>
          </a:p>
          <a:p>
            <a:pPr>
              <a:lnSpc>
                <a:spcPct val="110000"/>
              </a:lnSpc>
              <a:buSzPct val="100000"/>
            </a:pPr>
            <a:r>
              <a:rPr lang="en-US" sz="1200"/>
              <a:t>Trivandrum</a:t>
            </a:r>
          </a:p>
          <a:p>
            <a:pPr>
              <a:lnSpc>
                <a:spcPct val="110000"/>
              </a:lnSpc>
              <a:buSzPct val="100000"/>
            </a:pPr>
            <a:r>
              <a:rPr lang="en-US" sz="1200"/>
              <a:t>Bangalore</a:t>
            </a:r>
          </a:p>
          <a:p>
            <a:pPr>
              <a:lnSpc>
                <a:spcPct val="110000"/>
              </a:lnSpc>
              <a:buSzPct val="100000"/>
            </a:pPr>
            <a:r>
              <a:rPr lang="en-US" sz="1200"/>
              <a:t>Chennai</a:t>
            </a:r>
          </a:p>
          <a:p>
            <a:pPr>
              <a:lnSpc>
                <a:spcPct val="110000"/>
              </a:lnSpc>
              <a:buSzPct val="100000"/>
            </a:pPr>
            <a:r>
              <a:rPr lang="en-US" sz="1200"/>
              <a:t>Hyderabad</a:t>
            </a:r>
          </a:p>
          <a:p>
            <a:pPr>
              <a:lnSpc>
                <a:spcPct val="110000"/>
              </a:lnSpc>
              <a:buSzPct val="100000"/>
            </a:pPr>
            <a:r>
              <a:rPr lang="en-US" sz="1200"/>
              <a:t>Kochi</a:t>
            </a:r>
          </a:p>
        </p:txBody>
      </p:sp>
      <p:sp>
        <p:nvSpPr>
          <p:cNvPr id="44" name="TextBox 43">
            <a:extLst>
              <a:ext uri="{FF2B5EF4-FFF2-40B4-BE49-F238E27FC236}">
                <a16:creationId xmlns:a16="http://schemas.microsoft.com/office/drawing/2014/main" id="{289F1200-5735-4AA4-84CE-58A64A97DED4}"/>
              </a:ext>
            </a:extLst>
          </p:cNvPr>
          <p:cNvSpPr txBox="1"/>
          <p:nvPr userDrawn="1"/>
        </p:nvSpPr>
        <p:spPr>
          <a:xfrm>
            <a:off x="10846833" y="2793396"/>
            <a:ext cx="697307" cy="1406219"/>
          </a:xfrm>
          <a:prstGeom prst="rect">
            <a:avLst/>
          </a:prstGeom>
          <a:noFill/>
        </p:spPr>
        <p:txBody>
          <a:bodyPr wrap="none" lIns="0" tIns="0" rIns="0" bIns="0" rtlCol="0">
            <a:spAutoFit/>
          </a:bodyPr>
          <a:lstStyle/>
          <a:p>
            <a:pPr>
              <a:lnSpc>
                <a:spcPct val="110000"/>
              </a:lnSpc>
              <a:buSzPct val="100000"/>
            </a:pPr>
            <a:r>
              <a:rPr lang="en-US" sz="1200" b="1"/>
              <a:t>APAC</a:t>
            </a:r>
          </a:p>
          <a:p>
            <a:pPr>
              <a:lnSpc>
                <a:spcPct val="110000"/>
              </a:lnSpc>
              <a:buSzPct val="100000"/>
            </a:pPr>
            <a:r>
              <a:rPr lang="en-US" sz="1200"/>
              <a:t>Singapore</a:t>
            </a:r>
          </a:p>
          <a:p>
            <a:pPr>
              <a:lnSpc>
                <a:spcPct val="110000"/>
              </a:lnSpc>
              <a:buSzPct val="100000"/>
            </a:pPr>
            <a:r>
              <a:rPr lang="en-US" sz="1200"/>
              <a:t>Manila </a:t>
            </a:r>
          </a:p>
          <a:p>
            <a:pPr>
              <a:lnSpc>
                <a:spcPct val="110000"/>
              </a:lnSpc>
              <a:buSzPct val="100000"/>
            </a:pPr>
            <a:r>
              <a:rPr lang="en-US" sz="1200"/>
              <a:t>Penang</a:t>
            </a:r>
          </a:p>
          <a:p>
            <a:pPr>
              <a:lnSpc>
                <a:spcPct val="110000"/>
              </a:lnSpc>
              <a:buSzPct val="100000"/>
            </a:pPr>
            <a:r>
              <a:rPr lang="en-US" sz="1200"/>
              <a:t>Shanghai</a:t>
            </a:r>
          </a:p>
          <a:p>
            <a:pPr>
              <a:lnSpc>
                <a:spcPct val="110000"/>
              </a:lnSpc>
              <a:buSzPct val="100000"/>
            </a:pPr>
            <a:r>
              <a:rPr lang="en-US" sz="1200"/>
              <a:t>Taiwan</a:t>
            </a:r>
            <a:endParaRPr lang="en-US" sz="1200" b="1"/>
          </a:p>
          <a:p>
            <a:pPr>
              <a:lnSpc>
                <a:spcPct val="110000"/>
              </a:lnSpc>
              <a:buSzPct val="100000"/>
            </a:pPr>
            <a:r>
              <a:rPr lang="en-US" sz="1200"/>
              <a:t>Sydney</a:t>
            </a:r>
          </a:p>
        </p:txBody>
      </p:sp>
      <p:sp>
        <p:nvSpPr>
          <p:cNvPr id="45" name="Square">
            <a:extLst>
              <a:ext uri="{FF2B5EF4-FFF2-40B4-BE49-F238E27FC236}">
                <a16:creationId xmlns:a16="http://schemas.microsoft.com/office/drawing/2014/main" id="{FD45FAC1-5259-4090-B2E7-12FC2F168757}"/>
              </a:ext>
            </a:extLst>
          </p:cNvPr>
          <p:cNvSpPr>
            <a:spLocks noChangeAspect="1"/>
          </p:cNvSpPr>
          <p:nvPr userDrawn="1"/>
        </p:nvSpPr>
        <p:spPr bwMode="auto">
          <a:xfrm>
            <a:off x="7173834" y="24283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6" name="Square">
            <a:extLst>
              <a:ext uri="{FF2B5EF4-FFF2-40B4-BE49-F238E27FC236}">
                <a16:creationId xmlns:a16="http://schemas.microsoft.com/office/drawing/2014/main" id="{A0E0C05F-2E55-46C4-8A5F-F32B26A239E6}"/>
              </a:ext>
            </a:extLst>
          </p:cNvPr>
          <p:cNvSpPr>
            <a:spLocks noChangeAspect="1"/>
          </p:cNvSpPr>
          <p:nvPr userDrawn="1"/>
        </p:nvSpPr>
        <p:spPr bwMode="auto">
          <a:xfrm>
            <a:off x="5474349" y="2411011"/>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7" name="Square">
            <a:extLst>
              <a:ext uri="{FF2B5EF4-FFF2-40B4-BE49-F238E27FC236}">
                <a16:creationId xmlns:a16="http://schemas.microsoft.com/office/drawing/2014/main" id="{1B39057A-028E-4A16-A271-4656F118D4DF}"/>
              </a:ext>
            </a:extLst>
          </p:cNvPr>
          <p:cNvSpPr>
            <a:spLocks noChangeAspect="1"/>
          </p:cNvSpPr>
          <p:nvPr userDrawn="1"/>
        </p:nvSpPr>
        <p:spPr bwMode="auto">
          <a:xfrm>
            <a:off x="5328530" y="259235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8" name="Square">
            <a:extLst>
              <a:ext uri="{FF2B5EF4-FFF2-40B4-BE49-F238E27FC236}">
                <a16:creationId xmlns:a16="http://schemas.microsoft.com/office/drawing/2014/main" id="{20BA3F41-C6DE-4E07-952E-17A17309121C}"/>
              </a:ext>
            </a:extLst>
          </p:cNvPr>
          <p:cNvSpPr>
            <a:spLocks noChangeAspect="1"/>
          </p:cNvSpPr>
          <p:nvPr userDrawn="1"/>
        </p:nvSpPr>
        <p:spPr bwMode="auto">
          <a:xfrm>
            <a:off x="5056661" y="3385866"/>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 name="Square">
            <a:extLst>
              <a:ext uri="{FF2B5EF4-FFF2-40B4-BE49-F238E27FC236}">
                <a16:creationId xmlns:a16="http://schemas.microsoft.com/office/drawing/2014/main" id="{A8781DF0-3E5F-4C93-AE7F-D1A023AC33B6}"/>
              </a:ext>
            </a:extLst>
          </p:cNvPr>
          <p:cNvSpPr>
            <a:spLocks noChangeAspect="1"/>
          </p:cNvSpPr>
          <p:nvPr userDrawn="1"/>
        </p:nvSpPr>
        <p:spPr bwMode="auto">
          <a:xfrm>
            <a:off x="8972526" y="3652651"/>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Square">
            <a:extLst>
              <a:ext uri="{FF2B5EF4-FFF2-40B4-BE49-F238E27FC236}">
                <a16:creationId xmlns:a16="http://schemas.microsoft.com/office/drawing/2014/main" id="{CBD1AF64-07E6-41FA-BEDE-C903AAB5B8E1}"/>
              </a:ext>
            </a:extLst>
          </p:cNvPr>
          <p:cNvSpPr>
            <a:spLocks noChangeAspect="1"/>
          </p:cNvSpPr>
          <p:nvPr userDrawn="1"/>
        </p:nvSpPr>
        <p:spPr bwMode="auto">
          <a:xfrm>
            <a:off x="10109817" y="3593620"/>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51" name="Group 50">
            <a:extLst>
              <a:ext uri="{FF2B5EF4-FFF2-40B4-BE49-F238E27FC236}">
                <a16:creationId xmlns:a16="http://schemas.microsoft.com/office/drawing/2014/main" id="{A6EA51F9-BF12-4862-BF1B-3D654421554C}"/>
              </a:ext>
            </a:extLst>
          </p:cNvPr>
          <p:cNvGrpSpPr/>
          <p:nvPr userDrawn="1"/>
        </p:nvGrpSpPr>
        <p:grpSpPr>
          <a:xfrm>
            <a:off x="505022" y="1248216"/>
            <a:ext cx="2393683" cy="493424"/>
            <a:chOff x="505022" y="1102421"/>
            <a:chExt cx="2393683" cy="493424"/>
          </a:xfrm>
        </p:grpSpPr>
        <p:sp>
          <p:nvSpPr>
            <p:cNvPr id="52" name="TextBox 51">
              <a:extLst>
                <a:ext uri="{FF2B5EF4-FFF2-40B4-BE49-F238E27FC236}">
                  <a16:creationId xmlns:a16="http://schemas.microsoft.com/office/drawing/2014/main" id="{19A07857-A7C6-4CFD-833B-AEEF2DF6A779}"/>
                </a:ext>
              </a:extLst>
            </p:cNvPr>
            <p:cNvSpPr txBox="1"/>
            <p:nvPr/>
          </p:nvSpPr>
          <p:spPr>
            <a:xfrm>
              <a:off x="775880" y="1411179"/>
              <a:ext cx="1253548" cy="184666"/>
            </a:xfrm>
            <a:prstGeom prst="rect">
              <a:avLst/>
            </a:prstGeom>
            <a:noFill/>
          </p:spPr>
          <p:txBody>
            <a:bodyPr wrap="none" lIns="0" tIns="0" rIns="0" bIns="0" rtlCol="0">
              <a:spAutoFit/>
            </a:bodyPr>
            <a:lstStyle/>
            <a:p>
              <a:pPr>
                <a:lnSpc>
                  <a:spcPct val="100000"/>
                </a:lnSpc>
                <a:spcBef>
                  <a:spcPts val="1200"/>
                </a:spcBef>
                <a:buSzPct val="100000"/>
              </a:pPr>
              <a:r>
                <a:rPr lang="en-GB" sz="1200"/>
                <a:t>Operation Centers</a:t>
              </a:r>
            </a:p>
          </p:txBody>
        </p:sp>
        <p:sp>
          <p:nvSpPr>
            <p:cNvPr id="53" name="Square">
              <a:extLst>
                <a:ext uri="{FF2B5EF4-FFF2-40B4-BE49-F238E27FC236}">
                  <a16:creationId xmlns:a16="http://schemas.microsoft.com/office/drawing/2014/main" id="{5FF0A67D-0029-4487-A556-417CB1AAC37C}"/>
                </a:ext>
              </a:extLst>
            </p:cNvPr>
            <p:cNvSpPr>
              <a:spLocks noChangeAspect="1"/>
            </p:cNvSpPr>
            <p:nvPr/>
          </p:nvSpPr>
          <p:spPr bwMode="auto">
            <a:xfrm>
              <a:off x="505022" y="1130730"/>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accent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Square">
              <a:extLst>
                <a:ext uri="{FF2B5EF4-FFF2-40B4-BE49-F238E27FC236}">
                  <a16:creationId xmlns:a16="http://schemas.microsoft.com/office/drawing/2014/main" id="{324AFA3B-6041-49FE-89E1-0ACA9102BA97}"/>
                </a:ext>
              </a:extLst>
            </p:cNvPr>
            <p:cNvSpPr>
              <a:spLocks noChangeAspect="1"/>
            </p:cNvSpPr>
            <p:nvPr/>
          </p:nvSpPr>
          <p:spPr bwMode="auto">
            <a:xfrm>
              <a:off x="505022" y="1464413"/>
              <a:ext cx="131596" cy="131432"/>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chemeClr val="bg2"/>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5" name="TextBox 54">
              <a:extLst>
                <a:ext uri="{FF2B5EF4-FFF2-40B4-BE49-F238E27FC236}">
                  <a16:creationId xmlns:a16="http://schemas.microsoft.com/office/drawing/2014/main" id="{7B124261-3C85-4621-B1A3-7D3D5D9C95B1}"/>
                </a:ext>
              </a:extLst>
            </p:cNvPr>
            <p:cNvSpPr txBox="1"/>
            <p:nvPr/>
          </p:nvSpPr>
          <p:spPr>
            <a:xfrm>
              <a:off x="775880" y="1102421"/>
              <a:ext cx="2122825" cy="184666"/>
            </a:xfrm>
            <a:prstGeom prst="rect">
              <a:avLst/>
            </a:prstGeom>
            <a:noFill/>
          </p:spPr>
          <p:txBody>
            <a:bodyPr wrap="none" lIns="0" tIns="0" rIns="0" bIns="0" rtlCol="0">
              <a:spAutoFit/>
            </a:bodyPr>
            <a:lstStyle/>
            <a:p>
              <a:pPr>
                <a:lnSpc>
                  <a:spcPct val="100000"/>
                </a:lnSpc>
                <a:spcBef>
                  <a:spcPts val="1200"/>
                </a:spcBef>
                <a:buSzPct val="100000"/>
              </a:pPr>
              <a:r>
                <a:rPr lang="en-GB" sz="1200"/>
                <a:t>Main Offices &amp; Innovation Labs</a:t>
              </a:r>
            </a:p>
          </p:txBody>
        </p:sp>
      </p:grpSp>
      <p:sp>
        <p:nvSpPr>
          <p:cNvPr id="56" name="TextBox 55">
            <a:extLst>
              <a:ext uri="{FF2B5EF4-FFF2-40B4-BE49-F238E27FC236}">
                <a16:creationId xmlns:a16="http://schemas.microsoft.com/office/drawing/2014/main" id="{462334E5-6165-4FF6-AD7D-FC927A0308B4}"/>
              </a:ext>
            </a:extLst>
          </p:cNvPr>
          <p:cNvSpPr txBox="1"/>
          <p:nvPr userDrawn="1"/>
        </p:nvSpPr>
        <p:spPr>
          <a:xfrm>
            <a:off x="6814623" y="4126499"/>
            <a:ext cx="561629" cy="1609351"/>
          </a:xfrm>
          <a:prstGeom prst="rect">
            <a:avLst/>
          </a:prstGeom>
          <a:noFill/>
        </p:spPr>
        <p:txBody>
          <a:bodyPr wrap="none" lIns="0" tIns="0" rIns="0" bIns="0" rtlCol="0">
            <a:spAutoFit/>
          </a:bodyPr>
          <a:lstStyle/>
          <a:p>
            <a:pPr>
              <a:lnSpc>
                <a:spcPct val="110000"/>
              </a:lnSpc>
              <a:buSzPct val="100000"/>
            </a:pPr>
            <a:r>
              <a:rPr lang="en-US" sz="1200" b="1"/>
              <a:t>EMEA</a:t>
            </a:r>
          </a:p>
          <a:p>
            <a:pPr>
              <a:lnSpc>
                <a:spcPct val="110000"/>
              </a:lnSpc>
              <a:buSzPct val="100000"/>
            </a:pPr>
            <a:r>
              <a:rPr lang="en-US" sz="1200"/>
              <a:t>London</a:t>
            </a:r>
          </a:p>
          <a:p>
            <a:pPr>
              <a:lnSpc>
                <a:spcPct val="110000"/>
              </a:lnSpc>
              <a:buSzPct val="100000"/>
            </a:pPr>
            <a:r>
              <a:rPr lang="en-US" sz="1200"/>
              <a:t>Madrid</a:t>
            </a:r>
          </a:p>
          <a:p>
            <a:pPr>
              <a:lnSpc>
                <a:spcPct val="110000"/>
              </a:lnSpc>
              <a:buSzPct val="100000"/>
            </a:pPr>
            <a:r>
              <a:rPr lang="en-US" sz="1200"/>
              <a:t>Tel Aviv </a:t>
            </a:r>
          </a:p>
          <a:p>
            <a:pPr>
              <a:lnSpc>
                <a:spcPct val="110000"/>
              </a:lnSpc>
              <a:buSzPct val="100000"/>
            </a:pPr>
            <a:r>
              <a:rPr lang="en-US" sz="1200"/>
              <a:t>Berlin</a:t>
            </a:r>
          </a:p>
          <a:p>
            <a:pPr>
              <a:lnSpc>
                <a:spcPct val="110000"/>
              </a:lnSpc>
              <a:buSzPct val="100000"/>
            </a:pPr>
            <a:r>
              <a:rPr lang="en-US" sz="1200"/>
              <a:t>Lisbon</a:t>
            </a:r>
          </a:p>
          <a:p>
            <a:pPr>
              <a:lnSpc>
                <a:spcPct val="110000"/>
              </a:lnSpc>
              <a:buSzPct val="100000"/>
            </a:pPr>
            <a:r>
              <a:rPr lang="en-US" sz="1200"/>
              <a:t>Paris</a:t>
            </a:r>
          </a:p>
          <a:p>
            <a:pPr>
              <a:lnSpc>
                <a:spcPct val="110000"/>
              </a:lnSpc>
              <a:buSzPct val="100000"/>
            </a:pPr>
            <a:endParaRPr lang="en-US" sz="1200"/>
          </a:p>
        </p:txBody>
      </p:sp>
      <p:sp>
        <p:nvSpPr>
          <p:cNvPr id="57" name="TextBox 56">
            <a:extLst>
              <a:ext uri="{FF2B5EF4-FFF2-40B4-BE49-F238E27FC236}">
                <a16:creationId xmlns:a16="http://schemas.microsoft.com/office/drawing/2014/main" id="{20118309-E247-43AF-A534-29131687DBF2}"/>
              </a:ext>
            </a:extLst>
          </p:cNvPr>
          <p:cNvSpPr txBox="1"/>
          <p:nvPr userDrawn="1"/>
        </p:nvSpPr>
        <p:spPr>
          <a:xfrm>
            <a:off x="7785463" y="2046514"/>
            <a:ext cx="0" cy="0"/>
          </a:xfrm>
          <a:prstGeom prst="rect">
            <a:avLst/>
          </a:prstGeom>
          <a:noFill/>
        </p:spPr>
        <p:txBody>
          <a:bodyPr wrap="none" lIns="0" tIns="0" rIns="0" bIns="0" rtlCol="0">
            <a:noAutofit/>
          </a:bodyPr>
          <a:lstStyle/>
          <a:p>
            <a:pPr marL="182880" indent="-182880">
              <a:lnSpc>
                <a:spcPct val="100000"/>
              </a:lnSpc>
              <a:spcBef>
                <a:spcPts val="1200"/>
              </a:spcBef>
              <a:buSzPct val="100000"/>
              <a:buFont typeface="Arial"/>
              <a:buChar char="•"/>
            </a:pPr>
            <a:endParaRPr lang="en-UA" sz="1800"/>
          </a:p>
        </p:txBody>
      </p:sp>
      <p:sp>
        <p:nvSpPr>
          <p:cNvPr id="58" name="TextBox 57">
            <a:hlinkClick r:id="rId2"/>
            <a:extLst>
              <a:ext uri="{FF2B5EF4-FFF2-40B4-BE49-F238E27FC236}">
                <a16:creationId xmlns:a16="http://schemas.microsoft.com/office/drawing/2014/main" id="{309A1924-C09B-48E1-974A-85D972162318}"/>
              </a:ext>
            </a:extLst>
          </p:cNvPr>
          <p:cNvSpPr txBox="1"/>
          <p:nvPr userDrawn="1"/>
        </p:nvSpPr>
        <p:spPr>
          <a:xfrm>
            <a:off x="509427" y="1967202"/>
            <a:ext cx="2479130" cy="332156"/>
          </a:xfrm>
          <a:prstGeom prst="rect">
            <a:avLst/>
          </a:prstGeom>
          <a:noFill/>
        </p:spPr>
        <p:txBody>
          <a:bodyPr wrap="square" lIns="0" tIns="0" rIns="0" bIns="0" rtlCol="0">
            <a:noAutofit/>
          </a:bodyPr>
          <a:lstStyle/>
          <a:p>
            <a:pPr>
              <a:lnSpc>
                <a:spcPct val="100000"/>
              </a:lnSpc>
              <a:spcBef>
                <a:spcPts val="1200"/>
              </a:spcBef>
              <a:buSzPct val="100000"/>
            </a:pPr>
            <a:r>
              <a:rPr lang="en-US" sz="1050" i="0"/>
              <a:t>*To see a list of all offices, visit </a:t>
            </a:r>
            <a:r>
              <a:rPr lang="en-US" sz="1050" b="1" i="0" u="sng"/>
              <a:t>ust.com</a:t>
            </a:r>
          </a:p>
        </p:txBody>
      </p:sp>
      <p:sp>
        <p:nvSpPr>
          <p:cNvPr id="59" name="Square">
            <a:extLst>
              <a:ext uri="{FF2B5EF4-FFF2-40B4-BE49-F238E27FC236}">
                <a16:creationId xmlns:a16="http://schemas.microsoft.com/office/drawing/2014/main" id="{B3CBBD50-6165-4555-91B4-56E6BD4AA323}"/>
              </a:ext>
            </a:extLst>
          </p:cNvPr>
          <p:cNvSpPr>
            <a:spLocks noChangeAspect="1"/>
          </p:cNvSpPr>
          <p:nvPr userDrawn="1"/>
        </p:nvSpPr>
        <p:spPr bwMode="auto">
          <a:xfrm>
            <a:off x="7324387" y="2629500"/>
            <a:ext cx="114117" cy="113977"/>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Square">
            <a:extLst>
              <a:ext uri="{FF2B5EF4-FFF2-40B4-BE49-F238E27FC236}">
                <a16:creationId xmlns:a16="http://schemas.microsoft.com/office/drawing/2014/main" id="{A9B43E29-5BEE-4D74-AB71-ACB197085279}"/>
              </a:ext>
            </a:extLst>
          </p:cNvPr>
          <p:cNvSpPr>
            <a:spLocks noChangeAspect="1"/>
          </p:cNvSpPr>
          <p:nvPr userDrawn="1"/>
        </p:nvSpPr>
        <p:spPr bwMode="auto">
          <a:xfrm>
            <a:off x="10111486" y="3365333"/>
            <a:ext cx="115703" cy="115560"/>
          </a:xfrm>
          <a:custGeom>
            <a:avLst/>
            <a:gdLst>
              <a:gd name="T0" fmla="*/ 121 w 121"/>
              <a:gd name="T1" fmla="*/ 121 h 121"/>
              <a:gd name="T2" fmla="*/ 121 w 121"/>
              <a:gd name="T3" fmla="*/ 121 h 121"/>
              <a:gd name="T4" fmla="*/ 0 w 121"/>
              <a:gd name="T5" fmla="*/ 121 h 121"/>
              <a:gd name="T6" fmla="*/ 0 w 121"/>
              <a:gd name="T7" fmla="*/ 0 h 121"/>
              <a:gd name="T8" fmla="*/ 121 w 121"/>
              <a:gd name="T9" fmla="*/ 0 h 121"/>
              <a:gd name="T10" fmla="*/ 121 w 121"/>
              <a:gd name="T11" fmla="*/ 121 h 121"/>
            </a:gdLst>
            <a:ahLst/>
            <a:cxnLst>
              <a:cxn ang="0">
                <a:pos x="T0" y="T1"/>
              </a:cxn>
              <a:cxn ang="0">
                <a:pos x="T2" y="T3"/>
              </a:cxn>
              <a:cxn ang="0">
                <a:pos x="T4" y="T5"/>
              </a:cxn>
              <a:cxn ang="0">
                <a:pos x="T6" y="T7"/>
              </a:cxn>
              <a:cxn ang="0">
                <a:pos x="T8" y="T9"/>
              </a:cxn>
              <a:cxn ang="0">
                <a:pos x="T10" y="T11"/>
              </a:cxn>
            </a:cxnLst>
            <a:rect l="0" t="0" r="r" b="b"/>
            <a:pathLst>
              <a:path w="121" h="121">
                <a:moveTo>
                  <a:pt x="121" y="121"/>
                </a:moveTo>
                <a:lnTo>
                  <a:pt x="121" y="121"/>
                </a:lnTo>
                <a:lnTo>
                  <a:pt x="0" y="121"/>
                </a:lnTo>
                <a:lnTo>
                  <a:pt x="0" y="0"/>
                </a:lnTo>
                <a:lnTo>
                  <a:pt x="121" y="0"/>
                </a:lnTo>
                <a:lnTo>
                  <a:pt x="121" y="121"/>
                </a:lnTo>
                <a:close/>
              </a:path>
            </a:pathLst>
          </a:custGeom>
          <a:solidFill>
            <a:srgbClr val="006E74"/>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1" name="Square">
            <a:extLst>
              <a:ext uri="{FF2B5EF4-FFF2-40B4-BE49-F238E27FC236}">
                <a16:creationId xmlns:a16="http://schemas.microsoft.com/office/drawing/2014/main" id="{96CF2438-0FCE-4860-9F2A-9AD0A4BCB28D}"/>
              </a:ext>
            </a:extLst>
          </p:cNvPr>
          <p:cNvSpPr>
            <a:spLocks noChangeAspect="1"/>
          </p:cNvSpPr>
          <p:nvPr userDrawn="1"/>
        </p:nvSpPr>
        <p:spPr bwMode="auto">
          <a:xfrm>
            <a:off x="8088234" y="303793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Square">
            <a:extLst>
              <a:ext uri="{FF2B5EF4-FFF2-40B4-BE49-F238E27FC236}">
                <a16:creationId xmlns:a16="http://schemas.microsoft.com/office/drawing/2014/main" id="{543F8CEB-7B18-46CA-A570-9AF783881EFC}"/>
              </a:ext>
            </a:extLst>
          </p:cNvPr>
          <p:cNvSpPr>
            <a:spLocks noChangeAspect="1"/>
          </p:cNvSpPr>
          <p:nvPr userDrawn="1"/>
        </p:nvSpPr>
        <p:spPr bwMode="auto">
          <a:xfrm>
            <a:off x="9610701" y="3719326"/>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3" name="Square">
            <a:extLst>
              <a:ext uri="{FF2B5EF4-FFF2-40B4-BE49-F238E27FC236}">
                <a16:creationId xmlns:a16="http://schemas.microsoft.com/office/drawing/2014/main" id="{3726FBD3-8DDB-4714-96EB-670AE0204709}"/>
              </a:ext>
            </a:extLst>
          </p:cNvPr>
          <p:cNvSpPr>
            <a:spLocks noChangeAspect="1"/>
          </p:cNvSpPr>
          <p:nvPr userDrawn="1"/>
        </p:nvSpPr>
        <p:spPr bwMode="auto">
          <a:xfrm>
            <a:off x="7240509" y="281886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Square">
            <a:extLst>
              <a:ext uri="{FF2B5EF4-FFF2-40B4-BE49-F238E27FC236}">
                <a16:creationId xmlns:a16="http://schemas.microsoft.com/office/drawing/2014/main" id="{A1E05410-7547-4580-A225-99B1BF10C405}"/>
              </a:ext>
            </a:extLst>
          </p:cNvPr>
          <p:cNvSpPr>
            <a:spLocks noChangeAspect="1"/>
          </p:cNvSpPr>
          <p:nvPr userDrawn="1"/>
        </p:nvSpPr>
        <p:spPr bwMode="auto">
          <a:xfrm>
            <a:off x="10715759" y="4585603"/>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5" name="Square">
            <a:extLst>
              <a:ext uri="{FF2B5EF4-FFF2-40B4-BE49-F238E27FC236}">
                <a16:creationId xmlns:a16="http://schemas.microsoft.com/office/drawing/2014/main" id="{6BE4BCB1-30B0-4401-A23D-16BA4EA08632}"/>
              </a:ext>
            </a:extLst>
          </p:cNvPr>
          <p:cNvSpPr>
            <a:spLocks noChangeAspect="1"/>
          </p:cNvSpPr>
          <p:nvPr userDrawn="1"/>
        </p:nvSpPr>
        <p:spPr bwMode="auto">
          <a:xfrm>
            <a:off x="5138030" y="2773328"/>
            <a:ext cx="177516" cy="177297"/>
          </a:xfrm>
          <a:custGeom>
            <a:avLst/>
            <a:gdLst>
              <a:gd name="T0" fmla="*/ 185 w 185"/>
              <a:gd name="T1" fmla="*/ 185 h 185"/>
              <a:gd name="T2" fmla="*/ 185 w 185"/>
              <a:gd name="T3" fmla="*/ 185 h 185"/>
              <a:gd name="T4" fmla="*/ 0 w 185"/>
              <a:gd name="T5" fmla="*/ 185 h 185"/>
              <a:gd name="T6" fmla="*/ 0 w 185"/>
              <a:gd name="T7" fmla="*/ 0 h 185"/>
              <a:gd name="T8" fmla="*/ 185 w 185"/>
              <a:gd name="T9" fmla="*/ 0 h 185"/>
              <a:gd name="T10" fmla="*/ 185 w 185"/>
              <a:gd name="T11" fmla="*/ 185 h 185"/>
            </a:gdLst>
            <a:ahLst/>
            <a:cxnLst>
              <a:cxn ang="0">
                <a:pos x="T0" y="T1"/>
              </a:cxn>
              <a:cxn ang="0">
                <a:pos x="T2" y="T3"/>
              </a:cxn>
              <a:cxn ang="0">
                <a:pos x="T4" y="T5"/>
              </a:cxn>
              <a:cxn ang="0">
                <a:pos x="T6" y="T7"/>
              </a:cxn>
              <a:cxn ang="0">
                <a:pos x="T8" y="T9"/>
              </a:cxn>
              <a:cxn ang="0">
                <a:pos x="T10" y="T11"/>
              </a:cxn>
            </a:cxnLst>
            <a:rect l="0" t="0" r="r" b="b"/>
            <a:pathLst>
              <a:path w="185" h="185">
                <a:moveTo>
                  <a:pt x="185" y="185"/>
                </a:moveTo>
                <a:lnTo>
                  <a:pt x="185" y="185"/>
                </a:lnTo>
                <a:lnTo>
                  <a:pt x="0" y="185"/>
                </a:lnTo>
                <a:lnTo>
                  <a:pt x="0" y="0"/>
                </a:lnTo>
                <a:lnTo>
                  <a:pt x="185" y="0"/>
                </a:lnTo>
                <a:lnTo>
                  <a:pt x="185" y="185"/>
                </a:lnTo>
                <a:close/>
              </a:path>
            </a:pathLst>
          </a:custGeom>
          <a:solidFill>
            <a:srgbClr val="881E87"/>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68">
            <a:extLst>
              <a:ext uri="{FF2B5EF4-FFF2-40B4-BE49-F238E27FC236}">
                <a16:creationId xmlns:a16="http://schemas.microsoft.com/office/drawing/2014/main" id="{4801390C-20CF-483B-BB18-4CABCDF4A986}"/>
              </a:ext>
            </a:extLst>
          </p:cNvPr>
          <p:cNvSpPr/>
          <p:nvPr userDrawn="1"/>
        </p:nvSpPr>
        <p:spPr>
          <a:xfrm>
            <a:off x="365760" y="5416796"/>
            <a:ext cx="3143250" cy="663964"/>
          </a:xfrm>
          <a:prstGeom prst="rect">
            <a:avLst/>
          </a:prstGeom>
        </p:spPr>
        <p:txBody>
          <a:bodyPr wrap="square">
            <a:spAutoFit/>
          </a:bodyPr>
          <a:lstStyle/>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40% of our global footprint is LEEDS Gold Certified</a:t>
            </a:r>
          </a:p>
          <a:p>
            <a:pPr marL="0" marR="0" lvl="2" indent="0" algn="l" defTabSz="914400" rtl="0" eaLnBrk="1" fontAlgn="auto" latinLnBrk="0" hangingPunct="1">
              <a:lnSpc>
                <a:spcPct val="110000"/>
              </a:lnSpc>
              <a:spcBef>
                <a:spcPts val="0"/>
              </a:spcBef>
              <a:spcAft>
                <a:spcPts val="600"/>
              </a:spcAft>
              <a:buClrTx/>
              <a:buSzTx/>
              <a:buFontTx/>
              <a:buNone/>
              <a:tabLst/>
              <a:defRPr/>
            </a:pPr>
            <a:r>
              <a:rPr kumimoji="0" lang="en-IN" sz="1000" b="0" i="0" u="none" strike="noStrike" kern="1200" cap="none" spc="0" normalizeH="0" baseline="0" noProof="0" dirty="0">
                <a:ln>
                  <a:noFill/>
                </a:ln>
                <a:solidFill>
                  <a:srgbClr val="FFFFFF"/>
                </a:solidFill>
                <a:effectLst/>
                <a:uLnTx/>
                <a:uFillTx/>
                <a:latin typeface="Arial"/>
                <a:ea typeface="Calibri" panose="020F0502020204030204" pitchFamily="34" charset="0"/>
                <a:cs typeface="+mn-cs"/>
              </a:rPr>
              <a:t>50% of our global footprint is ISO 14001 (Environmental Management System) certified</a:t>
            </a:r>
          </a:p>
        </p:txBody>
      </p:sp>
    </p:spTree>
    <p:extLst>
      <p:ext uri="{BB962C8B-B14F-4D97-AF65-F5344CB8AC3E}">
        <p14:creationId xmlns:p14="http://schemas.microsoft.com/office/powerpoint/2010/main" val="10982116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149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hasCustomPrompt="1"/>
          </p:nvPr>
        </p:nvSpPr>
        <p:spPr/>
        <p:txBody>
          <a:bodyPr numCol="2" spcCol="941832"/>
          <a:lstStyle>
            <a:lvl1pPr marL="0" indent="0">
              <a:buFontTx/>
              <a:buNone/>
              <a:tabLst>
                <a:tab pos="5254625" algn="r"/>
              </a:tabLst>
              <a:defRPr/>
            </a:lvl1pPr>
            <a:lvl2pPr marL="182880" indent="-182563">
              <a:tabLst>
                <a:tab pos="5254625" algn="r"/>
              </a:tabLst>
              <a:defRPr/>
            </a:lvl2pPr>
            <a:lvl3pPr marL="365760" indent="-182563">
              <a:tabLst>
                <a:tab pos="5254625" algn="r"/>
              </a:tabLst>
              <a:defRPr/>
            </a:lvl3pPr>
            <a:lvl4pPr marL="548640" indent="-182563">
              <a:tabLst>
                <a:tab pos="5254625" algn="r"/>
              </a:tabLst>
              <a:defRPr/>
            </a:lvl4pPr>
            <a:lvl5pPr marL="731520" indent="-182563">
              <a:tabLst>
                <a:tab pos="5254625" algn="r"/>
              </a:tabLst>
              <a:defRPr/>
            </a:lvl5pPr>
            <a:lvl6pPr marL="914400" indent="-182563">
              <a:tabLst>
                <a:tab pos="5254625" algn="r"/>
              </a:tabLst>
              <a:defRPr/>
            </a:lvl6pPr>
            <a:lvl7pPr marL="1097280" indent="-182563">
              <a:tabLst>
                <a:tab pos="5254625" algn="r"/>
              </a:tabLst>
              <a:defRPr/>
            </a:lvl7pPr>
            <a:lvl8pPr marL="1280160" indent="-182563">
              <a:tabLst>
                <a:tab pos="5254625" algn="r"/>
              </a:tabLst>
              <a:defRPr/>
            </a:lvl8pPr>
            <a:lvl9pPr marL="1463040" indent="-182563">
              <a:tabLst>
                <a:tab pos="5254625" algn="r"/>
              </a:tabLst>
              <a:defRPr/>
            </a:lvl9pPr>
          </a:lstStyle>
          <a:p>
            <a:pPr lvl="0"/>
            <a:r>
              <a:rPr lang="en-US"/>
              <a:t>[Agenda item]</a:t>
            </a:r>
          </a:p>
          <a:p>
            <a:pPr lvl="1"/>
            <a:r>
              <a:rPr lang="en-US"/>
              <a:t>Second level</a:t>
            </a:r>
          </a:p>
          <a:p>
            <a:pPr lvl="2"/>
            <a:r>
              <a:rPr lang="en-US"/>
              <a:t>Third level</a:t>
            </a:r>
          </a:p>
          <a:p>
            <a:pPr lvl="3"/>
            <a:r>
              <a:rPr lang="en-US"/>
              <a:t>Fourth level</a:t>
            </a:r>
          </a:p>
          <a:p>
            <a:pPr lvl="4"/>
            <a:r>
              <a:rPr lang="en-US"/>
              <a:t>Fifth level</a:t>
            </a:r>
          </a:p>
          <a:p>
            <a:pPr lvl="5"/>
            <a:r>
              <a:rPr lang="en-US"/>
              <a:t>Sixth level</a:t>
            </a:r>
          </a:p>
          <a:p>
            <a:pPr lvl="6"/>
            <a:r>
              <a:rPr lang="en-US"/>
              <a:t>Seventh level</a:t>
            </a:r>
          </a:p>
          <a:p>
            <a:pPr lvl="7"/>
            <a:r>
              <a:rPr lang="en-US"/>
              <a:t>Eighth level</a:t>
            </a:r>
          </a:p>
          <a:p>
            <a:pPr lvl="8"/>
            <a:r>
              <a:rPr lang="en-US"/>
              <a:t>Ninth level</a:t>
            </a:r>
          </a:p>
        </p:txBody>
      </p:sp>
    </p:spTree>
    <p:extLst>
      <p:ext uri="{BB962C8B-B14F-4D97-AF65-F5344CB8AC3E}">
        <p14:creationId xmlns:p14="http://schemas.microsoft.com/office/powerpoint/2010/main" val="3616941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542" userDrawn="1">
          <p15:clr>
            <a:srgbClr val="FBAE40"/>
          </p15:clr>
        </p15:guide>
        <p15:guide id="2" pos="4138" userDrawn="1">
          <p15:clr>
            <a:srgbClr val="FBAE40"/>
          </p15:clr>
        </p15:guide>
        <p15:guide id="3" orient="horz" pos="1152" userDrawn="1">
          <p15:clr>
            <a:srgbClr val="FBAE40"/>
          </p15:clr>
        </p15:guide>
        <p15:guide id="4" orient="horz" pos="3832" userDrawn="1">
          <p15:clr>
            <a:srgbClr val="FBAE40"/>
          </p15:clr>
        </p15:guide>
        <p15:guide id="5" orient="horz" pos="414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ith Number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p:txBody>
          <a:bodyPr/>
          <a:lstStyle>
            <a:lvl1pPr>
              <a:defRPr/>
            </a:lvl1pPr>
          </a:lstStyle>
          <a:p>
            <a:r>
              <a:rPr lang="en-US"/>
              <a:t>[Slide title]</a:t>
            </a:r>
          </a:p>
        </p:txBody>
      </p:sp>
      <p:sp>
        <p:nvSpPr>
          <p:cNvPr id="5" name="Text Placeholder 2">
            <a:extLst>
              <a:ext uri="{FF2B5EF4-FFF2-40B4-BE49-F238E27FC236}">
                <a16:creationId xmlns:a16="http://schemas.microsoft.com/office/drawing/2014/main" id="{2695E60E-E510-7E4B-B421-0DF40B4D308D}"/>
              </a:ext>
            </a:extLst>
          </p:cNvPr>
          <p:cNvSpPr>
            <a:spLocks noGrp="1"/>
          </p:cNvSpPr>
          <p:nvPr>
            <p:ph type="body" sz="quarter" idx="13" hasCustomPrompt="1"/>
          </p:nvPr>
        </p:nvSpPr>
        <p:spPr>
          <a:xfrm>
            <a:off x="365123"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8" name="Text Placeholder 3">
            <a:extLst>
              <a:ext uri="{FF2B5EF4-FFF2-40B4-BE49-F238E27FC236}">
                <a16:creationId xmlns:a16="http://schemas.microsoft.com/office/drawing/2014/main" id="{96C2B705-A98F-A343-BB8D-040C34C0B175}"/>
              </a:ext>
            </a:extLst>
          </p:cNvPr>
          <p:cNvSpPr>
            <a:spLocks noGrp="1"/>
          </p:cNvSpPr>
          <p:nvPr>
            <p:ph type="body" sz="quarter" idx="14" hasCustomPrompt="1"/>
          </p:nvPr>
        </p:nvSpPr>
        <p:spPr>
          <a:xfrm>
            <a:off x="1326515"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19" name="Text Placeholder 4">
            <a:extLst>
              <a:ext uri="{FF2B5EF4-FFF2-40B4-BE49-F238E27FC236}">
                <a16:creationId xmlns:a16="http://schemas.microsoft.com/office/drawing/2014/main" id="{DC00CE7C-F603-9045-B3E9-0BC59BC1ECC2}"/>
              </a:ext>
            </a:extLst>
          </p:cNvPr>
          <p:cNvSpPr>
            <a:spLocks noGrp="1"/>
          </p:cNvSpPr>
          <p:nvPr>
            <p:ph type="body" sz="quarter" idx="15" hasCustomPrompt="1"/>
          </p:nvPr>
        </p:nvSpPr>
        <p:spPr>
          <a:xfrm>
            <a:off x="365123"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0" name="Text Placeholder 5">
            <a:extLst>
              <a:ext uri="{FF2B5EF4-FFF2-40B4-BE49-F238E27FC236}">
                <a16:creationId xmlns:a16="http://schemas.microsoft.com/office/drawing/2014/main" id="{C0628A18-A089-6F47-A491-6679F8BE5241}"/>
              </a:ext>
            </a:extLst>
          </p:cNvPr>
          <p:cNvSpPr>
            <a:spLocks noGrp="1"/>
          </p:cNvSpPr>
          <p:nvPr>
            <p:ph type="body" sz="quarter" idx="16" hasCustomPrompt="1"/>
          </p:nvPr>
        </p:nvSpPr>
        <p:spPr>
          <a:xfrm>
            <a:off x="1326515"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1" name="Text Placeholder 6">
            <a:extLst>
              <a:ext uri="{FF2B5EF4-FFF2-40B4-BE49-F238E27FC236}">
                <a16:creationId xmlns:a16="http://schemas.microsoft.com/office/drawing/2014/main" id="{EFFB5F26-8403-E649-811E-04B388EA4886}"/>
              </a:ext>
            </a:extLst>
          </p:cNvPr>
          <p:cNvSpPr>
            <a:spLocks noGrp="1"/>
          </p:cNvSpPr>
          <p:nvPr>
            <p:ph type="body" sz="quarter" idx="17" hasCustomPrompt="1"/>
          </p:nvPr>
        </p:nvSpPr>
        <p:spPr>
          <a:xfrm>
            <a:off x="365123"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2" name="Text Placeholder 7">
            <a:extLst>
              <a:ext uri="{FF2B5EF4-FFF2-40B4-BE49-F238E27FC236}">
                <a16:creationId xmlns:a16="http://schemas.microsoft.com/office/drawing/2014/main" id="{98801EC4-DC77-D74D-AAE3-D3242E7C6BED}"/>
              </a:ext>
            </a:extLst>
          </p:cNvPr>
          <p:cNvSpPr>
            <a:spLocks noGrp="1"/>
          </p:cNvSpPr>
          <p:nvPr>
            <p:ph type="body" sz="quarter" idx="18" hasCustomPrompt="1"/>
          </p:nvPr>
        </p:nvSpPr>
        <p:spPr>
          <a:xfrm>
            <a:off x="1326515"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3" name="Text Placeholder 8">
            <a:extLst>
              <a:ext uri="{FF2B5EF4-FFF2-40B4-BE49-F238E27FC236}">
                <a16:creationId xmlns:a16="http://schemas.microsoft.com/office/drawing/2014/main" id="{597A8856-BC59-544B-96DE-A55B095CAB79}"/>
              </a:ext>
            </a:extLst>
          </p:cNvPr>
          <p:cNvSpPr>
            <a:spLocks noGrp="1"/>
          </p:cNvSpPr>
          <p:nvPr>
            <p:ph type="body" sz="quarter" idx="19" hasCustomPrompt="1"/>
          </p:nvPr>
        </p:nvSpPr>
        <p:spPr>
          <a:xfrm>
            <a:off x="4287264"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4" name="Text Placeholder 9">
            <a:extLst>
              <a:ext uri="{FF2B5EF4-FFF2-40B4-BE49-F238E27FC236}">
                <a16:creationId xmlns:a16="http://schemas.microsoft.com/office/drawing/2014/main" id="{D5E8C215-DFA8-314E-AA9B-6F0CF07C9CE8}"/>
              </a:ext>
            </a:extLst>
          </p:cNvPr>
          <p:cNvSpPr>
            <a:spLocks noGrp="1"/>
          </p:cNvSpPr>
          <p:nvPr>
            <p:ph type="body" sz="quarter" idx="20" hasCustomPrompt="1"/>
          </p:nvPr>
        </p:nvSpPr>
        <p:spPr>
          <a:xfrm>
            <a:off x="5248656"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6" name="Text Placeholder 10">
            <a:extLst>
              <a:ext uri="{FF2B5EF4-FFF2-40B4-BE49-F238E27FC236}">
                <a16:creationId xmlns:a16="http://schemas.microsoft.com/office/drawing/2014/main" id="{584E3269-C598-3841-9F27-6E228580405E}"/>
              </a:ext>
            </a:extLst>
          </p:cNvPr>
          <p:cNvSpPr>
            <a:spLocks noGrp="1"/>
          </p:cNvSpPr>
          <p:nvPr>
            <p:ph type="body" sz="quarter" idx="21" hasCustomPrompt="1"/>
          </p:nvPr>
        </p:nvSpPr>
        <p:spPr>
          <a:xfrm>
            <a:off x="4287264"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7" name="Text Placeholder 11">
            <a:extLst>
              <a:ext uri="{FF2B5EF4-FFF2-40B4-BE49-F238E27FC236}">
                <a16:creationId xmlns:a16="http://schemas.microsoft.com/office/drawing/2014/main" id="{9721531C-68EA-984A-B4CF-EAD1792E8631}"/>
              </a:ext>
            </a:extLst>
          </p:cNvPr>
          <p:cNvSpPr>
            <a:spLocks noGrp="1"/>
          </p:cNvSpPr>
          <p:nvPr>
            <p:ph type="body" sz="quarter" idx="22" hasCustomPrompt="1"/>
          </p:nvPr>
        </p:nvSpPr>
        <p:spPr>
          <a:xfrm>
            <a:off x="5248656"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28" name="Text Placeholder 12">
            <a:extLst>
              <a:ext uri="{FF2B5EF4-FFF2-40B4-BE49-F238E27FC236}">
                <a16:creationId xmlns:a16="http://schemas.microsoft.com/office/drawing/2014/main" id="{A0F39328-38EB-7E43-9CB2-DE7D43933326}"/>
              </a:ext>
            </a:extLst>
          </p:cNvPr>
          <p:cNvSpPr>
            <a:spLocks noGrp="1"/>
          </p:cNvSpPr>
          <p:nvPr>
            <p:ph type="body" sz="quarter" idx="23" hasCustomPrompt="1"/>
          </p:nvPr>
        </p:nvSpPr>
        <p:spPr>
          <a:xfrm>
            <a:off x="4287264"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29" name="Text Placeholder 13">
            <a:extLst>
              <a:ext uri="{FF2B5EF4-FFF2-40B4-BE49-F238E27FC236}">
                <a16:creationId xmlns:a16="http://schemas.microsoft.com/office/drawing/2014/main" id="{332D11D1-B674-1E45-AACA-52B44BDFE76C}"/>
              </a:ext>
            </a:extLst>
          </p:cNvPr>
          <p:cNvSpPr>
            <a:spLocks noGrp="1"/>
          </p:cNvSpPr>
          <p:nvPr>
            <p:ph type="body" sz="quarter" idx="24" hasCustomPrompt="1"/>
          </p:nvPr>
        </p:nvSpPr>
        <p:spPr>
          <a:xfrm>
            <a:off x="5248656"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0" name="Text Placeholder 14">
            <a:extLst>
              <a:ext uri="{FF2B5EF4-FFF2-40B4-BE49-F238E27FC236}">
                <a16:creationId xmlns:a16="http://schemas.microsoft.com/office/drawing/2014/main" id="{12885F1B-631D-C34B-96AD-D266BC1B1CAE}"/>
              </a:ext>
            </a:extLst>
          </p:cNvPr>
          <p:cNvSpPr>
            <a:spLocks noGrp="1"/>
          </p:cNvSpPr>
          <p:nvPr>
            <p:ph type="body" sz="quarter" idx="25" hasCustomPrompt="1"/>
          </p:nvPr>
        </p:nvSpPr>
        <p:spPr>
          <a:xfrm>
            <a:off x="8210040" y="201168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1" name="Text Placeholder 15">
            <a:extLst>
              <a:ext uri="{FF2B5EF4-FFF2-40B4-BE49-F238E27FC236}">
                <a16:creationId xmlns:a16="http://schemas.microsoft.com/office/drawing/2014/main" id="{2F4A84C8-20C8-8345-8106-0CB618E2682C}"/>
              </a:ext>
            </a:extLst>
          </p:cNvPr>
          <p:cNvSpPr>
            <a:spLocks noGrp="1"/>
          </p:cNvSpPr>
          <p:nvPr>
            <p:ph type="body" sz="quarter" idx="26" hasCustomPrompt="1"/>
          </p:nvPr>
        </p:nvSpPr>
        <p:spPr>
          <a:xfrm>
            <a:off x="9171432" y="201168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2" name="Text Placeholder 16">
            <a:extLst>
              <a:ext uri="{FF2B5EF4-FFF2-40B4-BE49-F238E27FC236}">
                <a16:creationId xmlns:a16="http://schemas.microsoft.com/office/drawing/2014/main" id="{821610F8-8CE7-9343-B496-FCC4D9C5D5D7}"/>
              </a:ext>
            </a:extLst>
          </p:cNvPr>
          <p:cNvSpPr>
            <a:spLocks noGrp="1"/>
          </p:cNvSpPr>
          <p:nvPr>
            <p:ph type="body" sz="quarter" idx="27" hasCustomPrompt="1"/>
          </p:nvPr>
        </p:nvSpPr>
        <p:spPr>
          <a:xfrm>
            <a:off x="8210040" y="347599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3" name="Text Placeholder 17">
            <a:extLst>
              <a:ext uri="{FF2B5EF4-FFF2-40B4-BE49-F238E27FC236}">
                <a16:creationId xmlns:a16="http://schemas.microsoft.com/office/drawing/2014/main" id="{EB8F9E72-51E8-ED42-B820-2E886AED336E}"/>
              </a:ext>
            </a:extLst>
          </p:cNvPr>
          <p:cNvSpPr>
            <a:spLocks noGrp="1"/>
          </p:cNvSpPr>
          <p:nvPr>
            <p:ph type="body" sz="quarter" idx="28" hasCustomPrompt="1"/>
          </p:nvPr>
        </p:nvSpPr>
        <p:spPr>
          <a:xfrm>
            <a:off x="9171432" y="347599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
        <p:nvSpPr>
          <p:cNvPr id="34" name="Text Placeholder 18">
            <a:extLst>
              <a:ext uri="{FF2B5EF4-FFF2-40B4-BE49-F238E27FC236}">
                <a16:creationId xmlns:a16="http://schemas.microsoft.com/office/drawing/2014/main" id="{A9634672-75E2-F144-A6B5-F38AE7EEF7F8}"/>
              </a:ext>
            </a:extLst>
          </p:cNvPr>
          <p:cNvSpPr>
            <a:spLocks noGrp="1"/>
          </p:cNvSpPr>
          <p:nvPr>
            <p:ph type="body" sz="quarter" idx="29" hasCustomPrompt="1"/>
          </p:nvPr>
        </p:nvSpPr>
        <p:spPr>
          <a:xfrm>
            <a:off x="8210040" y="4940300"/>
            <a:ext cx="822960" cy="914400"/>
          </a:xfrm>
        </p:spPr>
        <p:txBody>
          <a:bodyPr wrap="none">
            <a:noAutofit/>
          </a:bodyPr>
          <a:lstStyle>
            <a:lvl1pPr marL="0" indent="0">
              <a:lnSpc>
                <a:spcPct val="85000"/>
              </a:lnSpc>
              <a:spcBef>
                <a:spcPts val="0"/>
              </a:spcBef>
              <a:buNone/>
              <a:defRPr sz="6000" spc="-300" baseline="0">
                <a:solidFill>
                  <a:schemeClr val="tx1"/>
                </a:solidFill>
              </a:defRPr>
            </a:lvl1pPr>
            <a:lvl2pPr marL="0" indent="0">
              <a:lnSpc>
                <a:spcPct val="85000"/>
              </a:lnSpc>
              <a:spcBef>
                <a:spcPts val="0"/>
              </a:spcBef>
              <a:buNone/>
              <a:defRPr sz="6000" spc="-300">
                <a:solidFill>
                  <a:schemeClr val="tx1"/>
                </a:solidFill>
              </a:defRPr>
            </a:lvl2pPr>
            <a:lvl3pPr marL="0" indent="0">
              <a:lnSpc>
                <a:spcPct val="85000"/>
              </a:lnSpc>
              <a:spcBef>
                <a:spcPts val="0"/>
              </a:spcBef>
              <a:buNone/>
              <a:defRPr sz="6000" spc="-300">
                <a:solidFill>
                  <a:schemeClr val="tx1"/>
                </a:solidFill>
              </a:defRPr>
            </a:lvl3pPr>
            <a:lvl4pPr marL="0" indent="0">
              <a:lnSpc>
                <a:spcPct val="85000"/>
              </a:lnSpc>
              <a:spcBef>
                <a:spcPts val="0"/>
              </a:spcBef>
              <a:buNone/>
              <a:defRPr sz="6000" spc="-300">
                <a:solidFill>
                  <a:schemeClr val="tx1"/>
                </a:solidFill>
              </a:defRPr>
            </a:lvl4pPr>
            <a:lvl5pPr marL="0" indent="0">
              <a:lnSpc>
                <a:spcPct val="85000"/>
              </a:lnSpc>
              <a:spcBef>
                <a:spcPts val="0"/>
              </a:spcBef>
              <a:buNone/>
              <a:defRPr sz="6000" spc="-300">
                <a:solidFill>
                  <a:schemeClr val="tx1"/>
                </a:solidFill>
              </a:defRPr>
            </a:lvl5pPr>
            <a:lvl6pPr marL="0" indent="0">
              <a:lnSpc>
                <a:spcPct val="85000"/>
              </a:lnSpc>
              <a:spcBef>
                <a:spcPts val="0"/>
              </a:spcBef>
              <a:buNone/>
              <a:defRPr sz="6000" spc="-300">
                <a:solidFill>
                  <a:schemeClr val="tx1"/>
                </a:solidFill>
              </a:defRPr>
            </a:lvl6pPr>
            <a:lvl7pPr marL="0" indent="0">
              <a:lnSpc>
                <a:spcPct val="85000"/>
              </a:lnSpc>
              <a:spcBef>
                <a:spcPts val="0"/>
              </a:spcBef>
              <a:buNone/>
              <a:defRPr sz="6000" spc="-300">
                <a:solidFill>
                  <a:schemeClr val="tx1"/>
                </a:solidFill>
              </a:defRPr>
            </a:lvl7pPr>
            <a:lvl8pPr marL="0" indent="0">
              <a:lnSpc>
                <a:spcPct val="85000"/>
              </a:lnSpc>
              <a:spcBef>
                <a:spcPts val="0"/>
              </a:spcBef>
              <a:buNone/>
              <a:defRPr sz="6000" spc="-300">
                <a:solidFill>
                  <a:schemeClr val="tx1"/>
                </a:solidFill>
              </a:defRPr>
            </a:lvl8pPr>
            <a:lvl9pPr marL="0" indent="0">
              <a:lnSpc>
                <a:spcPct val="85000"/>
              </a:lnSpc>
              <a:spcBef>
                <a:spcPts val="0"/>
              </a:spcBef>
              <a:buNone/>
              <a:defRPr sz="6000" spc="-300">
                <a:solidFill>
                  <a:schemeClr val="tx1"/>
                </a:solidFill>
              </a:defRPr>
            </a:lvl9pPr>
          </a:lstStyle>
          <a:p>
            <a:pPr lvl="0"/>
            <a:r>
              <a:rPr lang="en-US"/>
              <a:t>00</a:t>
            </a:r>
          </a:p>
        </p:txBody>
      </p:sp>
      <p:sp>
        <p:nvSpPr>
          <p:cNvPr id="35" name="Text Placeholder 19">
            <a:extLst>
              <a:ext uri="{FF2B5EF4-FFF2-40B4-BE49-F238E27FC236}">
                <a16:creationId xmlns:a16="http://schemas.microsoft.com/office/drawing/2014/main" id="{60E4E1B8-67AC-DB4C-9F68-51E2CCF3AB02}"/>
              </a:ext>
            </a:extLst>
          </p:cNvPr>
          <p:cNvSpPr>
            <a:spLocks noGrp="1"/>
          </p:cNvSpPr>
          <p:nvPr>
            <p:ph type="body" sz="quarter" idx="30" hasCustomPrompt="1"/>
          </p:nvPr>
        </p:nvSpPr>
        <p:spPr>
          <a:xfrm>
            <a:off x="9171432" y="4940300"/>
            <a:ext cx="2651760" cy="914400"/>
          </a:xfrm>
        </p:spPr>
        <p:txBody>
          <a:bodyPr>
            <a:noAutofit/>
          </a:bodyPr>
          <a:lstStyle>
            <a:lvl1pPr marL="0" indent="0">
              <a:spcBef>
                <a:spcPts val="0"/>
              </a:spcBef>
              <a:buFontTx/>
              <a:buNone/>
              <a:defRPr sz="1600" b="1"/>
            </a:lvl1pPr>
            <a:lvl2pPr marL="0" indent="0">
              <a:spcBef>
                <a:spcPts val="0"/>
              </a:spcBef>
              <a:buFontTx/>
              <a:buNone/>
              <a:defRPr sz="1400"/>
            </a:lvl2pPr>
            <a:lvl3pPr marL="0" indent="0">
              <a:spcBef>
                <a:spcPts val="0"/>
              </a:spcBef>
              <a:buFontTx/>
              <a:buNone/>
              <a:defRPr sz="1400"/>
            </a:lvl3pPr>
            <a:lvl4pPr marL="0" indent="0">
              <a:spcBef>
                <a:spcPts val="0"/>
              </a:spcBef>
              <a:buFontTx/>
              <a:buNone/>
              <a:defRPr sz="1400"/>
            </a:lvl4pPr>
            <a:lvl5pPr marL="0" indent="0">
              <a:spcBef>
                <a:spcPts val="0"/>
              </a:spcBef>
              <a:buFontTx/>
              <a:buNone/>
              <a:defRPr sz="1400"/>
            </a:lvl5pPr>
            <a:lvl6pPr marL="0" indent="0">
              <a:spcBef>
                <a:spcPts val="0"/>
              </a:spcBef>
              <a:buFontTx/>
              <a:buNone/>
              <a:defRPr sz="1400"/>
            </a:lvl6pPr>
            <a:lvl7pPr marL="0" indent="0">
              <a:spcBef>
                <a:spcPts val="0"/>
              </a:spcBef>
              <a:buFontTx/>
              <a:buNone/>
              <a:defRPr sz="1400"/>
            </a:lvl7pPr>
            <a:lvl8pPr marL="0" indent="0">
              <a:spcBef>
                <a:spcPts val="0"/>
              </a:spcBef>
              <a:buFontTx/>
              <a:buNone/>
              <a:defRPr sz="1400"/>
            </a:lvl8pPr>
            <a:lvl9pPr marL="0" indent="0">
              <a:spcBef>
                <a:spcPts val="0"/>
              </a:spcBef>
              <a:buFontTx/>
              <a:buNone/>
              <a:defRPr sz="1400"/>
            </a:lvl9pPr>
          </a:lstStyle>
          <a:p>
            <a:pPr lvl="0"/>
            <a:r>
              <a:rPr lang="en-US"/>
              <a:t>[Section title]</a:t>
            </a:r>
          </a:p>
          <a:p>
            <a:pPr lvl="1"/>
            <a:r>
              <a:rPr lang="en-US"/>
              <a:t>Second level</a:t>
            </a:r>
          </a:p>
          <a:p>
            <a:pPr lvl="2"/>
            <a:r>
              <a:rPr lang="en-US"/>
              <a:t>Third level</a:t>
            </a:r>
          </a:p>
        </p:txBody>
      </p:sp>
    </p:spTree>
    <p:extLst>
      <p:ext uri="{BB962C8B-B14F-4D97-AF65-F5344CB8AC3E}">
        <p14:creationId xmlns:p14="http://schemas.microsoft.com/office/powerpoint/2010/main" val="42783804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506" userDrawn="1">
          <p15:clr>
            <a:srgbClr val="FBAE40"/>
          </p15:clr>
        </p15:guide>
        <p15:guide id="2" pos="2700" userDrawn="1">
          <p15:clr>
            <a:srgbClr val="FBAE40"/>
          </p15:clr>
        </p15:guide>
        <p15:guide id="3" orient="horz" pos="1266" userDrawn="1">
          <p15:clr>
            <a:srgbClr val="FBAE40"/>
          </p15:clr>
        </p15:guide>
        <p15:guide id="5" orient="horz" pos="4148">
          <p15:clr>
            <a:srgbClr val="FBAE40"/>
          </p15:clr>
        </p15:guide>
        <p15:guide id="6" pos="4978" userDrawn="1">
          <p15:clr>
            <a:srgbClr val="FBAE40"/>
          </p15:clr>
        </p15:guide>
        <p15:guide id="7" pos="5172" userDrawn="1">
          <p15:clr>
            <a:srgbClr val="FBAE40"/>
          </p15:clr>
        </p15:guide>
        <p15:guide id="8" orient="horz" pos="368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7D43C-8061-4F4B-A58C-537B44EA7F0E}"/>
              </a:ext>
            </a:extLst>
          </p:cNvPr>
          <p:cNvSpPr>
            <a:spLocks noGrp="1"/>
          </p:cNvSpPr>
          <p:nvPr>
            <p:ph type="title" hasCustomPrompt="1"/>
          </p:nvPr>
        </p:nvSpPr>
        <p:spPr>
          <a:xfrm>
            <a:off x="365760" y="365760"/>
            <a:ext cx="11457432" cy="914400"/>
          </a:xfrm>
        </p:spPr>
        <p:txBody>
          <a:bodyPr/>
          <a:lstStyle>
            <a:lvl1pPr>
              <a:defRPr/>
            </a:lvl1pPr>
          </a:lstStyle>
          <a:p>
            <a:r>
              <a:rPr lang="en-US"/>
              <a:t>[Slide title]</a:t>
            </a:r>
          </a:p>
        </p:txBody>
      </p:sp>
      <p:sp>
        <p:nvSpPr>
          <p:cNvPr id="3" name="Content Placeholder 2">
            <a:extLst>
              <a:ext uri="{FF2B5EF4-FFF2-40B4-BE49-F238E27FC236}">
                <a16:creationId xmlns:a16="http://schemas.microsoft.com/office/drawing/2014/main" id="{58BCB52D-820B-4886-993D-F1BD3CE0A1BF}"/>
              </a:ext>
            </a:extLst>
          </p:cNvPr>
          <p:cNvSpPr>
            <a:spLocks noGrp="1"/>
          </p:cNvSpPr>
          <p:nvPr>
            <p:ph idx="1"/>
          </p:nvPr>
        </p:nvSpPr>
        <p:spPr>
          <a:xfrm>
            <a:off x="365760" y="1828800"/>
            <a:ext cx="850392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6829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1152" userDrawn="1">
          <p15:clr>
            <a:srgbClr val="FBAE40"/>
          </p15:clr>
        </p15:guide>
        <p15:guide id="2" orient="horz" pos="3832" userDrawn="1">
          <p15:clr>
            <a:srgbClr val="FBAE40"/>
          </p15:clr>
        </p15:guide>
        <p15:guide id="3" pos="5588" userDrawn="1">
          <p15:clr>
            <a:srgbClr val="FBAE40"/>
          </p15:clr>
        </p15:guide>
        <p15:guide id="4" orient="horz" pos="4148" userDrawn="1">
          <p15:clr>
            <a:srgbClr val="FBAE40"/>
          </p15:clr>
        </p15:guide>
        <p15:guide id="5" pos="578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6F4C8E8-7E9A-224F-8714-AB4216A9C1A5}"/>
              </a:ext>
            </a:extLst>
          </p:cNvPr>
          <p:cNvSpPr>
            <a:spLocks noGrp="1"/>
          </p:cNvSpPr>
          <p:nvPr>
            <p:ph type="title" hasCustomPrompt="1"/>
          </p:nvPr>
        </p:nvSpPr>
        <p:spPr>
          <a:xfrm>
            <a:off x="365760" y="365760"/>
            <a:ext cx="11457432" cy="914400"/>
          </a:xfrm>
        </p:spPr>
        <p:txBody>
          <a:bodyPr/>
          <a:lstStyle/>
          <a:p>
            <a:r>
              <a:rPr lang="en-US"/>
              <a:t>[Slide title]</a:t>
            </a:r>
          </a:p>
        </p:txBody>
      </p:sp>
      <p:sp>
        <p:nvSpPr>
          <p:cNvPr id="3" name="Content Placeholder 2">
            <a:extLst>
              <a:ext uri="{FF2B5EF4-FFF2-40B4-BE49-F238E27FC236}">
                <a16:creationId xmlns:a16="http://schemas.microsoft.com/office/drawing/2014/main" id="{A8D83941-3469-4946-BCE6-FA84F7323A00}"/>
              </a:ext>
            </a:extLst>
          </p:cNvPr>
          <p:cNvSpPr>
            <a:spLocks noGrp="1"/>
          </p:cNvSpPr>
          <p:nvPr>
            <p:ph sz="half" idx="1"/>
          </p:nvPr>
        </p:nvSpPr>
        <p:spPr>
          <a:xfrm>
            <a:off x="365760"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38A127C-C71C-410F-8BEA-B1AA4E4DB590}"/>
              </a:ext>
            </a:extLst>
          </p:cNvPr>
          <p:cNvSpPr>
            <a:spLocks noGrp="1"/>
          </p:cNvSpPr>
          <p:nvPr>
            <p:ph sz="half" idx="2"/>
          </p:nvPr>
        </p:nvSpPr>
        <p:spPr>
          <a:xfrm>
            <a:off x="6245352" y="1828800"/>
            <a:ext cx="5577840" cy="4251960"/>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3907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3744" userDrawn="1">
          <p15:clr>
            <a:srgbClr val="FBAE40"/>
          </p15:clr>
        </p15:guide>
        <p15:guide id="2" pos="3934" userDrawn="1">
          <p15:clr>
            <a:srgbClr val="FBAE40"/>
          </p15:clr>
        </p15:guide>
        <p15:guide id="3" orient="horz" pos="3832" userDrawn="1">
          <p15:clr>
            <a:srgbClr val="FBAE40"/>
          </p15:clr>
        </p15:guide>
        <p15:guide id="4" orient="horz" pos="1152" userDrawn="1">
          <p15:clr>
            <a:srgbClr val="FBAE40"/>
          </p15:clr>
        </p15:guide>
        <p15:guide id="5" orient="horz" pos="4148"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0C88FF-867A-4400-B205-E69EFB354EF3}"/>
              </a:ext>
            </a:extLst>
          </p:cNvPr>
          <p:cNvSpPr>
            <a:spLocks noGrp="1"/>
          </p:cNvSpPr>
          <p:nvPr>
            <p:ph type="title"/>
          </p:nvPr>
        </p:nvSpPr>
        <p:spPr>
          <a:xfrm>
            <a:off x="365760" y="365760"/>
            <a:ext cx="11457432" cy="914400"/>
          </a:xfrm>
          <a:prstGeom prst="rect">
            <a:avLst/>
          </a:prstGeom>
        </p:spPr>
        <p:txBody>
          <a:bodyPr vert="horz" lIns="0" tIns="0" rIns="0" bIns="0" rtlCol="0" anchor="t" anchorCtr="0">
            <a:noAutofit/>
          </a:bodyPr>
          <a:lstStyle/>
          <a:p>
            <a:r>
              <a:rPr lang="en-US"/>
              <a:t>[Slide title]</a:t>
            </a:r>
          </a:p>
        </p:txBody>
      </p:sp>
      <p:sp>
        <p:nvSpPr>
          <p:cNvPr id="3" name="Text Placeholder 2">
            <a:extLst>
              <a:ext uri="{FF2B5EF4-FFF2-40B4-BE49-F238E27FC236}">
                <a16:creationId xmlns:a16="http://schemas.microsoft.com/office/drawing/2014/main" id="{CFDE4FC5-C208-4061-8E32-8B795BC19E6E}"/>
              </a:ext>
            </a:extLst>
          </p:cNvPr>
          <p:cNvSpPr>
            <a:spLocks noGrp="1"/>
          </p:cNvSpPr>
          <p:nvPr>
            <p:ph type="body" idx="1"/>
          </p:nvPr>
        </p:nvSpPr>
        <p:spPr>
          <a:xfrm>
            <a:off x="365760" y="1828800"/>
            <a:ext cx="11457432" cy="4251960"/>
          </a:xfrm>
          <a:prstGeom prst="rect">
            <a:avLst/>
          </a:prstGeom>
        </p:spPr>
        <p:txBody>
          <a:bodyPr vert="horz" lIns="0" tIns="0" rIns="0" bIns="0" spcCol="30175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UST" descr="UST">
            <a:extLst>
              <a:ext uri="{FF2B5EF4-FFF2-40B4-BE49-F238E27FC236}">
                <a16:creationId xmlns:a16="http://schemas.microsoft.com/office/drawing/2014/main" id="{0C48BBCD-09F2-451F-A9A1-8D9631C8078B}"/>
              </a:ext>
            </a:extLst>
          </p:cNvPr>
          <p:cNvSpPr>
            <a:spLocks noChangeAspect="1" noEditPoints="1"/>
          </p:cNvSpPr>
          <p:nvPr userDrawn="1"/>
        </p:nvSpPr>
        <p:spPr bwMode="black">
          <a:xfrm>
            <a:off x="365760" y="6238277"/>
            <a:ext cx="320040" cy="354090"/>
          </a:xfrm>
          <a:custGeom>
            <a:avLst/>
            <a:gdLst>
              <a:gd name="T0" fmla="*/ 3605 w 4000"/>
              <a:gd name="T1" fmla="*/ 485 h 4419"/>
              <a:gd name="T2" fmla="*/ 3605 w 4000"/>
              <a:gd name="T3" fmla="*/ 485 h 4419"/>
              <a:gd name="T4" fmla="*/ 2969 w 4000"/>
              <a:gd name="T5" fmla="*/ 485 h 4419"/>
              <a:gd name="T6" fmla="*/ 2969 w 4000"/>
              <a:gd name="T7" fmla="*/ 1120 h 4419"/>
              <a:gd name="T8" fmla="*/ 3605 w 4000"/>
              <a:gd name="T9" fmla="*/ 1120 h 4419"/>
              <a:gd name="T10" fmla="*/ 3605 w 4000"/>
              <a:gd name="T11" fmla="*/ 485 h 4419"/>
              <a:gd name="T12" fmla="*/ 4000 w 4000"/>
              <a:gd name="T13" fmla="*/ 2730 h 4419"/>
              <a:gd name="T14" fmla="*/ 4000 w 4000"/>
              <a:gd name="T15" fmla="*/ 2730 h 4419"/>
              <a:gd name="T16" fmla="*/ 2574 w 4000"/>
              <a:gd name="T17" fmla="*/ 2730 h 4419"/>
              <a:gd name="T18" fmla="*/ 2574 w 4000"/>
              <a:gd name="T19" fmla="*/ 3120 h 4419"/>
              <a:gd name="T20" fmla="*/ 3062 w 4000"/>
              <a:gd name="T21" fmla="*/ 3120 h 4419"/>
              <a:gd name="T22" fmla="*/ 3062 w 4000"/>
              <a:gd name="T23" fmla="*/ 4367 h 4419"/>
              <a:gd name="T24" fmla="*/ 3512 w 4000"/>
              <a:gd name="T25" fmla="*/ 4367 h 4419"/>
              <a:gd name="T26" fmla="*/ 3512 w 4000"/>
              <a:gd name="T27" fmla="*/ 3120 h 4419"/>
              <a:gd name="T28" fmla="*/ 4000 w 4000"/>
              <a:gd name="T29" fmla="*/ 3120 h 4419"/>
              <a:gd name="T30" fmla="*/ 4000 w 4000"/>
              <a:gd name="T31" fmla="*/ 2730 h 4419"/>
              <a:gd name="T32" fmla="*/ 903 w 4000"/>
              <a:gd name="T33" fmla="*/ 3385 h 4419"/>
              <a:gd name="T34" fmla="*/ 903 w 4000"/>
              <a:gd name="T35" fmla="*/ 3385 h 4419"/>
              <a:gd name="T36" fmla="*/ 760 w 4000"/>
              <a:gd name="T37" fmla="*/ 3351 h 4419"/>
              <a:gd name="T38" fmla="*/ 530 w 4000"/>
              <a:gd name="T39" fmla="*/ 3188 h 4419"/>
              <a:gd name="T40" fmla="*/ 760 w 4000"/>
              <a:gd name="T41" fmla="*/ 3065 h 4419"/>
              <a:gd name="T42" fmla="*/ 1114 w 4000"/>
              <a:gd name="T43" fmla="*/ 3213 h 4419"/>
              <a:gd name="T44" fmla="*/ 1392 w 4000"/>
              <a:gd name="T45" fmla="*/ 2988 h 4419"/>
              <a:gd name="T46" fmla="*/ 763 w 4000"/>
              <a:gd name="T47" fmla="*/ 2683 h 4419"/>
              <a:gd name="T48" fmla="*/ 82 w 4000"/>
              <a:gd name="T49" fmla="*/ 3199 h 4419"/>
              <a:gd name="T50" fmla="*/ 635 w 4000"/>
              <a:gd name="T51" fmla="*/ 3739 h 4419"/>
              <a:gd name="T52" fmla="*/ 784 w 4000"/>
              <a:gd name="T53" fmla="*/ 3776 h 4419"/>
              <a:gd name="T54" fmla="*/ 984 w 4000"/>
              <a:gd name="T55" fmla="*/ 3912 h 4419"/>
              <a:gd name="T56" fmla="*/ 718 w 4000"/>
              <a:gd name="T57" fmla="*/ 4050 h 4419"/>
              <a:gd name="T58" fmla="*/ 307 w 4000"/>
              <a:gd name="T59" fmla="*/ 3867 h 4419"/>
              <a:gd name="T60" fmla="*/ 29 w 4000"/>
              <a:gd name="T61" fmla="*/ 4092 h 4419"/>
              <a:gd name="T62" fmla="*/ 721 w 4000"/>
              <a:gd name="T63" fmla="*/ 4419 h 4419"/>
              <a:gd name="T64" fmla="*/ 1451 w 4000"/>
              <a:gd name="T65" fmla="*/ 3900 h 4419"/>
              <a:gd name="T66" fmla="*/ 903 w 4000"/>
              <a:gd name="T67" fmla="*/ 3385 h 4419"/>
              <a:gd name="T68" fmla="*/ 1026 w 4000"/>
              <a:gd name="T69" fmla="*/ 0 h 4419"/>
              <a:gd name="T70" fmla="*/ 1026 w 4000"/>
              <a:gd name="T71" fmla="*/ 0 h 4419"/>
              <a:gd name="T72" fmla="*/ 1475 w 4000"/>
              <a:gd name="T73" fmla="*/ 0 h 4419"/>
              <a:gd name="T74" fmla="*/ 1475 w 4000"/>
              <a:gd name="T75" fmla="*/ 967 h 4419"/>
              <a:gd name="T76" fmla="*/ 741 w 4000"/>
              <a:gd name="T77" fmla="*/ 1688 h 4419"/>
              <a:gd name="T78" fmla="*/ 0 w 4000"/>
              <a:gd name="T79" fmla="*/ 967 h 4419"/>
              <a:gd name="T80" fmla="*/ 0 w 4000"/>
              <a:gd name="T81" fmla="*/ 0 h 4419"/>
              <a:gd name="T82" fmla="*/ 449 w 4000"/>
              <a:gd name="T83" fmla="*/ 0 h 4419"/>
              <a:gd name="T84" fmla="*/ 449 w 4000"/>
              <a:gd name="T85" fmla="*/ 970 h 4419"/>
              <a:gd name="T86" fmla="*/ 739 w 4000"/>
              <a:gd name="T87" fmla="*/ 1273 h 4419"/>
              <a:gd name="T88" fmla="*/ 1026 w 4000"/>
              <a:gd name="T89" fmla="*/ 970 h 4419"/>
              <a:gd name="T90" fmla="*/ 1026 w 4000"/>
              <a:gd name="T91" fmla="*/ 0 h 4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000" h="4419">
                <a:moveTo>
                  <a:pt x="3605" y="485"/>
                </a:moveTo>
                <a:lnTo>
                  <a:pt x="3605" y="485"/>
                </a:lnTo>
                <a:lnTo>
                  <a:pt x="2969" y="485"/>
                </a:lnTo>
                <a:lnTo>
                  <a:pt x="2969" y="1120"/>
                </a:lnTo>
                <a:lnTo>
                  <a:pt x="3605" y="1120"/>
                </a:lnTo>
                <a:lnTo>
                  <a:pt x="3605" y="485"/>
                </a:lnTo>
                <a:close/>
                <a:moveTo>
                  <a:pt x="4000" y="2730"/>
                </a:moveTo>
                <a:lnTo>
                  <a:pt x="4000" y="2730"/>
                </a:lnTo>
                <a:lnTo>
                  <a:pt x="2574" y="2730"/>
                </a:lnTo>
                <a:lnTo>
                  <a:pt x="2574" y="3120"/>
                </a:lnTo>
                <a:lnTo>
                  <a:pt x="3062" y="3120"/>
                </a:lnTo>
                <a:lnTo>
                  <a:pt x="3062" y="4367"/>
                </a:lnTo>
                <a:lnTo>
                  <a:pt x="3512" y="4367"/>
                </a:lnTo>
                <a:lnTo>
                  <a:pt x="3512" y="3120"/>
                </a:lnTo>
                <a:lnTo>
                  <a:pt x="4000" y="3120"/>
                </a:lnTo>
                <a:lnTo>
                  <a:pt x="4000" y="2730"/>
                </a:lnTo>
                <a:close/>
                <a:moveTo>
                  <a:pt x="903" y="3385"/>
                </a:moveTo>
                <a:lnTo>
                  <a:pt x="903" y="3385"/>
                </a:lnTo>
                <a:lnTo>
                  <a:pt x="760" y="3351"/>
                </a:lnTo>
                <a:cubicBezTo>
                  <a:pt x="602" y="3312"/>
                  <a:pt x="530" y="3266"/>
                  <a:pt x="530" y="3188"/>
                </a:cubicBezTo>
                <a:cubicBezTo>
                  <a:pt x="530" y="3129"/>
                  <a:pt x="605" y="3065"/>
                  <a:pt x="760" y="3065"/>
                </a:cubicBezTo>
                <a:cubicBezTo>
                  <a:pt x="904" y="3065"/>
                  <a:pt x="1019" y="3128"/>
                  <a:pt x="1114" y="3213"/>
                </a:cubicBezTo>
                <a:lnTo>
                  <a:pt x="1392" y="2988"/>
                </a:lnTo>
                <a:cubicBezTo>
                  <a:pt x="1275" y="2791"/>
                  <a:pt x="1019" y="2683"/>
                  <a:pt x="763" y="2683"/>
                </a:cubicBezTo>
                <a:cubicBezTo>
                  <a:pt x="329" y="2683"/>
                  <a:pt x="82" y="2920"/>
                  <a:pt x="82" y="3199"/>
                </a:cubicBezTo>
                <a:cubicBezTo>
                  <a:pt x="82" y="3416"/>
                  <a:pt x="236" y="3640"/>
                  <a:pt x="635" y="3739"/>
                </a:cubicBezTo>
                <a:lnTo>
                  <a:pt x="784" y="3776"/>
                </a:lnTo>
                <a:cubicBezTo>
                  <a:pt x="930" y="3813"/>
                  <a:pt x="984" y="3840"/>
                  <a:pt x="984" y="3912"/>
                </a:cubicBezTo>
                <a:cubicBezTo>
                  <a:pt x="984" y="4000"/>
                  <a:pt x="867" y="4050"/>
                  <a:pt x="718" y="4050"/>
                </a:cubicBezTo>
                <a:cubicBezTo>
                  <a:pt x="547" y="4050"/>
                  <a:pt x="420" y="3981"/>
                  <a:pt x="307" y="3867"/>
                </a:cubicBezTo>
                <a:lnTo>
                  <a:pt x="29" y="4092"/>
                </a:lnTo>
                <a:cubicBezTo>
                  <a:pt x="150" y="4312"/>
                  <a:pt x="465" y="4419"/>
                  <a:pt x="721" y="4419"/>
                </a:cubicBezTo>
                <a:cubicBezTo>
                  <a:pt x="1177" y="4419"/>
                  <a:pt x="1451" y="4206"/>
                  <a:pt x="1451" y="3900"/>
                </a:cubicBezTo>
                <a:cubicBezTo>
                  <a:pt x="1451" y="3668"/>
                  <a:pt x="1303" y="3482"/>
                  <a:pt x="903" y="3385"/>
                </a:cubicBezTo>
                <a:close/>
                <a:moveTo>
                  <a:pt x="1026" y="0"/>
                </a:moveTo>
                <a:lnTo>
                  <a:pt x="1026" y="0"/>
                </a:lnTo>
                <a:lnTo>
                  <a:pt x="1475" y="0"/>
                </a:lnTo>
                <a:lnTo>
                  <a:pt x="1475" y="967"/>
                </a:lnTo>
                <a:cubicBezTo>
                  <a:pt x="1475" y="1417"/>
                  <a:pt x="1206" y="1688"/>
                  <a:pt x="741" y="1688"/>
                </a:cubicBezTo>
                <a:cubicBezTo>
                  <a:pt x="258" y="1688"/>
                  <a:pt x="0" y="1406"/>
                  <a:pt x="0" y="967"/>
                </a:cubicBezTo>
                <a:lnTo>
                  <a:pt x="0" y="0"/>
                </a:lnTo>
                <a:lnTo>
                  <a:pt x="449" y="0"/>
                </a:lnTo>
                <a:lnTo>
                  <a:pt x="449" y="970"/>
                </a:lnTo>
                <a:cubicBezTo>
                  <a:pt x="449" y="1163"/>
                  <a:pt x="559" y="1273"/>
                  <a:pt x="739" y="1273"/>
                </a:cubicBezTo>
                <a:cubicBezTo>
                  <a:pt x="918" y="1273"/>
                  <a:pt x="1026" y="1163"/>
                  <a:pt x="1026" y="970"/>
                </a:cubicBezTo>
                <a:lnTo>
                  <a:pt x="102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Legal">
            <a:extLst>
              <a:ext uri="{FF2B5EF4-FFF2-40B4-BE49-F238E27FC236}">
                <a16:creationId xmlns:a16="http://schemas.microsoft.com/office/drawing/2014/main" id="{4CF0DBC0-0449-664B-8AD9-C52EDB6E5938}"/>
              </a:ext>
            </a:extLst>
          </p:cNvPr>
          <p:cNvSpPr txBox="1"/>
          <p:nvPr userDrawn="1"/>
        </p:nvSpPr>
        <p:spPr>
          <a:xfrm>
            <a:off x="8223294" y="6409487"/>
            <a:ext cx="3142698" cy="182880"/>
          </a:xfrm>
          <a:prstGeom prst="rect">
            <a:avLst/>
          </a:prstGeom>
          <a:noFill/>
        </p:spPr>
        <p:txBody>
          <a:bodyPr wrap="none" lIns="0" tIns="0" rIns="0" bIns="0" rtlCol="0" anchor="b" anchorCtr="0">
            <a:noAutofit/>
          </a:bodyPr>
          <a:lstStyle/>
          <a:p>
            <a:pPr marL="0" indent="0" algn="r">
              <a:lnSpc>
                <a:spcPct val="100000"/>
              </a:lnSpc>
              <a:spcBef>
                <a:spcPts val="0"/>
              </a:spcBef>
              <a:buSzPct val="100000"/>
              <a:buFontTx/>
              <a:buNone/>
            </a:pPr>
            <a:r>
              <a:rPr lang="en-US" sz="800" b="0" dirty="0"/>
              <a:t>Confidential and Proprietary. © 2022 UST Global Inc</a:t>
            </a:r>
          </a:p>
        </p:txBody>
      </p:sp>
      <p:sp>
        <p:nvSpPr>
          <p:cNvPr id="7" name="Slide Number Placeholder 10">
            <a:extLst>
              <a:ext uri="{FF2B5EF4-FFF2-40B4-BE49-F238E27FC236}">
                <a16:creationId xmlns:a16="http://schemas.microsoft.com/office/drawing/2014/main" id="{6B83DCED-BA11-D543-A375-D7063D8D94E9}"/>
              </a:ext>
            </a:extLst>
          </p:cNvPr>
          <p:cNvSpPr txBox="1">
            <a:spLocks/>
          </p:cNvSpPr>
          <p:nvPr userDrawn="1"/>
        </p:nvSpPr>
        <p:spPr>
          <a:xfrm>
            <a:off x="11365992" y="6317730"/>
            <a:ext cx="457200" cy="274637"/>
          </a:xfrm>
          <a:prstGeom prst="rect">
            <a:avLst/>
          </a:prstGeom>
        </p:spPr>
        <p:txBody>
          <a:bodyPr vert="horz" lIns="0" tIns="0" rIns="0" bIns="0" rtlCol="0" anchor="b" anchorCtr="0"/>
          <a:lstStyle>
            <a:defPPr>
              <a:defRPr lang="en-US"/>
            </a:defPPr>
            <a:lvl1pPr marL="0" algn="r" defTabSz="892894" rtl="0" eaLnBrk="1" latinLnBrk="0" hangingPunct="1">
              <a:defRPr sz="1000" kern="1200">
                <a:solidFill>
                  <a:schemeClr val="accent3"/>
                </a:solidFill>
                <a:latin typeface="Helvetica"/>
                <a:ea typeface="+mn-ea"/>
                <a:cs typeface="Helvetica"/>
              </a:defRPr>
            </a:lvl1pPr>
            <a:lvl2pPr marL="446447" algn="l" defTabSz="892894" rtl="0" eaLnBrk="1" latinLnBrk="0" hangingPunct="1">
              <a:defRPr sz="1700" kern="1200">
                <a:solidFill>
                  <a:schemeClr val="tx1"/>
                </a:solidFill>
                <a:latin typeface="+mn-lt"/>
                <a:ea typeface="+mn-ea"/>
                <a:cs typeface="+mn-cs"/>
              </a:defRPr>
            </a:lvl2pPr>
            <a:lvl3pPr marL="892894" algn="l" defTabSz="892894" rtl="0" eaLnBrk="1" latinLnBrk="0" hangingPunct="1">
              <a:defRPr sz="1700" kern="1200">
                <a:solidFill>
                  <a:schemeClr val="tx1"/>
                </a:solidFill>
                <a:latin typeface="+mn-lt"/>
                <a:ea typeface="+mn-ea"/>
                <a:cs typeface="+mn-cs"/>
              </a:defRPr>
            </a:lvl3pPr>
            <a:lvl4pPr marL="1339340" algn="l" defTabSz="892894" rtl="0" eaLnBrk="1" latinLnBrk="0" hangingPunct="1">
              <a:defRPr sz="1700" kern="1200">
                <a:solidFill>
                  <a:schemeClr val="tx1"/>
                </a:solidFill>
                <a:latin typeface="+mn-lt"/>
                <a:ea typeface="+mn-ea"/>
                <a:cs typeface="+mn-cs"/>
              </a:defRPr>
            </a:lvl4pPr>
            <a:lvl5pPr marL="1785787" algn="l" defTabSz="892894" rtl="0" eaLnBrk="1" latinLnBrk="0" hangingPunct="1">
              <a:defRPr sz="1700" kern="1200">
                <a:solidFill>
                  <a:schemeClr val="tx1"/>
                </a:solidFill>
                <a:latin typeface="+mn-lt"/>
                <a:ea typeface="+mn-ea"/>
                <a:cs typeface="+mn-cs"/>
              </a:defRPr>
            </a:lvl5pPr>
            <a:lvl6pPr marL="2232234" algn="l" defTabSz="892894" rtl="0" eaLnBrk="1" latinLnBrk="0" hangingPunct="1">
              <a:defRPr sz="1700" kern="1200">
                <a:solidFill>
                  <a:schemeClr val="tx1"/>
                </a:solidFill>
                <a:latin typeface="+mn-lt"/>
                <a:ea typeface="+mn-ea"/>
                <a:cs typeface="+mn-cs"/>
              </a:defRPr>
            </a:lvl6pPr>
            <a:lvl7pPr marL="2678681" algn="l" defTabSz="892894" rtl="0" eaLnBrk="1" latinLnBrk="0" hangingPunct="1">
              <a:defRPr sz="1700" kern="1200">
                <a:solidFill>
                  <a:schemeClr val="tx1"/>
                </a:solidFill>
                <a:latin typeface="+mn-lt"/>
                <a:ea typeface="+mn-ea"/>
                <a:cs typeface="+mn-cs"/>
              </a:defRPr>
            </a:lvl7pPr>
            <a:lvl8pPr marL="3125127" algn="l" defTabSz="892894" rtl="0" eaLnBrk="1" latinLnBrk="0" hangingPunct="1">
              <a:defRPr sz="1700" kern="1200">
                <a:solidFill>
                  <a:schemeClr val="tx1"/>
                </a:solidFill>
                <a:latin typeface="+mn-lt"/>
                <a:ea typeface="+mn-ea"/>
                <a:cs typeface="+mn-cs"/>
              </a:defRPr>
            </a:lvl8pPr>
            <a:lvl9pPr marL="3571574" algn="l" defTabSz="892894" rtl="0" eaLnBrk="1" latinLnBrk="0" hangingPunct="1">
              <a:defRPr sz="1700" kern="1200">
                <a:solidFill>
                  <a:schemeClr val="tx1"/>
                </a:solidFill>
                <a:latin typeface="+mn-lt"/>
                <a:ea typeface="+mn-ea"/>
                <a:cs typeface="+mn-cs"/>
              </a:defRPr>
            </a:lvl9pPr>
          </a:lstStyle>
          <a:p>
            <a:pPr algn="r"/>
            <a:r>
              <a:rPr lang="en-US" sz="800">
                <a:solidFill>
                  <a:schemeClr val="tx1"/>
                </a:solidFill>
                <a:latin typeface="+mn-lt"/>
                <a:cs typeface="Trebuchet MS"/>
              </a:rPr>
              <a:t> </a:t>
            </a:r>
            <a:fld id="{110FD68B-4EE4-9D43-89F2-B87D6C9CEE3A}" type="slidenum">
              <a:rPr lang="en-US" sz="800" smtClean="0">
                <a:solidFill>
                  <a:schemeClr val="tx1"/>
                </a:solidFill>
                <a:latin typeface="+mn-lt"/>
                <a:cs typeface="Trebuchet MS"/>
              </a:rPr>
              <a:pPr algn="r"/>
              <a:t>‹#›</a:t>
            </a:fld>
            <a:endParaRPr lang="en-US" sz="800">
              <a:solidFill>
                <a:schemeClr val="tx1"/>
              </a:solidFill>
              <a:latin typeface="+mn-lt"/>
              <a:cs typeface="Trebuchet MS"/>
            </a:endParaRPr>
          </a:p>
        </p:txBody>
      </p:sp>
    </p:spTree>
    <p:extLst>
      <p:ext uri="{BB962C8B-B14F-4D97-AF65-F5344CB8AC3E}">
        <p14:creationId xmlns:p14="http://schemas.microsoft.com/office/powerpoint/2010/main" val="84220400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91" r:id="rId3"/>
    <p:sldLayoutId id="2147483710" r:id="rId4"/>
    <p:sldLayoutId id="2147483718" r:id="rId5"/>
    <p:sldLayoutId id="2147483663" r:id="rId6"/>
    <p:sldLayoutId id="2147483701" r:id="rId7"/>
    <p:sldLayoutId id="2147483650" r:id="rId8"/>
    <p:sldLayoutId id="2147483652" r:id="rId9"/>
    <p:sldLayoutId id="2147483656" r:id="rId10"/>
    <p:sldLayoutId id="2147483657" r:id="rId11"/>
    <p:sldLayoutId id="2147483661" r:id="rId12"/>
    <p:sldLayoutId id="2147483660" r:id="rId13"/>
    <p:sldLayoutId id="2147483692" r:id="rId14"/>
    <p:sldLayoutId id="2147483665" r:id="rId15"/>
    <p:sldLayoutId id="2147483700" r:id="rId16"/>
    <p:sldLayoutId id="2147483712" r:id="rId17"/>
    <p:sldLayoutId id="2147483714" r:id="rId18"/>
    <p:sldLayoutId id="2147483696" r:id="rId19"/>
    <p:sldLayoutId id="2147483695" r:id="rId20"/>
    <p:sldLayoutId id="2147483694" r:id="rId21"/>
    <p:sldLayoutId id="2147483715" r:id="rId22"/>
    <p:sldLayoutId id="2147483711" r:id="rId23"/>
    <p:sldLayoutId id="2147483697" r:id="rId24"/>
    <p:sldLayoutId id="2147483698" r:id="rId25"/>
    <p:sldLayoutId id="2147483699" r:id="rId26"/>
    <p:sldLayoutId id="2147483703" r:id="rId27"/>
    <p:sldLayoutId id="2147483704" r:id="rId28"/>
    <p:sldLayoutId id="2147483705" r:id="rId29"/>
    <p:sldLayoutId id="2147483702" r:id="rId30"/>
    <p:sldLayoutId id="2147483693" r:id="rId31"/>
    <p:sldLayoutId id="2147483651" r:id="rId32"/>
    <p:sldLayoutId id="2147483708" r:id="rId33"/>
    <p:sldLayoutId id="2147483709" r:id="rId34"/>
    <p:sldLayoutId id="2147483717" r:id="rId35"/>
    <p:sldLayoutId id="2147483716" r:id="rId36"/>
    <p:sldLayoutId id="2147483690" r:id="rId37"/>
    <p:sldLayoutId id="2147483689" r:id="rId38"/>
    <p:sldLayoutId id="2147483720" r:id="rId39"/>
    <p:sldLayoutId id="2147483719" r:id="rId40"/>
    <p:sldLayoutId id="2147483680" r:id="rId41"/>
    <p:sldLayoutId id="2147483707" r:id="rId42"/>
    <p:sldLayoutId id="2147483713" r:id="rId4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182880" indent="-182880" algn="l" defTabSz="914400" rtl="0" eaLnBrk="1" latinLnBrk="0" hangingPunct="1">
        <a:lnSpc>
          <a:spcPct val="100000"/>
        </a:lnSpc>
        <a:spcBef>
          <a:spcPts val="1200"/>
        </a:spcBef>
        <a:buClrTx/>
        <a:buFont typeface="Arial" panose="020B0604020202020204" pitchFamily="34" charset="0"/>
        <a:buChar char="•"/>
        <a:defRPr sz="1800" kern="1200">
          <a:solidFill>
            <a:schemeClr val="tx1"/>
          </a:solidFill>
          <a:latin typeface="+mn-lt"/>
          <a:ea typeface="+mn-ea"/>
          <a:cs typeface="+mn-cs"/>
        </a:defRPr>
      </a:lvl1pPr>
      <a:lvl2pPr marL="3657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2pPr>
      <a:lvl3pPr marL="5486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3pPr>
      <a:lvl4pPr marL="7315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4pPr>
      <a:lvl5pPr marL="91440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5pPr>
      <a:lvl6pPr marL="109728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6pPr>
      <a:lvl7pPr marL="128016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7pPr>
      <a:lvl8pPr marL="146304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8pPr>
      <a:lvl9pPr marL="1645920" indent="-182880" algn="l" defTabSz="914400" rtl="0" eaLnBrk="1" latinLnBrk="0" hangingPunct="1">
        <a:lnSpc>
          <a:spcPct val="100000"/>
        </a:lnSpc>
        <a:spcBef>
          <a:spcPts val="3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0" userDrawn="1">
          <p15:clr>
            <a:srgbClr val="F26B43"/>
          </p15:clr>
        </p15:guide>
        <p15:guide id="2" pos="230" userDrawn="1">
          <p15:clr>
            <a:srgbClr val="F26B43"/>
          </p15:clr>
        </p15:guide>
        <p15:guide id="3" pos="74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hyperlink" Target="https://www.baeldung.com/spring-boot-keycloak" TargetMode="External"/><Relationship Id="rId2" Type="http://schemas.openxmlformats.org/officeDocument/2006/relationships/hyperlink" Target="https://medium.com/geekculture/using-keycloak-with-spring-boot-3-0-376fa9f60e0b" TargetMode="External"/><Relationship Id="rId1" Type="http://schemas.openxmlformats.org/officeDocument/2006/relationships/slideLayout" Target="../slideLayouts/slideLayout12.xml"/><Relationship Id="rId5" Type="http://schemas.openxmlformats.org/officeDocument/2006/relationships/hyperlink" Target="https://youtu.be/La082JsJoH4" TargetMode="External"/><Relationship Id="rId4" Type="http://schemas.openxmlformats.org/officeDocument/2006/relationships/hyperlink" Target="https://github.com/ameena08/spring-boot-keycloa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8080/" TargetMode="External"/><Relationship Id="rId2" Type="http://schemas.openxmlformats.org/officeDocument/2006/relationships/hyperlink" Target="https://www.keycloak.org/" TargetMode="Externa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9DB62-7740-4015-9623-764DF9201FC5}"/>
              </a:ext>
            </a:extLst>
          </p:cNvPr>
          <p:cNvSpPr>
            <a:spLocks noGrp="1"/>
          </p:cNvSpPr>
          <p:nvPr>
            <p:ph type="title"/>
          </p:nvPr>
        </p:nvSpPr>
        <p:spPr>
          <a:xfrm>
            <a:off x="1645919" y="2514600"/>
            <a:ext cx="10177781" cy="1800225"/>
          </a:xfrm>
        </p:spPr>
        <p:txBody>
          <a:bodyPr anchor="t">
            <a:normAutofit/>
          </a:bodyPr>
          <a:lstStyle/>
          <a:p>
            <a:r>
              <a:rPr lang="en-US" dirty="0" err="1"/>
              <a:t>Keycloak</a:t>
            </a:r>
            <a:r>
              <a:rPr lang="en-US" dirty="0"/>
              <a:t> in </a:t>
            </a:r>
            <a:r>
              <a:rPr lang="en-US" dirty="0" err="1"/>
              <a:t>SpringBoot</a:t>
            </a:r>
            <a:endParaRPr lang="en-US" dirty="0"/>
          </a:p>
        </p:txBody>
      </p:sp>
      <p:sp>
        <p:nvSpPr>
          <p:cNvPr id="5" name="TextBox 4">
            <a:extLst>
              <a:ext uri="{FF2B5EF4-FFF2-40B4-BE49-F238E27FC236}">
                <a16:creationId xmlns:a16="http://schemas.microsoft.com/office/drawing/2014/main" id="{CD2F19BB-6A77-4AD9-A4D9-741EB46C8D87}"/>
              </a:ext>
            </a:extLst>
          </p:cNvPr>
          <p:cNvSpPr txBox="1"/>
          <p:nvPr/>
        </p:nvSpPr>
        <p:spPr>
          <a:xfrm>
            <a:off x="942975" y="4743450"/>
            <a:ext cx="2295525" cy="1095375"/>
          </a:xfrm>
          <a:prstGeom prst="rect">
            <a:avLst/>
          </a:prstGeom>
          <a:noFill/>
        </p:spPr>
        <p:txBody>
          <a:bodyPr wrap="square" lIns="0" tIns="0" rIns="0" bIns="0" rtlCol="0">
            <a:noAutofit/>
          </a:bodyPr>
          <a:lstStyle/>
          <a:p>
            <a:pPr>
              <a:lnSpc>
                <a:spcPct val="100000"/>
              </a:lnSpc>
              <a:spcBef>
                <a:spcPts val="1200"/>
              </a:spcBef>
              <a:buSzPct val="100000"/>
            </a:pPr>
            <a:r>
              <a:rPr lang="en-US" sz="1800" dirty="0"/>
              <a:t>Ameena K A</a:t>
            </a:r>
          </a:p>
          <a:p>
            <a:pPr>
              <a:lnSpc>
                <a:spcPct val="100000"/>
              </a:lnSpc>
              <a:spcBef>
                <a:spcPts val="1200"/>
              </a:spcBef>
              <a:buSzPct val="100000"/>
            </a:pPr>
            <a:r>
              <a:rPr lang="en-US" dirty="0"/>
              <a:t>   245255</a:t>
            </a:r>
            <a:endParaRPr lang="en-IN" sz="1800" dirty="0"/>
          </a:p>
        </p:txBody>
      </p:sp>
    </p:spTree>
    <p:extLst>
      <p:ext uri="{BB962C8B-B14F-4D97-AF65-F5344CB8AC3E}">
        <p14:creationId xmlns:p14="http://schemas.microsoft.com/office/powerpoint/2010/main" val="209037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F3BFD-81A6-47C9-8293-25C84693CE95}"/>
              </a:ext>
            </a:extLst>
          </p:cNvPr>
          <p:cNvSpPr>
            <a:spLocks noGrp="1"/>
          </p:cNvSpPr>
          <p:nvPr>
            <p:ph type="title"/>
          </p:nvPr>
        </p:nvSpPr>
        <p:spPr>
          <a:xfrm>
            <a:off x="365760" y="647700"/>
            <a:ext cx="11435715" cy="632460"/>
          </a:xfrm>
        </p:spPr>
        <p:txBody>
          <a:bodyPr/>
          <a:lstStyle/>
          <a:p>
            <a:r>
              <a:rPr lang="en-US" dirty="0"/>
              <a:t>   ADVANTAGES OF KEYCLOAK</a:t>
            </a:r>
            <a:endParaRPr lang="en-IN" dirty="0"/>
          </a:p>
        </p:txBody>
      </p:sp>
      <p:sp>
        <p:nvSpPr>
          <p:cNvPr id="3" name="TextBox 2">
            <a:extLst>
              <a:ext uri="{FF2B5EF4-FFF2-40B4-BE49-F238E27FC236}">
                <a16:creationId xmlns:a16="http://schemas.microsoft.com/office/drawing/2014/main" id="{87332B26-5FE3-408A-A6F1-AD8EAE0DF144}"/>
              </a:ext>
            </a:extLst>
          </p:cNvPr>
          <p:cNvSpPr txBox="1"/>
          <p:nvPr/>
        </p:nvSpPr>
        <p:spPr>
          <a:xfrm>
            <a:off x="781050" y="1600200"/>
            <a:ext cx="10296525" cy="4029075"/>
          </a:xfrm>
          <a:prstGeom prst="rect">
            <a:avLst/>
          </a:prstGeom>
          <a:noFill/>
        </p:spPr>
        <p:txBody>
          <a:bodyPr wrap="square" lIns="0" tIns="0" rIns="0" bIns="0" rtlCol="0">
            <a:noAutofit/>
          </a:bodyPr>
          <a:lstStyle/>
          <a:p>
            <a:pPr marL="182880" indent="-182880">
              <a:lnSpc>
                <a:spcPct val="100000"/>
              </a:lnSpc>
              <a:spcBef>
                <a:spcPts val="1200"/>
              </a:spcBef>
              <a:buSzPct val="100000"/>
              <a:buFont typeface="Arial"/>
              <a:buChar char="•"/>
            </a:pPr>
            <a:r>
              <a:rPr lang="en-US" b="0" i="0" dirty="0">
                <a:effectLst/>
              </a:rPr>
              <a:t>It’s an open source solution</a:t>
            </a:r>
          </a:p>
          <a:p>
            <a:pPr marL="182880" indent="-182880">
              <a:lnSpc>
                <a:spcPct val="100000"/>
              </a:lnSpc>
              <a:spcBef>
                <a:spcPts val="1200"/>
              </a:spcBef>
              <a:buSzPct val="100000"/>
              <a:buFont typeface="Arial"/>
              <a:buChar char="•"/>
            </a:pPr>
            <a:r>
              <a:rPr lang="en-US" b="0" i="0" dirty="0">
                <a:effectLst/>
              </a:rPr>
              <a:t>It adds authentication to applications and secure services with minimum fuss. No need to deal with storing users or authenticating users. </a:t>
            </a:r>
            <a:endParaRPr lang="en-US" dirty="0"/>
          </a:p>
          <a:p>
            <a:pPr marL="182880" indent="-182880">
              <a:lnSpc>
                <a:spcPct val="100000"/>
              </a:lnSpc>
              <a:spcBef>
                <a:spcPts val="1200"/>
              </a:spcBef>
              <a:buSzPct val="100000"/>
              <a:buFont typeface="Arial"/>
              <a:buChar char="•"/>
            </a:pPr>
            <a:r>
              <a:rPr lang="en-IN" b="0" i="0" dirty="0">
                <a:effectLst/>
              </a:rPr>
              <a:t>Easy customisation</a:t>
            </a:r>
          </a:p>
          <a:p>
            <a:pPr marL="182880" indent="-182880">
              <a:lnSpc>
                <a:spcPct val="100000"/>
              </a:lnSpc>
              <a:spcBef>
                <a:spcPts val="1200"/>
              </a:spcBef>
              <a:buSzPct val="100000"/>
              <a:buFont typeface="Arial"/>
              <a:buChar char="•"/>
            </a:pPr>
            <a:r>
              <a:rPr lang="en-IN" b="0" i="0" dirty="0">
                <a:effectLst/>
              </a:rPr>
              <a:t>JSON web token</a:t>
            </a:r>
            <a:endParaRPr lang="en-IN" dirty="0"/>
          </a:p>
          <a:p>
            <a:pPr marL="182880" indent="-182880">
              <a:lnSpc>
                <a:spcPct val="100000"/>
              </a:lnSpc>
              <a:spcBef>
                <a:spcPts val="1200"/>
              </a:spcBef>
              <a:buSzPct val="100000"/>
              <a:buFont typeface="Arial"/>
              <a:buChar char="•"/>
            </a:pPr>
            <a:r>
              <a:rPr lang="en-IN" b="0" i="0" dirty="0">
                <a:effectLst/>
              </a:rPr>
              <a:t>OpenID and SAML support</a:t>
            </a:r>
            <a:endParaRPr lang="en-IN" b="1" i="0" dirty="0">
              <a:effectLst/>
            </a:endParaRPr>
          </a:p>
          <a:p>
            <a:pPr marL="182880" indent="-182880">
              <a:lnSpc>
                <a:spcPct val="100000"/>
              </a:lnSpc>
              <a:spcBef>
                <a:spcPts val="1200"/>
              </a:spcBef>
              <a:buSzPct val="100000"/>
              <a:buFont typeface="Arial"/>
              <a:buChar char="•"/>
            </a:pPr>
            <a:r>
              <a:rPr lang="en-IN" b="0" i="0" dirty="0">
                <a:effectLst/>
              </a:rPr>
              <a:t>Supports multiple identity provider</a:t>
            </a:r>
            <a:endParaRPr lang="en-IN" b="1" dirty="0"/>
          </a:p>
        </p:txBody>
      </p:sp>
    </p:spTree>
    <p:extLst>
      <p:ext uri="{BB962C8B-B14F-4D97-AF65-F5344CB8AC3E}">
        <p14:creationId xmlns:p14="http://schemas.microsoft.com/office/powerpoint/2010/main" val="1813690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C2B44-1C50-4CC2-9A95-065170D030BB}"/>
              </a:ext>
            </a:extLst>
          </p:cNvPr>
          <p:cNvSpPr>
            <a:spLocks noGrp="1"/>
          </p:cNvSpPr>
          <p:nvPr>
            <p:ph type="title"/>
          </p:nvPr>
        </p:nvSpPr>
        <p:spPr>
          <a:xfrm>
            <a:off x="365760" y="327660"/>
            <a:ext cx="11457432" cy="914400"/>
          </a:xfrm>
        </p:spPr>
        <p:txBody>
          <a:bodyPr vert="horz" lIns="0" tIns="0" rIns="0" bIns="0" rtlCol="0" anchor="t" anchorCtr="0">
            <a:normAutofit/>
          </a:bodyPr>
          <a:lstStyle/>
          <a:p>
            <a:r>
              <a:rPr lang="en-US" b="1" kern="1200" dirty="0">
                <a:latin typeface="+mj-lt"/>
                <a:ea typeface="+mj-ea"/>
                <a:cs typeface="+mj-cs"/>
              </a:rPr>
              <a:t>   </a:t>
            </a:r>
            <a:br>
              <a:rPr lang="en-US" b="1" kern="1200" dirty="0">
                <a:latin typeface="+mj-lt"/>
                <a:ea typeface="+mj-ea"/>
                <a:cs typeface="+mj-cs"/>
              </a:rPr>
            </a:br>
            <a:r>
              <a:rPr lang="en-US" b="1" kern="1200" dirty="0">
                <a:latin typeface="+mj-lt"/>
                <a:ea typeface="+mj-ea"/>
                <a:cs typeface="+mj-cs"/>
              </a:rPr>
              <a:t>   DISADVANTAGES OF KEYCLOAK</a:t>
            </a:r>
          </a:p>
        </p:txBody>
      </p:sp>
      <p:pic>
        <p:nvPicPr>
          <p:cNvPr id="2050" name="Picture 2">
            <a:extLst>
              <a:ext uri="{FF2B5EF4-FFF2-40B4-BE49-F238E27FC236}">
                <a16:creationId xmlns:a16="http://schemas.microsoft.com/office/drawing/2014/main" id="{0F4AEDF5-54FF-4CA3-B538-7CC31ED7776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99110" y="1546225"/>
            <a:ext cx="7101839" cy="4251960"/>
          </a:xfrm>
          <a:prstGeom prst="rect">
            <a:avLst/>
          </a:prstGeom>
          <a:solidFill>
            <a:srgbClr val="FFFFFF"/>
          </a:solidFill>
        </p:spPr>
      </p:pic>
      <p:sp>
        <p:nvSpPr>
          <p:cNvPr id="5" name="TextBox 4">
            <a:extLst>
              <a:ext uri="{FF2B5EF4-FFF2-40B4-BE49-F238E27FC236}">
                <a16:creationId xmlns:a16="http://schemas.microsoft.com/office/drawing/2014/main" id="{3B1B64CC-9711-432A-B0CE-702CFF8BE0CA}"/>
              </a:ext>
            </a:extLst>
          </p:cNvPr>
          <p:cNvSpPr txBox="1"/>
          <p:nvPr/>
        </p:nvSpPr>
        <p:spPr>
          <a:xfrm>
            <a:off x="7600949" y="1743075"/>
            <a:ext cx="4222243" cy="4337685"/>
          </a:xfrm>
          <a:prstGeom prst="rect">
            <a:avLst/>
          </a:prstGeom>
        </p:spPr>
        <p:txBody>
          <a:bodyPr vert="horz" lIns="0" tIns="0" rIns="0" bIns="0" spcCol="301752" rtlCol="0">
            <a:normAutofit/>
          </a:bodyPr>
          <a:lstStyle/>
          <a:p>
            <a:pPr marL="182880" indent="-182880" algn="just">
              <a:spcBef>
                <a:spcPts val="1200"/>
              </a:spcBef>
              <a:buSzPct val="100000"/>
              <a:buFont typeface="Arial" panose="020B0604020202020204" pitchFamily="34" charset="0"/>
              <a:buChar char="•"/>
            </a:pPr>
            <a:r>
              <a:rPr lang="en-US" b="0" i="0" dirty="0">
                <a:effectLst/>
              </a:rPr>
              <a:t>A brute force attack happens when an attacker is trying to guess a user's password. </a:t>
            </a:r>
            <a:r>
              <a:rPr lang="en-US" b="0" i="0" dirty="0" err="1">
                <a:effectLst/>
              </a:rPr>
              <a:t>Keycloak</a:t>
            </a:r>
            <a:r>
              <a:rPr lang="en-US" b="0" i="0" dirty="0">
                <a:effectLst/>
              </a:rPr>
              <a:t> has some limited brute force detection capabilities. If turned on, a user account will be temporarily disabled if a threshold of login failures is reached.</a:t>
            </a:r>
          </a:p>
        </p:txBody>
      </p:sp>
    </p:spTree>
    <p:extLst>
      <p:ext uri="{BB962C8B-B14F-4D97-AF65-F5344CB8AC3E}">
        <p14:creationId xmlns:p14="http://schemas.microsoft.com/office/powerpoint/2010/main" val="3590829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F105C-370E-45EB-B53A-B595FFE2A60B}"/>
              </a:ext>
            </a:extLst>
          </p:cNvPr>
          <p:cNvSpPr>
            <a:spLocks noGrp="1"/>
          </p:cNvSpPr>
          <p:nvPr>
            <p:ph type="title"/>
          </p:nvPr>
        </p:nvSpPr>
        <p:spPr>
          <a:xfrm>
            <a:off x="365760" y="777240"/>
            <a:ext cx="11457432" cy="502920"/>
          </a:xfrm>
        </p:spPr>
        <p:txBody>
          <a:bodyPr/>
          <a:lstStyle/>
          <a:p>
            <a:r>
              <a:rPr lang="en-US" dirty="0"/>
              <a:t>    REFERENCE</a:t>
            </a:r>
            <a:endParaRPr lang="en-IN" dirty="0"/>
          </a:p>
        </p:txBody>
      </p:sp>
      <p:sp>
        <p:nvSpPr>
          <p:cNvPr id="5" name="TextBox 4">
            <a:extLst>
              <a:ext uri="{FF2B5EF4-FFF2-40B4-BE49-F238E27FC236}">
                <a16:creationId xmlns:a16="http://schemas.microsoft.com/office/drawing/2014/main" id="{B518C5F7-E35B-4FA3-A6B2-EB30EDDB53E6}"/>
              </a:ext>
            </a:extLst>
          </p:cNvPr>
          <p:cNvSpPr txBox="1"/>
          <p:nvPr/>
        </p:nvSpPr>
        <p:spPr>
          <a:xfrm>
            <a:off x="876300" y="1619250"/>
            <a:ext cx="10201275" cy="4095750"/>
          </a:xfrm>
          <a:prstGeom prst="rect">
            <a:avLst/>
          </a:prstGeom>
          <a:noFill/>
        </p:spPr>
        <p:txBody>
          <a:bodyPr wrap="square" lIns="0" tIns="0" rIns="0" bIns="0" rtlCol="0">
            <a:noAutofit/>
          </a:bodyPr>
          <a:lstStyle/>
          <a:p>
            <a:pPr>
              <a:lnSpc>
                <a:spcPct val="100000"/>
              </a:lnSpc>
              <a:spcBef>
                <a:spcPts val="1200"/>
              </a:spcBef>
              <a:buSzPct val="100000"/>
            </a:pPr>
            <a:r>
              <a:rPr lang="en-IN" dirty="0"/>
              <a:t>Documentation</a:t>
            </a:r>
          </a:p>
          <a:p>
            <a:pPr marL="285750" indent="-285750">
              <a:lnSpc>
                <a:spcPct val="100000"/>
              </a:lnSpc>
              <a:spcBef>
                <a:spcPts val="1200"/>
              </a:spcBef>
              <a:buSzPct val="100000"/>
              <a:buFont typeface="Arial" panose="020B0604020202020204" pitchFamily="34" charset="0"/>
              <a:buChar char="•"/>
            </a:pPr>
            <a:r>
              <a:rPr lang="en-IN" dirty="0">
                <a:hlinkClick r:id="rId2"/>
              </a:rPr>
              <a:t>https://medium.com/geekculture/using-keycloak-with-spring-boot-3-0-376fa9f60e0b</a:t>
            </a:r>
            <a:endParaRPr lang="en-IN" dirty="0"/>
          </a:p>
          <a:p>
            <a:pPr marL="285750" indent="-285750">
              <a:lnSpc>
                <a:spcPct val="100000"/>
              </a:lnSpc>
              <a:spcBef>
                <a:spcPts val="1200"/>
              </a:spcBef>
              <a:buSzPct val="100000"/>
              <a:buFont typeface="Arial" panose="020B0604020202020204" pitchFamily="34" charset="0"/>
              <a:buChar char="•"/>
            </a:pPr>
            <a:r>
              <a:rPr lang="en-IN" dirty="0">
                <a:hlinkClick r:id="rId3"/>
              </a:rPr>
              <a:t>https://www.baeldung.com/spring-boot-keycloak</a:t>
            </a:r>
            <a:endParaRPr lang="en-IN" dirty="0"/>
          </a:p>
          <a:p>
            <a:pPr marL="285750" indent="-285750">
              <a:lnSpc>
                <a:spcPct val="100000"/>
              </a:lnSpc>
              <a:spcBef>
                <a:spcPts val="1200"/>
              </a:spcBef>
              <a:buSzPct val="100000"/>
              <a:buFont typeface="Arial" panose="020B0604020202020204" pitchFamily="34" charset="0"/>
              <a:buChar char="•"/>
            </a:pPr>
            <a:endParaRPr lang="en-IN" dirty="0"/>
          </a:p>
          <a:p>
            <a:pPr>
              <a:lnSpc>
                <a:spcPct val="100000"/>
              </a:lnSpc>
              <a:spcBef>
                <a:spcPts val="1200"/>
              </a:spcBef>
              <a:buSzPct val="100000"/>
            </a:pPr>
            <a:r>
              <a:rPr lang="en-IN" dirty="0"/>
              <a:t>Source Code</a:t>
            </a:r>
          </a:p>
          <a:p>
            <a:pPr marL="285750" indent="-285750">
              <a:lnSpc>
                <a:spcPct val="100000"/>
              </a:lnSpc>
              <a:spcBef>
                <a:spcPts val="1200"/>
              </a:spcBef>
              <a:buSzPct val="100000"/>
              <a:buFont typeface="Arial" panose="020B0604020202020204" pitchFamily="34" charset="0"/>
              <a:buChar char="•"/>
            </a:pPr>
            <a:r>
              <a:rPr lang="en-IN" dirty="0">
                <a:hlinkClick r:id="rId4"/>
              </a:rPr>
              <a:t>https://github.com/ameena08/spring-boot-keycloak</a:t>
            </a:r>
            <a:endParaRPr lang="en-IN" dirty="0"/>
          </a:p>
          <a:p>
            <a:pPr marL="285750" indent="-285750">
              <a:lnSpc>
                <a:spcPct val="100000"/>
              </a:lnSpc>
              <a:spcBef>
                <a:spcPts val="1200"/>
              </a:spcBef>
              <a:buSzPct val="100000"/>
              <a:buFont typeface="Arial" panose="020B0604020202020204" pitchFamily="34" charset="0"/>
              <a:buChar char="•"/>
            </a:pPr>
            <a:endParaRPr lang="en-IN" dirty="0"/>
          </a:p>
          <a:p>
            <a:pPr>
              <a:lnSpc>
                <a:spcPct val="100000"/>
              </a:lnSpc>
              <a:spcBef>
                <a:spcPts val="1200"/>
              </a:spcBef>
              <a:buSzPct val="100000"/>
            </a:pPr>
            <a:r>
              <a:rPr lang="en-IN" dirty="0"/>
              <a:t>Video</a:t>
            </a:r>
          </a:p>
          <a:p>
            <a:pPr marL="285750" indent="-285750">
              <a:lnSpc>
                <a:spcPct val="100000"/>
              </a:lnSpc>
              <a:spcBef>
                <a:spcPts val="1200"/>
              </a:spcBef>
              <a:buSzPct val="100000"/>
              <a:buFont typeface="Arial" panose="020B0604020202020204" pitchFamily="34" charset="0"/>
              <a:buChar char="•"/>
            </a:pPr>
            <a:r>
              <a:rPr lang="en-IN" dirty="0">
                <a:hlinkClick r:id="rId5"/>
              </a:rPr>
              <a:t>https://youtu.be/La082JsJoH4</a:t>
            </a:r>
            <a:endParaRPr lang="en-IN" dirty="0"/>
          </a:p>
          <a:p>
            <a:pPr marL="285750" indent="-285750">
              <a:lnSpc>
                <a:spcPct val="100000"/>
              </a:lnSpc>
              <a:spcBef>
                <a:spcPts val="1200"/>
              </a:spcBef>
              <a:buSzPct val="100000"/>
              <a:buFont typeface="Arial" panose="020B0604020202020204" pitchFamily="34" charset="0"/>
              <a:buChar char="•"/>
            </a:pPr>
            <a:endParaRPr lang="en-IN" dirty="0"/>
          </a:p>
          <a:p>
            <a:pPr>
              <a:lnSpc>
                <a:spcPct val="100000"/>
              </a:lnSpc>
              <a:spcBef>
                <a:spcPts val="1200"/>
              </a:spcBef>
              <a:buSzPct val="100000"/>
            </a:pPr>
            <a:endParaRPr lang="en-IN" dirty="0"/>
          </a:p>
          <a:p>
            <a:pPr>
              <a:lnSpc>
                <a:spcPct val="100000"/>
              </a:lnSpc>
              <a:spcBef>
                <a:spcPts val="1200"/>
              </a:spcBef>
              <a:buSzPct val="100000"/>
            </a:pPr>
            <a:endParaRPr lang="en-IN" dirty="0"/>
          </a:p>
          <a:p>
            <a:pPr>
              <a:lnSpc>
                <a:spcPct val="100000"/>
              </a:lnSpc>
              <a:spcBef>
                <a:spcPts val="1200"/>
              </a:spcBef>
              <a:buSzPct val="100000"/>
            </a:pPr>
            <a:endParaRPr lang="en-IN" sz="1800" dirty="0"/>
          </a:p>
        </p:txBody>
      </p:sp>
    </p:spTree>
    <p:extLst>
      <p:ext uri="{BB962C8B-B14F-4D97-AF65-F5344CB8AC3E}">
        <p14:creationId xmlns:p14="http://schemas.microsoft.com/office/powerpoint/2010/main" val="30762865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00944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5C44-6EA8-1C43-BD61-EA3134502A1D}"/>
              </a:ext>
            </a:extLst>
          </p:cNvPr>
          <p:cNvSpPr>
            <a:spLocks noGrp="1"/>
          </p:cNvSpPr>
          <p:nvPr>
            <p:ph type="title"/>
          </p:nvPr>
        </p:nvSpPr>
        <p:spPr>
          <a:xfrm>
            <a:off x="365760" y="346710"/>
            <a:ext cx="11457432" cy="914400"/>
          </a:xfrm>
        </p:spPr>
        <p:txBody>
          <a:bodyPr vert="horz" lIns="0" tIns="0" rIns="0" bIns="0" rtlCol="0" anchor="t" anchorCtr="0">
            <a:normAutofit/>
          </a:bodyPr>
          <a:lstStyle/>
          <a:p>
            <a:r>
              <a:rPr lang="en-US" b="1" kern="1200">
                <a:latin typeface="+mj-lt"/>
                <a:ea typeface="+mj-ea"/>
                <a:cs typeface="+mj-cs"/>
              </a:rPr>
              <a:t>   What is KeyCloak?</a:t>
            </a:r>
          </a:p>
        </p:txBody>
      </p:sp>
      <p:graphicFrame>
        <p:nvGraphicFramePr>
          <p:cNvPr id="10" name="TextBox 7">
            <a:extLst>
              <a:ext uri="{FF2B5EF4-FFF2-40B4-BE49-F238E27FC236}">
                <a16:creationId xmlns:a16="http://schemas.microsoft.com/office/drawing/2014/main" id="{F9B86964-FA07-EC34-FFD9-1BD15A8AFF92}"/>
              </a:ext>
            </a:extLst>
          </p:cNvPr>
          <p:cNvGraphicFramePr/>
          <p:nvPr>
            <p:extLst>
              <p:ext uri="{D42A27DB-BD31-4B8C-83A1-F6EECF244321}">
                <p14:modId xmlns:p14="http://schemas.microsoft.com/office/powerpoint/2010/main" val="2028362413"/>
              </p:ext>
            </p:extLst>
          </p:nvPr>
        </p:nvGraphicFramePr>
        <p:xfrm>
          <a:off x="718185" y="1221105"/>
          <a:ext cx="10826115" cy="44157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6278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BD79CF-2729-4E54-A150-2BDE8088165B}"/>
              </a:ext>
            </a:extLst>
          </p:cNvPr>
          <p:cNvSpPr txBox="1"/>
          <p:nvPr/>
        </p:nvSpPr>
        <p:spPr>
          <a:xfrm>
            <a:off x="365760" y="1330960"/>
            <a:ext cx="5577840" cy="4749800"/>
          </a:xfrm>
          <a:prstGeom prst="rect">
            <a:avLst/>
          </a:prstGeom>
        </p:spPr>
        <p:txBody>
          <a:bodyPr vert="horz" lIns="0" tIns="0" rIns="0" bIns="0" spcCol="301752" rtlCol="0">
            <a:normAutofit/>
          </a:bodyPr>
          <a:lstStyle/>
          <a:p>
            <a:pPr indent="-182880">
              <a:spcAft>
                <a:spcPts val="600"/>
              </a:spcAft>
              <a:buFont typeface="Arial" panose="020B0604020202020204" pitchFamily="34" charset="0"/>
            </a:pPr>
            <a:endParaRPr lang="en-US" b="0" i="0" dirty="0">
              <a:effectLst/>
            </a:endParaRPr>
          </a:p>
          <a:p>
            <a:pPr marL="285750" indent="-182880">
              <a:spcAft>
                <a:spcPts val="600"/>
              </a:spcAft>
              <a:buFont typeface="Arial" panose="020B0604020202020204" pitchFamily="34" charset="0"/>
              <a:buChar char="•"/>
            </a:pPr>
            <a:r>
              <a:rPr lang="en-US" b="0" i="0" dirty="0">
                <a:effectLst/>
              </a:rPr>
              <a:t>Browser applications redirect a user's browser from the application to the </a:t>
            </a:r>
            <a:r>
              <a:rPr lang="en-US" b="0" i="0" dirty="0" err="1">
                <a:effectLst/>
              </a:rPr>
              <a:t>Keycloak</a:t>
            </a:r>
            <a:r>
              <a:rPr lang="en-US" b="0" i="0" dirty="0">
                <a:effectLst/>
              </a:rPr>
              <a:t> authentication server where they enter their credentials.</a:t>
            </a:r>
          </a:p>
          <a:p>
            <a:pPr marL="285750" indent="-182880">
              <a:spcAft>
                <a:spcPts val="600"/>
              </a:spcAft>
              <a:buFont typeface="Arial" panose="020B0604020202020204" pitchFamily="34" charset="0"/>
              <a:buChar char="•"/>
            </a:pPr>
            <a:endParaRPr lang="en-US" dirty="0"/>
          </a:p>
          <a:p>
            <a:pPr marL="285750" indent="-182880">
              <a:spcAft>
                <a:spcPts val="600"/>
              </a:spcAft>
              <a:buFont typeface="Arial" panose="020B0604020202020204" pitchFamily="34" charset="0"/>
              <a:buChar char="•"/>
            </a:pPr>
            <a:r>
              <a:rPr lang="en-US" b="0" i="0" dirty="0" err="1">
                <a:effectLst/>
              </a:rPr>
              <a:t>Keycloak</a:t>
            </a:r>
            <a:r>
              <a:rPr lang="en-US" b="0" i="0" dirty="0">
                <a:effectLst/>
              </a:rPr>
              <a:t> provides a secure way of authenticating users and allows them to access various resources and services with a single set of credentials.</a:t>
            </a:r>
          </a:p>
          <a:p>
            <a:pPr marL="285750" indent="-182880">
              <a:spcAft>
                <a:spcPts val="600"/>
              </a:spcAft>
              <a:buFont typeface="Arial" panose="020B0604020202020204" pitchFamily="34" charset="0"/>
              <a:buChar char="•"/>
            </a:pPr>
            <a:endParaRPr lang="en-US" b="0" i="0" dirty="0">
              <a:effectLst/>
            </a:endParaRPr>
          </a:p>
          <a:p>
            <a:pPr marL="285750" indent="-182880">
              <a:spcAft>
                <a:spcPts val="600"/>
              </a:spcAft>
              <a:buFont typeface="Arial" panose="020B0604020202020204" pitchFamily="34" charset="0"/>
              <a:buChar char="•"/>
            </a:pPr>
            <a:r>
              <a:rPr lang="en-US" dirty="0"/>
              <a:t>It supports Role-based authorization.</a:t>
            </a:r>
            <a:endParaRPr lang="en-US" b="0" i="0" dirty="0">
              <a:effectLst/>
            </a:endParaRPr>
          </a:p>
          <a:p>
            <a:pPr marL="285750" indent="-182880">
              <a:spcAft>
                <a:spcPts val="600"/>
              </a:spcAft>
              <a:buFont typeface="Arial" panose="020B0604020202020204" pitchFamily="34" charset="0"/>
              <a:buChar char="•"/>
            </a:pPr>
            <a:endParaRPr lang="en-US" b="0" i="0" dirty="0">
              <a:effectLst/>
            </a:endParaRPr>
          </a:p>
          <a:p>
            <a:pPr marL="285750" indent="-182880">
              <a:spcAft>
                <a:spcPts val="600"/>
              </a:spcAft>
              <a:buFont typeface="Arial" panose="020B0604020202020204" pitchFamily="34" charset="0"/>
              <a:buChar char="•"/>
            </a:pPr>
            <a:r>
              <a:rPr lang="en-US" dirty="0" err="1"/>
              <a:t>Keycloak</a:t>
            </a:r>
            <a:r>
              <a:rPr lang="en-US" dirty="0"/>
              <a:t> comes with its own embedded Java-based relational database called H2</a:t>
            </a:r>
          </a:p>
          <a:p>
            <a:pPr marL="285750" indent="-182880">
              <a:spcAft>
                <a:spcPts val="600"/>
              </a:spcAft>
              <a:buFont typeface="Arial" panose="020B0604020202020204" pitchFamily="34" charset="0"/>
              <a:buChar char="•"/>
            </a:pPr>
            <a:endParaRPr lang="en-US" dirty="0"/>
          </a:p>
          <a:p>
            <a:pPr marL="285750" indent="-182880">
              <a:spcAft>
                <a:spcPts val="600"/>
              </a:spcAft>
              <a:buFont typeface="Arial" panose="020B0604020202020204" pitchFamily="34" charset="0"/>
              <a:buChar char="•"/>
            </a:pPr>
            <a:endParaRPr lang="en-US" dirty="0"/>
          </a:p>
          <a:p>
            <a:pPr marL="285750" indent="-182880">
              <a:spcAft>
                <a:spcPts val="600"/>
              </a:spcAft>
              <a:buFont typeface="Arial" panose="020B0604020202020204" pitchFamily="34" charset="0"/>
              <a:buChar char="•"/>
            </a:pPr>
            <a:endParaRPr lang="en-US" dirty="0"/>
          </a:p>
          <a:p>
            <a:pPr marL="285750" indent="-182880">
              <a:spcAft>
                <a:spcPts val="600"/>
              </a:spcAft>
              <a:buFont typeface="Arial" panose="020B0604020202020204" pitchFamily="34" charset="0"/>
              <a:buChar char="•"/>
            </a:pPr>
            <a:endParaRPr lang="en-US" dirty="0"/>
          </a:p>
        </p:txBody>
      </p:sp>
      <p:pic>
        <p:nvPicPr>
          <p:cNvPr id="1028" name="Picture 4" descr="Keycloak | Identity Access Management Solutions - WalkingTree Technologies">
            <a:extLst>
              <a:ext uri="{FF2B5EF4-FFF2-40B4-BE49-F238E27FC236}">
                <a16:creationId xmlns:a16="http://schemas.microsoft.com/office/drawing/2014/main" id="{297AE17B-3612-422A-AA6E-3E589D05D9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37" r="2566"/>
          <a:stretch/>
        </p:blipFill>
        <p:spPr bwMode="auto">
          <a:xfrm>
            <a:off x="6096000" y="1330960"/>
            <a:ext cx="5769354" cy="4551680"/>
          </a:xfrm>
          <a:prstGeom prst="rect">
            <a:avLst/>
          </a:prstGeom>
          <a:solidFill>
            <a:srgbClr val="FFFFFF"/>
          </a:solidFill>
        </p:spPr>
      </p:pic>
    </p:spTree>
    <p:extLst>
      <p:ext uri="{BB962C8B-B14F-4D97-AF65-F5344CB8AC3E}">
        <p14:creationId xmlns:p14="http://schemas.microsoft.com/office/powerpoint/2010/main" val="424061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336892-8916-42AB-B2A4-DD825255A28F}"/>
              </a:ext>
            </a:extLst>
          </p:cNvPr>
          <p:cNvSpPr txBox="1"/>
          <p:nvPr/>
        </p:nvSpPr>
        <p:spPr>
          <a:xfrm>
            <a:off x="819150" y="828675"/>
            <a:ext cx="10591800" cy="5105400"/>
          </a:xfrm>
          <a:prstGeom prst="rect">
            <a:avLst/>
          </a:prstGeom>
          <a:noFill/>
        </p:spPr>
        <p:txBody>
          <a:bodyPr wrap="square" lIns="0" tIns="0" rIns="0" bIns="0" rtlCol="0">
            <a:noAutofit/>
          </a:bodyPr>
          <a:lstStyle/>
          <a:p>
            <a:pPr>
              <a:lnSpc>
                <a:spcPct val="100000"/>
              </a:lnSpc>
              <a:spcBef>
                <a:spcPts val="1200"/>
              </a:spcBef>
              <a:buSzPct val="100000"/>
            </a:pPr>
            <a:r>
              <a:rPr lang="en-US" sz="1800" dirty="0"/>
              <a:t>Other Authorization Servers available in the market</a:t>
            </a:r>
          </a:p>
          <a:p>
            <a:pPr marL="285750" indent="-285750">
              <a:lnSpc>
                <a:spcPct val="100000"/>
              </a:lnSpc>
              <a:spcBef>
                <a:spcPts val="1200"/>
              </a:spcBef>
              <a:buSzPct val="100000"/>
              <a:buFont typeface="Arial" panose="020B0604020202020204" pitchFamily="34" charset="0"/>
              <a:buChar char="•"/>
            </a:pPr>
            <a:r>
              <a:rPr lang="en-US" dirty="0"/>
              <a:t>AWS Cognito</a:t>
            </a:r>
          </a:p>
          <a:p>
            <a:pPr marL="285750" indent="-285750">
              <a:lnSpc>
                <a:spcPct val="100000"/>
              </a:lnSpc>
              <a:spcBef>
                <a:spcPts val="1200"/>
              </a:spcBef>
              <a:buSzPct val="100000"/>
              <a:buFont typeface="Arial" panose="020B0604020202020204" pitchFamily="34" charset="0"/>
              <a:buChar char="•"/>
            </a:pPr>
            <a:r>
              <a:rPr lang="en-US" sz="1800" dirty="0"/>
              <a:t>Microsoft Azure AD</a:t>
            </a:r>
          </a:p>
          <a:p>
            <a:pPr marL="285750" indent="-285750">
              <a:lnSpc>
                <a:spcPct val="100000"/>
              </a:lnSpc>
              <a:spcBef>
                <a:spcPts val="1200"/>
              </a:spcBef>
              <a:buSzPct val="100000"/>
              <a:buFont typeface="Arial" panose="020B0604020202020204" pitchFamily="34" charset="0"/>
              <a:buChar char="•"/>
            </a:pPr>
            <a:r>
              <a:rPr lang="en-US" dirty="0"/>
              <a:t>Google Identity Platform</a:t>
            </a:r>
          </a:p>
          <a:p>
            <a:pPr marL="285750" indent="-285750">
              <a:lnSpc>
                <a:spcPct val="100000"/>
              </a:lnSpc>
              <a:spcBef>
                <a:spcPts val="1200"/>
              </a:spcBef>
              <a:buSzPct val="100000"/>
              <a:buFont typeface="Arial" panose="020B0604020202020204" pitchFamily="34" charset="0"/>
              <a:buChar char="•"/>
            </a:pPr>
            <a:r>
              <a:rPr lang="en-US" sz="1800" dirty="0"/>
              <a:t>OKTA</a:t>
            </a:r>
          </a:p>
          <a:p>
            <a:pPr marL="285750" indent="-285750">
              <a:lnSpc>
                <a:spcPct val="100000"/>
              </a:lnSpc>
              <a:spcBef>
                <a:spcPts val="1200"/>
              </a:spcBef>
              <a:buSzPct val="100000"/>
              <a:buFont typeface="Arial" panose="020B0604020202020204" pitchFamily="34" charset="0"/>
              <a:buChar char="•"/>
            </a:pPr>
            <a:r>
              <a:rPr lang="en-US" dirty="0"/>
              <a:t>Spring Authorization server</a:t>
            </a:r>
            <a:endParaRPr lang="en-IN" sz="1800" dirty="0"/>
          </a:p>
        </p:txBody>
      </p:sp>
    </p:spTree>
    <p:extLst>
      <p:ext uri="{BB962C8B-B14F-4D97-AF65-F5344CB8AC3E}">
        <p14:creationId xmlns:p14="http://schemas.microsoft.com/office/powerpoint/2010/main" val="308015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CDFC90-0C44-44D1-8AF0-D71A2AD6A73B}"/>
              </a:ext>
            </a:extLst>
          </p:cNvPr>
          <p:cNvSpPr txBox="1"/>
          <p:nvPr/>
        </p:nvSpPr>
        <p:spPr>
          <a:xfrm>
            <a:off x="685800" y="365760"/>
            <a:ext cx="11137391" cy="1463040"/>
          </a:xfrm>
          <a:prstGeom prst="rect">
            <a:avLst/>
          </a:prstGeom>
        </p:spPr>
        <p:txBody>
          <a:bodyPr vert="horz" lIns="0" tIns="0" rIns="0" bIns="0" rtlCol="0" anchor="t" anchorCtr="0">
            <a:normAutofit/>
          </a:bodyPr>
          <a:lstStyle/>
          <a:p>
            <a:pPr>
              <a:lnSpc>
                <a:spcPct val="90000"/>
              </a:lnSpc>
              <a:spcBef>
                <a:spcPct val="0"/>
              </a:spcBef>
              <a:spcAft>
                <a:spcPts val="600"/>
              </a:spcAft>
              <a:buSzPct val="100000"/>
            </a:pPr>
            <a:endParaRPr lang="en-US" sz="1500" b="1" kern="1200" dirty="0">
              <a:latin typeface="+mj-lt"/>
              <a:ea typeface="+mj-ea"/>
              <a:cs typeface="+mj-cs"/>
            </a:endParaRPr>
          </a:p>
          <a:p>
            <a:pPr>
              <a:lnSpc>
                <a:spcPct val="90000"/>
              </a:lnSpc>
              <a:spcBef>
                <a:spcPct val="0"/>
              </a:spcBef>
              <a:spcAft>
                <a:spcPts val="600"/>
              </a:spcAft>
              <a:buSzPct val="100000"/>
            </a:pPr>
            <a:r>
              <a:rPr lang="en-US" sz="3200" b="1" kern="1200" dirty="0">
                <a:latin typeface="+mj-lt"/>
                <a:ea typeface="+mj-ea"/>
                <a:cs typeface="+mj-cs"/>
              </a:rPr>
              <a:t>FEATURES OF KEYCLOAK</a:t>
            </a:r>
          </a:p>
          <a:p>
            <a:pPr>
              <a:lnSpc>
                <a:spcPct val="90000"/>
              </a:lnSpc>
              <a:spcBef>
                <a:spcPct val="0"/>
              </a:spcBef>
              <a:spcAft>
                <a:spcPts val="600"/>
              </a:spcAft>
              <a:buSzPct val="100000"/>
            </a:pPr>
            <a:endParaRPr lang="en-US" sz="1500" b="1" i="0" kern="1200" dirty="0">
              <a:effectLst/>
              <a:latin typeface="+mj-lt"/>
              <a:ea typeface="+mj-ea"/>
              <a:cs typeface="+mj-cs"/>
            </a:endParaRPr>
          </a:p>
          <a:p>
            <a:pPr>
              <a:lnSpc>
                <a:spcPct val="90000"/>
              </a:lnSpc>
              <a:spcBef>
                <a:spcPct val="0"/>
              </a:spcBef>
              <a:spcAft>
                <a:spcPts val="600"/>
              </a:spcAft>
              <a:buSzPct val="100000"/>
            </a:pPr>
            <a:r>
              <a:rPr lang="en-US" b="1" i="0" kern="1200" dirty="0">
                <a:effectLst/>
                <a:latin typeface="+mj-lt"/>
                <a:ea typeface="+mj-ea"/>
                <a:cs typeface="+mj-cs"/>
              </a:rPr>
              <a:t>Single-Sign On</a:t>
            </a:r>
          </a:p>
          <a:p>
            <a:pPr>
              <a:lnSpc>
                <a:spcPct val="90000"/>
              </a:lnSpc>
              <a:spcBef>
                <a:spcPct val="0"/>
              </a:spcBef>
              <a:spcAft>
                <a:spcPts val="600"/>
              </a:spcAft>
              <a:buSzPct val="100000"/>
            </a:pPr>
            <a:endParaRPr lang="en-US" sz="1500" b="1" kern="1200" dirty="0">
              <a:latin typeface="+mj-lt"/>
              <a:ea typeface="+mj-ea"/>
              <a:cs typeface="+mj-cs"/>
            </a:endParaRPr>
          </a:p>
        </p:txBody>
      </p:sp>
      <p:pic>
        <p:nvPicPr>
          <p:cNvPr id="1026" name="Picture 2" descr="A diagram of the single sign-on process.">
            <a:extLst>
              <a:ext uri="{FF2B5EF4-FFF2-40B4-BE49-F238E27FC236}">
                <a16:creationId xmlns:a16="http://schemas.microsoft.com/office/drawing/2014/main" id="{74DFB5A4-2935-47F4-A5D4-C50DA9B5DC4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04824" y="2115648"/>
            <a:ext cx="7243191" cy="3221064"/>
          </a:xfrm>
          <a:prstGeom prst="rect">
            <a:avLst/>
          </a:prstGeom>
          <a:solidFill>
            <a:srgbClr val="FFFFFF"/>
          </a:solidFill>
        </p:spPr>
      </p:pic>
      <p:sp>
        <p:nvSpPr>
          <p:cNvPr id="6" name="TextBox 5">
            <a:extLst>
              <a:ext uri="{FF2B5EF4-FFF2-40B4-BE49-F238E27FC236}">
                <a16:creationId xmlns:a16="http://schemas.microsoft.com/office/drawing/2014/main" id="{97E175FC-3846-4363-91E7-22BF9DEBD217}"/>
              </a:ext>
            </a:extLst>
          </p:cNvPr>
          <p:cNvSpPr txBox="1"/>
          <p:nvPr/>
        </p:nvSpPr>
        <p:spPr>
          <a:xfrm>
            <a:off x="7748015" y="1828800"/>
            <a:ext cx="4075177" cy="4251960"/>
          </a:xfrm>
          <a:prstGeom prst="rect">
            <a:avLst/>
          </a:prstGeom>
        </p:spPr>
        <p:txBody>
          <a:bodyPr vert="horz" lIns="0" tIns="0" rIns="0" bIns="0" spcCol="301752" rtlCol="0">
            <a:normAutofit/>
          </a:bodyPr>
          <a:lstStyle/>
          <a:p>
            <a:pPr indent="-182880">
              <a:buFont typeface="Arial" panose="020B0604020202020204" pitchFamily="34" charset="0"/>
            </a:pPr>
            <a:r>
              <a:rPr lang="en-US" b="0" i="0" dirty="0">
                <a:effectLst/>
              </a:rPr>
              <a:t>Single sign-on works as follows:</a:t>
            </a:r>
          </a:p>
          <a:p>
            <a:pPr indent="-182880">
              <a:buFont typeface="Arial" panose="020B0604020202020204" pitchFamily="34" charset="0"/>
              <a:buAutoNum type="arabicPeriod"/>
            </a:pPr>
            <a:r>
              <a:rPr lang="en-US" b="0" i="0" dirty="0">
                <a:effectLst/>
              </a:rPr>
              <a:t>The user visits Application 01's URL and presses the login button.</a:t>
            </a:r>
          </a:p>
          <a:p>
            <a:pPr indent="-182880">
              <a:buFont typeface="Arial" panose="020B0604020202020204" pitchFamily="34" charset="0"/>
              <a:buAutoNum type="arabicPeriod"/>
            </a:pPr>
            <a:r>
              <a:rPr lang="en-US" b="0" i="0" dirty="0">
                <a:effectLst/>
              </a:rPr>
              <a:t>The </a:t>
            </a:r>
            <a:r>
              <a:rPr lang="en-US" b="0" i="0" dirty="0" err="1">
                <a:effectLst/>
              </a:rPr>
              <a:t>Keycloak</a:t>
            </a:r>
            <a:r>
              <a:rPr lang="en-US" b="0" i="0" dirty="0">
                <a:effectLst/>
              </a:rPr>
              <a:t> login page pops up, prompting the user to log in.</a:t>
            </a:r>
          </a:p>
          <a:p>
            <a:pPr indent="-182880">
              <a:buFont typeface="Arial" panose="020B0604020202020204" pitchFamily="34" charset="0"/>
              <a:buAutoNum type="arabicPeriod"/>
            </a:pPr>
            <a:r>
              <a:rPr lang="en-US" b="0" i="0" dirty="0">
                <a:effectLst/>
              </a:rPr>
              <a:t>The user is redirected to Application 01's landing page when successfully logged in.</a:t>
            </a:r>
          </a:p>
          <a:p>
            <a:pPr indent="-182880">
              <a:buFont typeface="Arial" panose="020B0604020202020204" pitchFamily="34" charset="0"/>
              <a:buAutoNum type="arabicPeriod"/>
            </a:pPr>
            <a:r>
              <a:rPr lang="en-US" b="0" i="0" dirty="0">
                <a:effectLst/>
              </a:rPr>
              <a:t>Users who visit Application 02's URL within a reasonable amount of time don't have to log in again.</a:t>
            </a:r>
          </a:p>
          <a:p>
            <a:pPr marL="182880" indent="-182880">
              <a:spcBef>
                <a:spcPts val="1200"/>
              </a:spcBef>
              <a:buSzPct val="100000"/>
              <a:buFont typeface="Arial" panose="020B0604020202020204" pitchFamily="34" charset="0"/>
              <a:buChar char="•"/>
            </a:pPr>
            <a:endParaRPr lang="en-US" dirty="0"/>
          </a:p>
        </p:txBody>
      </p:sp>
    </p:spTree>
    <p:extLst>
      <p:ext uri="{BB962C8B-B14F-4D97-AF65-F5344CB8AC3E}">
        <p14:creationId xmlns:p14="http://schemas.microsoft.com/office/powerpoint/2010/main" val="235316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5F063-3B58-476F-BF6C-8286736AB4AD}"/>
              </a:ext>
            </a:extLst>
          </p:cNvPr>
          <p:cNvSpPr>
            <a:spLocks noGrp="1"/>
          </p:cNvSpPr>
          <p:nvPr>
            <p:ph type="title"/>
          </p:nvPr>
        </p:nvSpPr>
        <p:spPr>
          <a:xfrm>
            <a:off x="365760" y="365760"/>
            <a:ext cx="11457432" cy="914400"/>
          </a:xfrm>
        </p:spPr>
        <p:txBody>
          <a:bodyPr vert="horz" lIns="0" tIns="0" rIns="0" bIns="0" rtlCol="0" anchor="t" anchorCtr="0">
            <a:normAutofit/>
          </a:bodyPr>
          <a:lstStyle/>
          <a:p>
            <a:br>
              <a:rPr lang="en-US" b="1" kern="1200" dirty="0">
                <a:latin typeface="+mj-lt"/>
                <a:ea typeface="+mj-ea"/>
                <a:cs typeface="+mj-cs"/>
              </a:rPr>
            </a:br>
            <a:r>
              <a:rPr lang="en-US" b="1" kern="1200" dirty="0">
                <a:latin typeface="+mj-lt"/>
                <a:ea typeface="+mj-ea"/>
                <a:cs typeface="+mj-cs"/>
              </a:rPr>
              <a:t>    FEATURES OF KEYCLOAK</a:t>
            </a:r>
          </a:p>
        </p:txBody>
      </p:sp>
      <p:sp>
        <p:nvSpPr>
          <p:cNvPr id="4" name="TextBox 3">
            <a:extLst>
              <a:ext uri="{FF2B5EF4-FFF2-40B4-BE49-F238E27FC236}">
                <a16:creationId xmlns:a16="http://schemas.microsoft.com/office/drawing/2014/main" id="{D2329380-2CC9-4CC9-A7FE-F81D1D6FC936}"/>
              </a:ext>
            </a:extLst>
          </p:cNvPr>
          <p:cNvSpPr txBox="1"/>
          <p:nvPr/>
        </p:nvSpPr>
        <p:spPr>
          <a:xfrm>
            <a:off x="704850" y="1828800"/>
            <a:ext cx="5238750" cy="4251960"/>
          </a:xfrm>
          <a:prstGeom prst="rect">
            <a:avLst/>
          </a:prstGeom>
        </p:spPr>
        <p:txBody>
          <a:bodyPr vert="horz" lIns="0" tIns="0" rIns="0" bIns="0" spcCol="301752" rtlCol="0">
            <a:normAutofit/>
          </a:bodyPr>
          <a:lstStyle/>
          <a:p>
            <a:pPr indent="-182880">
              <a:lnSpc>
                <a:spcPct val="90000"/>
              </a:lnSpc>
              <a:buFont typeface="Arial" panose="020B0604020202020204" pitchFamily="34" charset="0"/>
            </a:pPr>
            <a:r>
              <a:rPr lang="en-US" sz="1700" b="1" i="0" dirty="0">
                <a:effectLst/>
              </a:rPr>
              <a:t>Identity Brokering and Social Login :</a:t>
            </a:r>
          </a:p>
          <a:p>
            <a:pPr marL="102870" indent="-182880">
              <a:lnSpc>
                <a:spcPct val="90000"/>
              </a:lnSpc>
              <a:buFont typeface="Arial" panose="020B0604020202020204" pitchFamily="34" charset="0"/>
              <a:buChar char="•"/>
            </a:pPr>
            <a:endParaRPr lang="en-US" sz="1700" b="1" i="0" dirty="0">
              <a:effectLst/>
            </a:endParaRPr>
          </a:p>
          <a:p>
            <a:pPr marL="102870" indent="-182880">
              <a:lnSpc>
                <a:spcPct val="90000"/>
              </a:lnSpc>
              <a:buFont typeface="Arial" panose="020B0604020202020204" pitchFamily="34" charset="0"/>
              <a:buChar char="•"/>
            </a:pPr>
            <a:r>
              <a:rPr lang="en-US" sz="1700" b="0" i="0" dirty="0">
                <a:effectLst/>
              </a:rPr>
              <a:t>Identity Provider: An application or   </a:t>
            </a:r>
          </a:p>
          <a:p>
            <a:pPr indent="-182880">
              <a:lnSpc>
                <a:spcPct val="90000"/>
              </a:lnSpc>
              <a:buFont typeface="Arial" panose="020B0604020202020204" pitchFamily="34" charset="0"/>
            </a:pPr>
            <a:r>
              <a:rPr lang="en-US" sz="1700" b="0" i="0" dirty="0">
                <a:effectLst/>
              </a:rPr>
              <a:t>     system that manages identity    </a:t>
            </a:r>
          </a:p>
          <a:p>
            <a:pPr indent="-182880">
              <a:lnSpc>
                <a:spcPct val="90000"/>
              </a:lnSpc>
              <a:buFont typeface="Arial" panose="020B0604020202020204" pitchFamily="34" charset="0"/>
            </a:pPr>
            <a:r>
              <a:rPr lang="en-US" sz="1700" dirty="0"/>
              <a:t>     </a:t>
            </a:r>
            <a:r>
              <a:rPr lang="en-US" sz="1700" b="0" i="0" dirty="0">
                <a:effectLst/>
              </a:rPr>
              <a:t>information. Allow you to create &amp;       </a:t>
            </a:r>
          </a:p>
          <a:p>
            <a:pPr indent="-182880">
              <a:lnSpc>
                <a:spcPct val="90000"/>
              </a:lnSpc>
              <a:buFont typeface="Arial" panose="020B0604020202020204" pitchFamily="34" charset="0"/>
            </a:pPr>
            <a:r>
              <a:rPr lang="en-US" sz="1700" dirty="0"/>
              <a:t>     </a:t>
            </a:r>
            <a:r>
              <a:rPr lang="en-US" sz="1700" b="0" i="0" dirty="0">
                <a:effectLst/>
              </a:rPr>
              <a:t>manage it.</a:t>
            </a:r>
          </a:p>
          <a:p>
            <a:pPr indent="-182880">
              <a:lnSpc>
                <a:spcPct val="90000"/>
              </a:lnSpc>
              <a:buFont typeface="Arial" panose="020B0604020202020204" pitchFamily="34" charset="0"/>
            </a:pPr>
            <a:endParaRPr lang="en-US" sz="1700" b="0" i="0" dirty="0">
              <a:effectLst/>
            </a:endParaRPr>
          </a:p>
          <a:p>
            <a:pPr marL="285750" indent="-182880">
              <a:lnSpc>
                <a:spcPct val="90000"/>
              </a:lnSpc>
              <a:buFont typeface="Arial" panose="020B0604020202020204" pitchFamily="34" charset="0"/>
              <a:buChar char="•"/>
            </a:pPr>
            <a:r>
              <a:rPr lang="en-US" sz="1700" b="0" i="0" dirty="0">
                <a:effectLst/>
              </a:rPr>
              <a:t>Identity Broker: an intermediatory service that lets you connect with the Identity Providers.</a:t>
            </a:r>
            <a:endParaRPr lang="en-US" sz="1700" b="1" i="0" dirty="0">
              <a:effectLst/>
            </a:endParaRPr>
          </a:p>
          <a:p>
            <a:pPr indent="-182880">
              <a:lnSpc>
                <a:spcPct val="90000"/>
              </a:lnSpc>
              <a:buFont typeface="Arial" panose="020B0604020202020204" pitchFamily="34" charset="0"/>
            </a:pPr>
            <a:endParaRPr lang="en-US" sz="1700" b="0" i="0" dirty="0">
              <a:effectLst/>
            </a:endParaRPr>
          </a:p>
          <a:p>
            <a:pPr marL="285750" indent="-182880">
              <a:lnSpc>
                <a:spcPct val="90000"/>
              </a:lnSpc>
              <a:buFont typeface="Arial" panose="020B0604020202020204" pitchFamily="34" charset="0"/>
              <a:buChar char="•"/>
            </a:pPr>
            <a:r>
              <a:rPr lang="en-US" sz="1700" b="0" i="0" dirty="0">
                <a:effectLst/>
              </a:rPr>
              <a:t>Enabling login with social networks is easy to add through the admin console. </a:t>
            </a:r>
          </a:p>
          <a:p>
            <a:pPr marL="285750" indent="-182880">
              <a:lnSpc>
                <a:spcPct val="90000"/>
              </a:lnSpc>
              <a:buFont typeface="Arial" panose="020B0604020202020204" pitchFamily="34" charset="0"/>
              <a:buChar char="•"/>
            </a:pPr>
            <a:endParaRPr lang="en-US" sz="1700" dirty="0"/>
          </a:p>
          <a:p>
            <a:pPr marL="102870" indent="-182880">
              <a:lnSpc>
                <a:spcPct val="90000"/>
              </a:lnSpc>
              <a:buFont typeface="Arial" panose="020B0604020202020204" pitchFamily="34" charset="0"/>
              <a:buChar char="•"/>
            </a:pPr>
            <a:r>
              <a:rPr lang="en-US" sz="1700" b="0" i="0" dirty="0">
                <a:effectLst/>
              </a:rPr>
              <a:t>It's just a matter of selecting the       </a:t>
            </a:r>
          </a:p>
          <a:p>
            <a:pPr indent="-182880">
              <a:lnSpc>
                <a:spcPct val="90000"/>
              </a:lnSpc>
              <a:buFont typeface="Arial" panose="020B0604020202020204" pitchFamily="34" charset="0"/>
            </a:pPr>
            <a:r>
              <a:rPr lang="en-US" sz="1700" b="0" i="0" dirty="0">
                <a:effectLst/>
              </a:rPr>
              <a:t>     social network you want to add. </a:t>
            </a:r>
          </a:p>
          <a:p>
            <a:pPr marL="102870" indent="-182880">
              <a:lnSpc>
                <a:spcPct val="90000"/>
              </a:lnSpc>
              <a:buFont typeface="Arial" panose="020B0604020202020204" pitchFamily="34" charset="0"/>
              <a:buChar char="•"/>
            </a:pPr>
            <a:endParaRPr lang="en-US" sz="1700" dirty="0"/>
          </a:p>
          <a:p>
            <a:pPr marL="102870" indent="-182880">
              <a:lnSpc>
                <a:spcPct val="90000"/>
              </a:lnSpc>
              <a:buFont typeface="Arial" panose="020B0604020202020204" pitchFamily="34" charset="0"/>
              <a:buChar char="•"/>
            </a:pPr>
            <a:r>
              <a:rPr lang="en-US" sz="1700" b="0" i="0" dirty="0">
                <a:effectLst/>
              </a:rPr>
              <a:t>No code or changes to your </a:t>
            </a:r>
            <a:endParaRPr lang="en-US" sz="1700" dirty="0"/>
          </a:p>
          <a:p>
            <a:pPr indent="-182880">
              <a:lnSpc>
                <a:spcPct val="90000"/>
              </a:lnSpc>
              <a:buFont typeface="Arial" panose="020B0604020202020204" pitchFamily="34" charset="0"/>
            </a:pPr>
            <a:r>
              <a:rPr lang="en-US" sz="1700" b="0" i="0" dirty="0">
                <a:effectLst/>
              </a:rPr>
              <a:t>     application is required.</a:t>
            </a:r>
          </a:p>
          <a:p>
            <a:pPr marL="285750" indent="-182880">
              <a:lnSpc>
                <a:spcPct val="90000"/>
              </a:lnSpc>
              <a:spcAft>
                <a:spcPts val="600"/>
              </a:spcAft>
              <a:buFont typeface="Arial" panose="020B0604020202020204" pitchFamily="34" charset="0"/>
              <a:buChar char="•"/>
            </a:pPr>
            <a:endParaRPr lang="en-US" sz="1700" b="0" i="0" dirty="0">
              <a:effectLst/>
            </a:endParaRPr>
          </a:p>
        </p:txBody>
      </p:sp>
      <p:pic>
        <p:nvPicPr>
          <p:cNvPr id="2050" name="Picture 2" descr="Diagram illustrating brokering">
            <a:extLst>
              <a:ext uri="{FF2B5EF4-FFF2-40B4-BE49-F238E27FC236}">
                <a16:creationId xmlns:a16="http://schemas.microsoft.com/office/drawing/2014/main" id="{561E6B58-2E0A-494A-BBF4-CA263A68598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162676" y="2609850"/>
            <a:ext cx="5238749" cy="2333625"/>
          </a:xfrm>
          <a:prstGeom prst="rect">
            <a:avLst/>
          </a:prstGeom>
          <a:noFill/>
        </p:spPr>
      </p:pic>
    </p:spTree>
    <p:extLst>
      <p:ext uri="{BB962C8B-B14F-4D97-AF65-F5344CB8AC3E}">
        <p14:creationId xmlns:p14="http://schemas.microsoft.com/office/powerpoint/2010/main" val="379037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3" name="Title 1">
            <a:extLst>
              <a:ext uri="{FF2B5EF4-FFF2-40B4-BE49-F238E27FC236}">
                <a16:creationId xmlns:a16="http://schemas.microsoft.com/office/drawing/2014/main" id="{FDFCF6E3-1EE1-D1C0-BF42-701C4F7B2CA4}"/>
              </a:ext>
            </a:extLst>
          </p:cNvPr>
          <p:cNvSpPr>
            <a:spLocks noGrp="1"/>
          </p:cNvSpPr>
          <p:nvPr>
            <p:ph type="title"/>
          </p:nvPr>
        </p:nvSpPr>
        <p:spPr>
          <a:xfrm>
            <a:off x="365760" y="320040"/>
            <a:ext cx="11457432" cy="914400"/>
          </a:xfrm>
        </p:spPr>
        <p:txBody>
          <a:bodyPr anchor="t">
            <a:normAutofit/>
          </a:bodyPr>
          <a:lstStyle/>
          <a:p>
            <a:r>
              <a:rPr lang="en-US" b="1" kern="1200" dirty="0"/>
              <a:t>     </a:t>
            </a:r>
            <a:br>
              <a:rPr lang="en-US" b="1" kern="1200" dirty="0"/>
            </a:br>
            <a:r>
              <a:rPr lang="en-US" b="1" kern="1200" dirty="0"/>
              <a:t>   FEATURES OF KEYCLOAK</a:t>
            </a:r>
            <a:endParaRPr lang="en-US" dirty="0"/>
          </a:p>
        </p:txBody>
      </p:sp>
      <p:pic>
        <p:nvPicPr>
          <p:cNvPr id="3076" name="Picture 4" descr="Logos of OpenID certification, SAML and OAuth 2.0">
            <a:extLst>
              <a:ext uri="{FF2B5EF4-FFF2-40B4-BE49-F238E27FC236}">
                <a16:creationId xmlns:a16="http://schemas.microsoft.com/office/drawing/2014/main" id="{FEE9A548-F9A0-449A-A34C-1507691950F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008126" y="3101057"/>
            <a:ext cx="5086350" cy="2107496"/>
          </a:xfrm>
          <a:prstGeom prst="rect">
            <a:avLst/>
          </a:prstGeom>
          <a:noFill/>
        </p:spPr>
      </p:pic>
      <p:sp>
        <p:nvSpPr>
          <p:cNvPr id="3" name="Content Placeholder 2">
            <a:extLst>
              <a:ext uri="{FF2B5EF4-FFF2-40B4-BE49-F238E27FC236}">
                <a16:creationId xmlns:a16="http://schemas.microsoft.com/office/drawing/2014/main" id="{C6D76F81-6049-415D-860A-1E41B2BAD4D4}"/>
              </a:ext>
            </a:extLst>
          </p:cNvPr>
          <p:cNvSpPr>
            <a:spLocks noGrp="1"/>
          </p:cNvSpPr>
          <p:nvPr>
            <p:ph sz="half" idx="2"/>
          </p:nvPr>
        </p:nvSpPr>
        <p:spPr>
          <a:xfrm>
            <a:off x="6245352" y="1828800"/>
            <a:ext cx="5577840" cy="4251960"/>
          </a:xfrm>
        </p:spPr>
        <p:txBody>
          <a:bodyPr>
            <a:normAutofit/>
          </a:bodyPr>
          <a:lstStyle/>
          <a:p>
            <a:pPr marL="0" indent="0">
              <a:buNone/>
            </a:pPr>
            <a:r>
              <a:rPr lang="en-US" b="1" i="0" dirty="0">
                <a:effectLst/>
              </a:rPr>
              <a:t>   Standard Protocols :</a:t>
            </a:r>
          </a:p>
          <a:p>
            <a:r>
              <a:rPr lang="en-US" b="0" i="0" dirty="0" err="1">
                <a:effectLst/>
              </a:rPr>
              <a:t>Keycloak</a:t>
            </a:r>
            <a:r>
              <a:rPr lang="en-US" b="0" i="0" dirty="0">
                <a:effectLst/>
              </a:rPr>
              <a:t> is based on standard protocols and provides support for OpenID Connect, OAuth 2.0, and SAML.</a:t>
            </a:r>
          </a:p>
          <a:p>
            <a:endParaRPr lang="en-IN" dirty="0"/>
          </a:p>
        </p:txBody>
      </p:sp>
    </p:spTree>
    <p:extLst>
      <p:ext uri="{BB962C8B-B14F-4D97-AF65-F5344CB8AC3E}">
        <p14:creationId xmlns:p14="http://schemas.microsoft.com/office/powerpoint/2010/main" val="42420547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Title 1">
            <a:extLst>
              <a:ext uri="{FF2B5EF4-FFF2-40B4-BE49-F238E27FC236}">
                <a16:creationId xmlns:a16="http://schemas.microsoft.com/office/drawing/2014/main" id="{3663152B-7D1B-72EB-4868-C5E7A01D6A81}"/>
              </a:ext>
            </a:extLst>
          </p:cNvPr>
          <p:cNvSpPr>
            <a:spLocks noGrp="1"/>
          </p:cNvSpPr>
          <p:nvPr>
            <p:ph type="title"/>
          </p:nvPr>
        </p:nvSpPr>
        <p:spPr>
          <a:xfrm>
            <a:off x="365760" y="685800"/>
            <a:ext cx="11457432" cy="800100"/>
          </a:xfrm>
        </p:spPr>
        <p:txBody>
          <a:bodyPr/>
          <a:lstStyle/>
          <a:p>
            <a:r>
              <a:rPr lang="en-US" dirty="0"/>
              <a:t>   KEYCLOAK CONFIGURATION</a:t>
            </a:r>
          </a:p>
        </p:txBody>
      </p:sp>
      <p:pic>
        <p:nvPicPr>
          <p:cNvPr id="4098" name="Picture 2">
            <a:extLst>
              <a:ext uri="{FF2B5EF4-FFF2-40B4-BE49-F238E27FC236}">
                <a16:creationId xmlns:a16="http://schemas.microsoft.com/office/drawing/2014/main" id="{AB114F32-A272-4B38-B6BF-E10CC1ECD1D1}"/>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r="13613"/>
          <a:stretch/>
        </p:blipFill>
        <p:spPr bwMode="auto">
          <a:xfrm>
            <a:off x="809626" y="1485900"/>
            <a:ext cx="9972674" cy="4257675"/>
          </a:xfrm>
          <a:prstGeom prst="rect">
            <a:avLst/>
          </a:prstGeom>
          <a:solidFill>
            <a:srgbClr val="FFFFFF"/>
          </a:solidFill>
        </p:spPr>
      </p:pic>
    </p:spTree>
    <p:extLst>
      <p:ext uri="{BB962C8B-B14F-4D97-AF65-F5344CB8AC3E}">
        <p14:creationId xmlns:p14="http://schemas.microsoft.com/office/powerpoint/2010/main" val="3981546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BA573E0-595C-4812-B2C7-A30AD32E7CF8}"/>
              </a:ext>
            </a:extLst>
          </p:cNvPr>
          <p:cNvSpPr>
            <a:spLocks noGrp="1"/>
          </p:cNvSpPr>
          <p:nvPr>
            <p:ph sz="half" idx="2"/>
          </p:nvPr>
        </p:nvSpPr>
        <p:spPr>
          <a:xfrm>
            <a:off x="752475" y="914400"/>
            <a:ext cx="10832592" cy="4724399"/>
          </a:xfrm>
        </p:spPr>
        <p:txBody>
          <a:bodyPr/>
          <a:lstStyle/>
          <a:p>
            <a:r>
              <a:rPr lang="en-US" dirty="0"/>
              <a:t>Download </a:t>
            </a:r>
            <a:r>
              <a:rPr lang="en-US" dirty="0" err="1"/>
              <a:t>Keycloak</a:t>
            </a:r>
            <a:r>
              <a:rPr lang="en-US" dirty="0"/>
              <a:t> from </a:t>
            </a:r>
            <a:r>
              <a:rPr lang="en-US" dirty="0">
                <a:hlinkClick r:id="rId2">
                  <a:extLst>
                    <a:ext uri="{A12FA001-AC4F-418D-AE19-62706E023703}">
                      <ahyp:hlinkClr xmlns:ahyp="http://schemas.microsoft.com/office/drawing/2018/hyperlinkcolor" val="tx"/>
                    </a:ext>
                  </a:extLst>
                </a:hlinkClick>
              </a:rPr>
              <a:t>https://www.keycloak.org/</a:t>
            </a:r>
            <a:endParaRPr lang="en-US" dirty="0"/>
          </a:p>
          <a:p>
            <a:r>
              <a:rPr lang="en-US" sz="2000" b="0" i="0" dirty="0">
                <a:effectLst/>
                <a:latin typeface="source-serif-pro"/>
              </a:rPr>
              <a:t>Run bin/kc.bat start-dev to start the server.</a:t>
            </a:r>
          </a:p>
          <a:p>
            <a:r>
              <a:rPr lang="en-US" sz="2000" b="0" i="0" dirty="0">
                <a:effectLst/>
                <a:latin typeface="source-serif-pro"/>
              </a:rPr>
              <a:t>navigate to </a:t>
            </a:r>
            <a:r>
              <a:rPr lang="en-US" sz="2000" b="0" i="0" u="sng" dirty="0">
                <a:effectLst/>
                <a:latin typeface="source-serif-pro"/>
                <a:hlinkClick r:id="rId3">
                  <a:extLst>
                    <a:ext uri="{A12FA001-AC4F-418D-AE19-62706E023703}">
                      <ahyp:hlinkClr xmlns:ahyp="http://schemas.microsoft.com/office/drawing/2018/hyperlinkcolor" val="tx"/>
                    </a:ext>
                  </a:extLst>
                </a:hlinkClick>
              </a:rPr>
              <a:t>http://localhost:8080</a:t>
            </a:r>
            <a:r>
              <a:rPr lang="en-US" sz="2000" b="0" i="1" dirty="0">
                <a:effectLst/>
                <a:latin typeface="source-serif-pro"/>
              </a:rPr>
              <a:t> </a:t>
            </a:r>
            <a:r>
              <a:rPr lang="en-US" sz="2000" b="0" i="0" dirty="0">
                <a:effectLst/>
                <a:latin typeface="source-serif-pro"/>
              </a:rPr>
              <a:t>using the browser</a:t>
            </a:r>
          </a:p>
          <a:p>
            <a:r>
              <a:rPr lang="en-IN" sz="2000" b="1" i="0" dirty="0">
                <a:effectLst/>
                <a:latin typeface="sohne"/>
              </a:rPr>
              <a:t>Creating a Realm -  </a:t>
            </a:r>
            <a:r>
              <a:rPr lang="en-US" sz="2000" b="0" i="0" dirty="0">
                <a:effectLst/>
                <a:latin typeface="source-serif-pro"/>
              </a:rPr>
              <a:t> It is a management entity that controls a set of users, their credentials, roles, and groups. A user belongs to and logs into a realm.</a:t>
            </a:r>
            <a:endParaRPr lang="en-IN" sz="2000" b="1" i="0" dirty="0">
              <a:effectLst/>
              <a:latin typeface="sohne"/>
            </a:endParaRPr>
          </a:p>
          <a:p>
            <a:r>
              <a:rPr lang="en-IN" sz="2000" b="1" i="0" dirty="0">
                <a:effectLst/>
                <a:latin typeface="sohne"/>
              </a:rPr>
              <a:t>Creating a client - </a:t>
            </a:r>
            <a:r>
              <a:rPr lang="en-US" sz="2000" dirty="0">
                <a:latin typeface="Google Sans"/>
              </a:rPr>
              <a:t>C</a:t>
            </a:r>
            <a:r>
              <a:rPr lang="en-US" sz="2000" b="0" i="0" dirty="0">
                <a:effectLst/>
                <a:latin typeface="Google Sans"/>
              </a:rPr>
              <a:t>lients are applications and services </a:t>
            </a:r>
            <a:r>
              <a:rPr lang="en-US" sz="2000" b="0" i="0" dirty="0">
                <a:effectLst/>
                <a:latin typeface="source-serif-pro"/>
              </a:rPr>
              <a:t>that can request </a:t>
            </a:r>
            <a:r>
              <a:rPr lang="en-US" sz="2000" b="0" i="0" dirty="0" err="1">
                <a:effectLst/>
                <a:latin typeface="source-serif-pro"/>
              </a:rPr>
              <a:t>Keycloak</a:t>
            </a:r>
            <a:r>
              <a:rPr lang="en-US" sz="2000" b="0" i="0" dirty="0">
                <a:effectLst/>
                <a:latin typeface="source-serif-pro"/>
              </a:rPr>
              <a:t> to authenticate a user. </a:t>
            </a:r>
          </a:p>
          <a:p>
            <a:r>
              <a:rPr lang="en-IN" sz="2000" b="1" i="0" dirty="0">
                <a:effectLst/>
                <a:latin typeface="sohne"/>
              </a:rPr>
              <a:t>Creating Roles</a:t>
            </a:r>
          </a:p>
          <a:p>
            <a:r>
              <a:rPr lang="en-IN" sz="2000" b="1" i="0" dirty="0">
                <a:effectLst/>
                <a:latin typeface="sohne"/>
              </a:rPr>
              <a:t>Creating Users</a:t>
            </a:r>
          </a:p>
          <a:p>
            <a:r>
              <a:rPr lang="en-US" sz="2000" b="1" dirty="0">
                <a:latin typeface="source-serif-pro"/>
              </a:rPr>
              <a:t>Role Mapping</a:t>
            </a:r>
            <a:endParaRPr lang="en-IN" sz="2000" b="1" i="0" dirty="0">
              <a:effectLst/>
              <a:latin typeface="sohne"/>
            </a:endParaRPr>
          </a:p>
          <a:p>
            <a:endParaRPr lang="en-US" sz="2000" b="0" i="0" dirty="0">
              <a:effectLst/>
              <a:latin typeface="source-serif-pro"/>
            </a:endParaRPr>
          </a:p>
          <a:p>
            <a:endParaRPr lang="en-US" sz="2000" b="0" i="0" dirty="0">
              <a:solidFill>
                <a:srgbClr val="292929"/>
              </a:solidFill>
              <a:effectLst/>
              <a:latin typeface="source-serif-pro"/>
            </a:endParaRPr>
          </a:p>
          <a:p>
            <a:endParaRPr lang="en-IN" dirty="0"/>
          </a:p>
        </p:txBody>
      </p:sp>
    </p:spTree>
    <p:extLst>
      <p:ext uri="{BB962C8B-B14F-4D97-AF65-F5344CB8AC3E}">
        <p14:creationId xmlns:p14="http://schemas.microsoft.com/office/powerpoint/2010/main" val="4276580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extLst>
    <a:ext uri="{05A4C25C-085E-4340-85A3-A5531E510DB2}">
      <thm15:themeFamily xmlns:thm15="http://schemas.microsoft.com/office/thememl/2012/main" name="UST_PowerPoint_16x9_21Oct2020" id="{2FCFBAFE-DAA5-46BD-B8DC-04E9DEE71F3A}" vid="{90151F41-C9BF-4400-9ABD-DB0CFDBABE13}"/>
    </a:ext>
  </a:extLst>
</a:theme>
</file>

<file path=ppt/theme/theme2.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ppt/theme/theme3.xml><?xml version="1.0" encoding="utf-8"?>
<a:theme xmlns:a="http://schemas.openxmlformats.org/drawingml/2006/main" name="UST">
  <a:themeElements>
    <a:clrScheme name="UST Colors">
      <a:dk1>
        <a:srgbClr val="231F20"/>
      </a:dk1>
      <a:lt1>
        <a:srgbClr val="FFFFFF"/>
      </a:lt1>
      <a:dk2>
        <a:srgbClr val="006E74"/>
      </a:dk2>
      <a:lt2>
        <a:srgbClr val="ECECE1"/>
      </a:lt2>
      <a:accent1>
        <a:srgbClr val="0097AC"/>
      </a:accent1>
      <a:accent2>
        <a:srgbClr val="881E87"/>
      </a:accent2>
      <a:accent3>
        <a:srgbClr val="01B27C"/>
      </a:accent3>
      <a:accent4>
        <a:srgbClr val="003C51"/>
      </a:accent4>
      <a:accent5>
        <a:srgbClr val="7A7480"/>
      </a:accent5>
      <a:accent6>
        <a:srgbClr val="FC6A59"/>
      </a:accent6>
      <a:hlink>
        <a:srgbClr val="006E74"/>
      </a:hlink>
      <a:folHlink>
        <a:srgbClr val="006E74"/>
      </a:folHlink>
    </a:clrScheme>
    <a:fontScheme name="UST Fonts">
      <a:majorFont>
        <a:latin typeface="Arial"/>
        <a:ea typeface=""/>
        <a:cs typeface=""/>
      </a:majorFont>
      <a:minorFont>
        <a:latin typeface="Arial"/>
        <a:ea typeface=""/>
        <a:cs typeface=""/>
      </a:minorFont>
    </a:fontScheme>
    <a:fmtScheme name="UST Effects">
      <a:fillStyleLst>
        <a:solidFill>
          <a:schemeClr val="phClr"/>
        </a:solidFill>
        <a:solidFill>
          <a:schemeClr val="phClr"/>
        </a:solidFill>
        <a:solidFill>
          <a:schemeClr val="phClr"/>
        </a:solidFill>
      </a:fillStyleLst>
      <a:lnStyleLst>
        <a:ln w="12700" cap="sq" cmpd="sng" algn="ctr">
          <a:solidFill>
            <a:schemeClr val="phClr"/>
          </a:solidFill>
          <a:prstDash val="solid"/>
        </a:ln>
        <a:ln w="12700" cap="sq" cmpd="sng" algn="ctr">
          <a:solidFill>
            <a:schemeClr val="phClr"/>
          </a:solidFill>
          <a:prstDash val="solid"/>
        </a:ln>
        <a:ln w="12700" cap="sq" cmpd="sng" algn="ctr">
          <a:solidFill>
            <a:schemeClr val="phClr"/>
          </a:solidFill>
          <a:prstDash val="solid"/>
        </a:ln>
      </a:lnStyleLst>
      <a:effectStyleLst>
        <a:effectStyle>
          <a:effectLst/>
        </a:effectStyle>
        <a:effectStyle>
          <a:effectLst/>
        </a:effectStyle>
        <a:effectStyle>
          <a:effectLst>
            <a:outerShdw blurRad="127000" dist="63500" dir="2700000" algn="br" rotWithShape="0">
              <a:srgbClr val="000000">
                <a:alpha val="25000"/>
              </a:srgbClr>
            </a:outerShdw>
          </a:effectLst>
        </a:effectStyle>
      </a:effectStyleLst>
      <a:bgFillStyleLst>
        <a:solidFill>
          <a:schemeClr val="phClr"/>
        </a:solidFill>
        <a:solidFill>
          <a:schemeClr val="phClr"/>
        </a:solidFill>
        <a:solidFill>
          <a:schemeClr val="phClr"/>
        </a:solidFill>
      </a:bgFillStyleLst>
    </a:fmtScheme>
  </a:themeElements>
  <a:objectDefaults>
    <a:spDef>
      <a:spPr>
        <a:ln>
          <a:noFill/>
        </a:ln>
      </a:spPr>
      <a:bodyPr/>
      <a:lstStyle>
        <a:defPPr algn="ctr">
          <a:lnSpc>
            <a:spcPct val="100000"/>
          </a:lnSpc>
          <a:defRPr sz="1800"/>
        </a:defPPr>
      </a:lstStyle>
      <a:style>
        <a:lnRef idx="0">
          <a:schemeClr val="accent1"/>
        </a:lnRef>
        <a:fillRef idx="1">
          <a:schemeClr val="accent1"/>
        </a:fillRef>
        <a:effectRef idx="0">
          <a:srgbClr val="000000"/>
        </a:effectRef>
        <a:fontRef idx="minor">
          <a:schemeClr val="bg1"/>
        </a:fontRef>
      </a:style>
    </a:spDef>
    <a:lnDef>
      <a:spPr>
        <a:ln w="12700" cap="sq"/>
      </a:spPr>
      <a:bodyPr/>
      <a:lstStyle/>
      <a:style>
        <a:lnRef idx="1">
          <a:schemeClr val="accent1"/>
        </a:lnRef>
        <a:fillRef idx="0">
          <a:schemeClr val="accent1"/>
        </a:fillRef>
        <a:effectRef idx="0">
          <a:srgbClr val="000000"/>
        </a:effectRef>
        <a:fontRef idx="minor">
          <a:schemeClr val="bg1"/>
        </a:fontRef>
      </a:style>
    </a:lnDef>
    <a:txDef>
      <a:spPr>
        <a:noFill/>
      </a:spPr>
      <a:bodyPr wrap="square" lIns="0" tIns="0" rIns="0" bIns="0" rtlCol="0">
        <a:noAutofit/>
      </a:bodyPr>
      <a:lstStyle>
        <a:defPPr marL="182880" indent="-182880">
          <a:lnSpc>
            <a:spcPct val="100000"/>
          </a:lnSpc>
          <a:spcBef>
            <a:spcPts val="1200"/>
          </a:spcBef>
          <a:buSzPct val="100000"/>
          <a:buFont typeface="Arial"/>
          <a:buChar char="•"/>
          <a:defRPr sz="1800"/>
        </a:defPPr>
      </a:lstStyle>
    </a:txDef>
  </a:objectDefaults>
  <a:extraClrSchemeLst/>
  <a:custClrLst>
    <a:custClr name="Dark Teal">
      <a:srgbClr val="006E74"/>
    </a:custClr>
    <a:custClr name="Light Teal">
      <a:srgbClr val="0097AC"/>
    </a:custClr>
    <a:custClr name="Soft Black">
      <a:srgbClr val="231F20"/>
    </a:custClr>
    <a:custClr name="White">
      <a:srgbClr val="FFFFFF"/>
    </a:custClr>
    <a:custClr name="Purple">
      <a:srgbClr val="881E87"/>
    </a:custClr>
    <a:custClr name="Green">
      <a:srgbClr val="01B27C"/>
    </a:custClr>
    <a:custClr name="Petrol">
      <a:srgbClr val="003C51"/>
    </a:custClr>
    <a:custClr name="Dark Gray">
      <a:srgbClr val="7A7480"/>
    </a:custClr>
    <a:custClr name="Orange">
      <a:srgbClr val="FC6A59"/>
    </a:custClr>
    <a:custClr name="Dark Sand">
      <a:srgbClr val="DBD3BD"/>
    </a:custClr>
    <a:custClr name="Light Gray Wash">
      <a:srgbClr val="F2F7F8"/>
    </a:custClr>
    <a:custClr name="Mid Gray Wash">
      <a:srgbClr val="D7E0E3"/>
    </a:custClr>
    <a:custClr name="Dark Gray Wash">
      <a:srgbClr val="C2BCBE"/>
    </a:custClr>
    <a:custClr name="Sand">
      <a:srgbClr val="ECECE1"/>
    </a:custClr>
  </a:custClr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166F445E10A0E44980ABF14EA8244AC" ma:contentTypeVersion="13" ma:contentTypeDescription="Create a new document." ma:contentTypeScope="" ma:versionID="aeca07c7475f7641e9ac1a8688efd6b6">
  <xsd:schema xmlns:xsd="http://www.w3.org/2001/XMLSchema" xmlns:xs="http://www.w3.org/2001/XMLSchema" xmlns:p="http://schemas.microsoft.com/office/2006/metadata/properties" xmlns:ns2="2a5145cd-5f35-4e40-804b-04ad7a33edf7" xmlns:ns3="f7113b4e-2ce0-4a3d-8ddb-863e1beee682" targetNamespace="http://schemas.microsoft.com/office/2006/metadata/properties" ma:root="true" ma:fieldsID="0078760a24b3dc7352439c0f51bf8340" ns2:_="" ns3:_="">
    <xsd:import namespace="2a5145cd-5f35-4e40-804b-04ad7a33edf7"/>
    <xsd:import namespace="f7113b4e-2ce0-4a3d-8ddb-863e1beee682"/>
    <xsd:element name="properties">
      <xsd:complexType>
        <xsd:sequence>
          <xsd:element name="documentManagement">
            <xsd:complexType>
              <xsd:all>
                <xsd:element ref="ns2:Status" minOccurs="0"/>
                <xsd:element ref="ns3:SharedWithUsers" minOccurs="0"/>
                <xsd:element ref="ns3:SharedWithDetails" minOccurs="0"/>
                <xsd:element ref="ns3:LastSharedByUser" minOccurs="0"/>
                <xsd:element ref="ns3:LastSharedByTime" minOccurs="0"/>
                <xsd:element ref="ns2:MediaServiceMetadata" minOccurs="0"/>
                <xsd:element ref="ns2:MediaServiceFastMetadata"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5145cd-5f35-4e40-804b-04ad7a33edf7" elementFormDefault="qualified">
    <xsd:import namespace="http://schemas.microsoft.com/office/2006/documentManagement/types"/>
    <xsd:import namespace="http://schemas.microsoft.com/office/infopath/2007/PartnerControls"/>
    <xsd:element name="Status" ma:index="4" nillable="true" ma:displayName="Status" ma:internalName="Status" ma:readOnly="false">
      <xsd:simpleType>
        <xsd:restriction base="dms:Note">
          <xsd:maxLength value="255"/>
        </xsd:restriction>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7113b4e-2ce0-4a3d-8ddb-863e1beee682"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5"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2a5145cd-5f35-4e40-804b-04ad7a33edf7" xsi:nil="true"/>
    <SharedWithUsers xmlns="f7113b4e-2ce0-4a3d-8ddb-863e1beee682">
      <UserInfo>
        <DisplayName>Lucas Warren(UST,US)</DisplayName>
        <AccountId>17221</AccountId>
        <AccountType/>
      </UserInfo>
    </SharedWithUsers>
  </documentManagement>
</p:properties>
</file>

<file path=customXml/itemProps1.xml><?xml version="1.0" encoding="utf-8"?>
<ds:datastoreItem xmlns:ds="http://schemas.openxmlformats.org/officeDocument/2006/customXml" ds:itemID="{3DF18AF8-9165-447B-A970-765D04B49555}">
  <ds:schemaRefs>
    <ds:schemaRef ds:uri="http://schemas.microsoft.com/sharepoint/v3/contenttype/forms"/>
  </ds:schemaRefs>
</ds:datastoreItem>
</file>

<file path=customXml/itemProps2.xml><?xml version="1.0" encoding="utf-8"?>
<ds:datastoreItem xmlns:ds="http://schemas.openxmlformats.org/officeDocument/2006/customXml" ds:itemID="{2FFDA136-08C9-450F-A048-EEBB62225E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5145cd-5f35-4e40-804b-04ad7a33edf7"/>
    <ds:schemaRef ds:uri="f7113b4e-2ce0-4a3d-8ddb-863e1beee6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38E9144-E3A5-41BC-AFE4-00414EB4BFE9}">
  <ds:schemaRefs>
    <ds:schemaRef ds:uri="http://schemas.openxmlformats.org/package/2006/metadata/core-properties"/>
    <ds:schemaRef ds:uri="http://purl.org/dc/terms/"/>
    <ds:schemaRef ds:uri="5de21204-f6c2-476d-9eb4-7ba6a46565b5"/>
    <ds:schemaRef ds:uri="http://schemas.microsoft.com/office/infopath/2007/PartnerControls"/>
    <ds:schemaRef ds:uri="http://schemas.microsoft.com/office/2006/documentManagement/types"/>
    <ds:schemaRef ds:uri="http://purl.org/dc/elements/1.1/"/>
    <ds:schemaRef ds:uri="http://schemas.microsoft.com/office/2006/metadata/properties"/>
    <ds:schemaRef ds:uri="3d490cd2-1cd2-4229-bf74-977b65ab40b2"/>
    <ds:schemaRef ds:uri="http://www.w3.org/XML/1998/namespace"/>
    <ds:schemaRef ds:uri="http://purl.org/dc/dcmitype/"/>
    <ds:schemaRef ds:uri="2a5145cd-5f35-4e40-804b-04ad7a33edf7"/>
    <ds:schemaRef ds:uri="f7113b4e-2ce0-4a3d-8ddb-863e1beee682"/>
  </ds:schemaRefs>
</ds:datastoreItem>
</file>

<file path=docProps/app.xml><?xml version="1.0" encoding="utf-8"?>
<Properties xmlns="http://schemas.openxmlformats.org/officeDocument/2006/extended-properties" xmlns:vt="http://schemas.openxmlformats.org/officeDocument/2006/docPropsVTypes">
  <Template/>
  <TotalTime>660</TotalTime>
  <Words>585</Words>
  <Application>Microsoft Office PowerPoint</Application>
  <PresentationFormat>Widescreen</PresentationFormat>
  <Paragraphs>84</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Google Sans</vt:lpstr>
      <vt:lpstr>sohne</vt:lpstr>
      <vt:lpstr>source-serif-pro</vt:lpstr>
      <vt:lpstr>UST</vt:lpstr>
      <vt:lpstr>Keycloak in SpringBoot</vt:lpstr>
      <vt:lpstr>   What is KeyCloak?</vt:lpstr>
      <vt:lpstr>PowerPoint Presentation</vt:lpstr>
      <vt:lpstr>PowerPoint Presentation</vt:lpstr>
      <vt:lpstr>PowerPoint Presentation</vt:lpstr>
      <vt:lpstr>     FEATURES OF KEYCLOAK</vt:lpstr>
      <vt:lpstr>         FEATURES OF KEYCLOAK</vt:lpstr>
      <vt:lpstr>   KEYCLOAK CONFIGURATION</vt:lpstr>
      <vt:lpstr>PowerPoint Presentation</vt:lpstr>
      <vt:lpstr>   ADVANTAGES OF KEYCLOAK</vt:lpstr>
      <vt:lpstr>       DISADVANTAGES OF KEYCLOAK</vt:lpstr>
      <vt:lpstr>    REFERENCE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UST 16x9 PowerPoint template Revised October 21, 2020</dc:title>
  <dc:subject/>
  <dc:creator>GTMServices@ust.com</dc:creator>
  <cp:keywords/>
  <dc:description/>
  <cp:lastModifiedBy>Ameena Abubacker(UST,IN)</cp:lastModifiedBy>
  <cp:revision>44</cp:revision>
  <cp:lastPrinted>2019-10-06T00:46:52Z</cp:lastPrinted>
  <dcterms:created xsi:type="dcterms:W3CDTF">2020-12-03T20:34:18Z</dcterms:created>
  <dcterms:modified xsi:type="dcterms:W3CDTF">2023-06-05T11:08:41Z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0x0101007166F445E10A0E44980ABF14EA8244AC</vt:lpwstr>
  </property>
</Properties>
</file>