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8"/>
  </p:notesMasterIdLst>
  <p:sldIdLst>
    <p:sldId id="256" r:id="rId2"/>
    <p:sldId id="258" r:id="rId3"/>
    <p:sldId id="319" r:id="rId4"/>
    <p:sldId id="320" r:id="rId5"/>
    <p:sldId id="321" r:id="rId6"/>
    <p:sldId id="322" r:id="rId7"/>
  </p:sldIdLst>
  <p:sldSz cx="9144000" cy="5143500" type="screen16x9"/>
  <p:notesSz cx="6858000" cy="9144000"/>
  <p:embeddedFontLst>
    <p:embeddedFont>
      <p:font typeface="Be Vietnam Pro Black" panose="020B0604020202020204" charset="0"/>
      <p:bold r:id="rId9"/>
      <p:boldItalic r:id="rId10"/>
    </p:embeddedFont>
    <p:embeddedFont>
      <p:font typeface="Inter" panose="020B0604020202020204" charset="0"/>
      <p:regular r:id="rId11"/>
      <p:bold r:id="rId12"/>
      <p:italic r:id="rId13"/>
      <p:boldItalic r:id="rId14"/>
    </p:embeddedFont>
    <p:embeddedFont>
      <p:font typeface="Raleway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21F"/>
    <a:srgbClr val="C571F3"/>
    <a:srgbClr val="E7614B"/>
    <a:srgbClr val="E434CB"/>
    <a:srgbClr val="FFF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1B3073-4AEA-4A58-AB43-B0028AD024FA}">
  <a:tblStyle styleId="{AD1B3073-4AEA-4A58-AB43-B0028AD024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11fba705b9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11fba705b9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2b611eaca6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2b611eaca6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4857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2b611eaca6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2b611eaca6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008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2b611eaca6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2b611eaca6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423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2b611eaca6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2b611eaca6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350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7800" y="1031363"/>
            <a:ext cx="7748400" cy="19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43100" y="3093038"/>
            <a:ext cx="4057800" cy="409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748978" y="-5"/>
            <a:ext cx="1395033" cy="605506"/>
            <a:chOff x="3468800" y="239525"/>
            <a:chExt cx="843175" cy="365975"/>
          </a:xfrm>
        </p:grpSpPr>
        <p:sp>
          <p:nvSpPr>
            <p:cNvPr id="12" name="Google Shape;12;p2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54" y="26"/>
            <a:ext cx="535010" cy="535010"/>
            <a:chOff x="5807050" y="884950"/>
            <a:chExt cx="343550" cy="343550"/>
          </a:xfrm>
        </p:grpSpPr>
        <p:sp>
          <p:nvSpPr>
            <p:cNvPr id="31" name="Google Shape;31;p2"/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046800" y="1124725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-5400000">
            <a:off x="8251178" y="1206041"/>
            <a:ext cx="1067170" cy="206374"/>
            <a:chOff x="5589725" y="3057300"/>
            <a:chExt cx="352900" cy="68250"/>
          </a:xfrm>
        </p:grpSpPr>
        <p:sp>
          <p:nvSpPr>
            <p:cNvPr id="41" name="Google Shape;41;p2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 rot="-5400000">
            <a:off x="-183947" y="3568991"/>
            <a:ext cx="1067170" cy="206374"/>
            <a:chOff x="5589725" y="3057300"/>
            <a:chExt cx="352900" cy="68250"/>
          </a:xfrm>
        </p:grpSpPr>
        <p:sp>
          <p:nvSpPr>
            <p:cNvPr id="54" name="Google Shape;54;p2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2"/>
          <p:cNvSpPr/>
          <p:nvPr/>
        </p:nvSpPr>
        <p:spPr>
          <a:xfrm>
            <a:off x="0" y="4285475"/>
            <a:ext cx="9144000" cy="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7" name="Google Shape;67;p2"/>
          <p:cNvGrpSpPr/>
          <p:nvPr/>
        </p:nvGrpSpPr>
        <p:grpSpPr>
          <a:xfrm rot="5400000">
            <a:off x="4489025" y="4416997"/>
            <a:ext cx="165950" cy="858016"/>
            <a:chOff x="1349300" y="3328375"/>
            <a:chExt cx="68250" cy="352875"/>
          </a:xfrm>
        </p:grpSpPr>
        <p:sp>
          <p:nvSpPr>
            <p:cNvPr id="68" name="Google Shape;68;p2"/>
            <p:cNvSpPr/>
            <p:nvPr/>
          </p:nvSpPr>
          <p:spPr>
            <a:xfrm>
              <a:off x="1349300" y="3665325"/>
              <a:ext cx="15900" cy="15925"/>
            </a:xfrm>
            <a:custGeom>
              <a:avLst/>
              <a:gdLst/>
              <a:ahLst/>
              <a:cxnLst/>
              <a:rect l="l" t="t" r="r" b="b"/>
              <a:pathLst>
                <a:path w="636" h="637" extrusionOk="0">
                  <a:moveTo>
                    <a:pt x="262" y="1"/>
                  </a:moveTo>
                  <a:lnTo>
                    <a:pt x="206" y="20"/>
                  </a:lnTo>
                  <a:lnTo>
                    <a:pt x="150" y="57"/>
                  </a:lnTo>
                  <a:lnTo>
                    <a:pt x="94" y="94"/>
                  </a:lnTo>
                  <a:lnTo>
                    <a:pt x="56" y="132"/>
                  </a:lnTo>
                  <a:lnTo>
                    <a:pt x="19" y="188"/>
                  </a:lnTo>
                  <a:lnTo>
                    <a:pt x="0" y="263"/>
                  </a:lnTo>
                  <a:lnTo>
                    <a:pt x="0" y="319"/>
                  </a:lnTo>
                  <a:lnTo>
                    <a:pt x="0" y="394"/>
                  </a:lnTo>
                  <a:lnTo>
                    <a:pt x="19" y="450"/>
                  </a:lnTo>
                  <a:lnTo>
                    <a:pt x="56" y="506"/>
                  </a:lnTo>
                  <a:lnTo>
                    <a:pt x="94" y="543"/>
                  </a:lnTo>
                  <a:lnTo>
                    <a:pt x="150" y="581"/>
                  </a:lnTo>
                  <a:lnTo>
                    <a:pt x="206" y="618"/>
                  </a:lnTo>
                  <a:lnTo>
                    <a:pt x="262" y="637"/>
                  </a:lnTo>
                  <a:lnTo>
                    <a:pt x="393" y="637"/>
                  </a:lnTo>
                  <a:lnTo>
                    <a:pt x="449" y="618"/>
                  </a:lnTo>
                  <a:lnTo>
                    <a:pt x="505" y="581"/>
                  </a:lnTo>
                  <a:lnTo>
                    <a:pt x="542" y="543"/>
                  </a:lnTo>
                  <a:lnTo>
                    <a:pt x="580" y="506"/>
                  </a:lnTo>
                  <a:lnTo>
                    <a:pt x="617" y="450"/>
                  </a:lnTo>
                  <a:lnTo>
                    <a:pt x="636" y="394"/>
                  </a:lnTo>
                  <a:lnTo>
                    <a:pt x="636" y="319"/>
                  </a:lnTo>
                  <a:lnTo>
                    <a:pt x="636" y="263"/>
                  </a:lnTo>
                  <a:lnTo>
                    <a:pt x="617" y="188"/>
                  </a:lnTo>
                  <a:lnTo>
                    <a:pt x="580" y="132"/>
                  </a:lnTo>
                  <a:lnTo>
                    <a:pt x="542" y="94"/>
                  </a:lnTo>
                  <a:lnTo>
                    <a:pt x="505" y="57"/>
                  </a:lnTo>
                  <a:lnTo>
                    <a:pt x="449" y="2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349300" y="3598025"/>
              <a:ext cx="15900" cy="15925"/>
            </a:xfrm>
            <a:custGeom>
              <a:avLst/>
              <a:gdLst/>
              <a:ahLst/>
              <a:cxnLst/>
              <a:rect l="l" t="t" r="r" b="b"/>
              <a:pathLst>
                <a:path w="636" h="637" extrusionOk="0">
                  <a:moveTo>
                    <a:pt x="262" y="1"/>
                  </a:moveTo>
                  <a:lnTo>
                    <a:pt x="206" y="20"/>
                  </a:lnTo>
                  <a:lnTo>
                    <a:pt x="150" y="57"/>
                  </a:lnTo>
                  <a:lnTo>
                    <a:pt x="94" y="94"/>
                  </a:lnTo>
                  <a:lnTo>
                    <a:pt x="56" y="132"/>
                  </a:lnTo>
                  <a:lnTo>
                    <a:pt x="19" y="188"/>
                  </a:lnTo>
                  <a:lnTo>
                    <a:pt x="0" y="244"/>
                  </a:lnTo>
                  <a:lnTo>
                    <a:pt x="0" y="319"/>
                  </a:lnTo>
                  <a:lnTo>
                    <a:pt x="0" y="375"/>
                  </a:lnTo>
                  <a:lnTo>
                    <a:pt x="19" y="450"/>
                  </a:lnTo>
                  <a:lnTo>
                    <a:pt x="56" y="487"/>
                  </a:lnTo>
                  <a:lnTo>
                    <a:pt x="94" y="543"/>
                  </a:lnTo>
                  <a:lnTo>
                    <a:pt x="150" y="580"/>
                  </a:lnTo>
                  <a:lnTo>
                    <a:pt x="206" y="618"/>
                  </a:lnTo>
                  <a:lnTo>
                    <a:pt x="262" y="637"/>
                  </a:lnTo>
                  <a:lnTo>
                    <a:pt x="393" y="637"/>
                  </a:lnTo>
                  <a:lnTo>
                    <a:pt x="449" y="618"/>
                  </a:lnTo>
                  <a:lnTo>
                    <a:pt x="505" y="580"/>
                  </a:lnTo>
                  <a:lnTo>
                    <a:pt x="542" y="543"/>
                  </a:lnTo>
                  <a:lnTo>
                    <a:pt x="580" y="487"/>
                  </a:lnTo>
                  <a:lnTo>
                    <a:pt x="617" y="450"/>
                  </a:lnTo>
                  <a:lnTo>
                    <a:pt x="636" y="375"/>
                  </a:lnTo>
                  <a:lnTo>
                    <a:pt x="636" y="319"/>
                  </a:lnTo>
                  <a:lnTo>
                    <a:pt x="636" y="244"/>
                  </a:lnTo>
                  <a:lnTo>
                    <a:pt x="617" y="188"/>
                  </a:lnTo>
                  <a:lnTo>
                    <a:pt x="580" y="132"/>
                  </a:lnTo>
                  <a:lnTo>
                    <a:pt x="542" y="94"/>
                  </a:lnTo>
                  <a:lnTo>
                    <a:pt x="505" y="57"/>
                  </a:lnTo>
                  <a:lnTo>
                    <a:pt x="449" y="2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349300" y="3530725"/>
              <a:ext cx="15900" cy="15925"/>
            </a:xfrm>
            <a:custGeom>
              <a:avLst/>
              <a:gdLst/>
              <a:ahLst/>
              <a:cxnLst/>
              <a:rect l="l" t="t" r="r" b="b"/>
              <a:pathLst>
                <a:path w="636" h="637" extrusionOk="0">
                  <a:moveTo>
                    <a:pt x="262" y="1"/>
                  </a:moveTo>
                  <a:lnTo>
                    <a:pt x="206" y="20"/>
                  </a:lnTo>
                  <a:lnTo>
                    <a:pt x="150" y="57"/>
                  </a:lnTo>
                  <a:lnTo>
                    <a:pt x="94" y="94"/>
                  </a:lnTo>
                  <a:lnTo>
                    <a:pt x="56" y="132"/>
                  </a:lnTo>
                  <a:lnTo>
                    <a:pt x="19" y="188"/>
                  </a:lnTo>
                  <a:lnTo>
                    <a:pt x="0" y="244"/>
                  </a:lnTo>
                  <a:lnTo>
                    <a:pt x="0" y="319"/>
                  </a:lnTo>
                  <a:lnTo>
                    <a:pt x="0" y="375"/>
                  </a:lnTo>
                  <a:lnTo>
                    <a:pt x="19" y="431"/>
                  </a:lnTo>
                  <a:lnTo>
                    <a:pt x="56" y="487"/>
                  </a:lnTo>
                  <a:lnTo>
                    <a:pt x="94" y="543"/>
                  </a:lnTo>
                  <a:lnTo>
                    <a:pt x="150" y="580"/>
                  </a:lnTo>
                  <a:lnTo>
                    <a:pt x="206" y="618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8"/>
                  </a:lnTo>
                  <a:lnTo>
                    <a:pt x="505" y="580"/>
                  </a:lnTo>
                  <a:lnTo>
                    <a:pt x="542" y="543"/>
                  </a:lnTo>
                  <a:lnTo>
                    <a:pt x="580" y="487"/>
                  </a:lnTo>
                  <a:lnTo>
                    <a:pt x="617" y="431"/>
                  </a:lnTo>
                  <a:lnTo>
                    <a:pt x="636" y="375"/>
                  </a:lnTo>
                  <a:lnTo>
                    <a:pt x="636" y="319"/>
                  </a:lnTo>
                  <a:lnTo>
                    <a:pt x="636" y="244"/>
                  </a:lnTo>
                  <a:lnTo>
                    <a:pt x="617" y="188"/>
                  </a:lnTo>
                  <a:lnTo>
                    <a:pt x="580" y="132"/>
                  </a:lnTo>
                  <a:lnTo>
                    <a:pt x="542" y="94"/>
                  </a:lnTo>
                  <a:lnTo>
                    <a:pt x="505" y="57"/>
                  </a:lnTo>
                  <a:lnTo>
                    <a:pt x="449" y="2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349300" y="34629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37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37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349300" y="33956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7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505" y="56"/>
                  </a:lnTo>
                  <a:lnTo>
                    <a:pt x="449" y="37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349300" y="33283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7"/>
                  </a:lnTo>
                  <a:lnTo>
                    <a:pt x="150" y="56"/>
                  </a:lnTo>
                  <a:lnTo>
                    <a:pt x="94" y="93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3"/>
                  </a:lnTo>
                  <a:lnTo>
                    <a:pt x="505" y="56"/>
                  </a:lnTo>
                  <a:lnTo>
                    <a:pt x="449" y="37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401175" y="3665325"/>
              <a:ext cx="16375" cy="15925"/>
            </a:xfrm>
            <a:custGeom>
              <a:avLst/>
              <a:gdLst/>
              <a:ahLst/>
              <a:cxnLst/>
              <a:rect l="l" t="t" r="r" b="b"/>
              <a:pathLst>
                <a:path w="655" h="637" extrusionOk="0">
                  <a:moveTo>
                    <a:pt x="262" y="1"/>
                  </a:moveTo>
                  <a:lnTo>
                    <a:pt x="206" y="20"/>
                  </a:lnTo>
                  <a:lnTo>
                    <a:pt x="150" y="57"/>
                  </a:lnTo>
                  <a:lnTo>
                    <a:pt x="94" y="94"/>
                  </a:lnTo>
                  <a:lnTo>
                    <a:pt x="56" y="132"/>
                  </a:lnTo>
                  <a:lnTo>
                    <a:pt x="38" y="188"/>
                  </a:lnTo>
                  <a:lnTo>
                    <a:pt x="19" y="263"/>
                  </a:lnTo>
                  <a:lnTo>
                    <a:pt x="0" y="319"/>
                  </a:lnTo>
                  <a:lnTo>
                    <a:pt x="19" y="394"/>
                  </a:lnTo>
                  <a:lnTo>
                    <a:pt x="38" y="450"/>
                  </a:lnTo>
                  <a:lnTo>
                    <a:pt x="56" y="506"/>
                  </a:lnTo>
                  <a:lnTo>
                    <a:pt x="94" y="543"/>
                  </a:lnTo>
                  <a:lnTo>
                    <a:pt x="150" y="581"/>
                  </a:lnTo>
                  <a:lnTo>
                    <a:pt x="206" y="618"/>
                  </a:lnTo>
                  <a:lnTo>
                    <a:pt x="262" y="637"/>
                  </a:lnTo>
                  <a:lnTo>
                    <a:pt x="393" y="637"/>
                  </a:lnTo>
                  <a:lnTo>
                    <a:pt x="449" y="618"/>
                  </a:lnTo>
                  <a:lnTo>
                    <a:pt x="505" y="581"/>
                  </a:lnTo>
                  <a:lnTo>
                    <a:pt x="561" y="543"/>
                  </a:lnTo>
                  <a:lnTo>
                    <a:pt x="599" y="506"/>
                  </a:lnTo>
                  <a:lnTo>
                    <a:pt x="617" y="450"/>
                  </a:lnTo>
                  <a:lnTo>
                    <a:pt x="636" y="394"/>
                  </a:lnTo>
                  <a:lnTo>
                    <a:pt x="655" y="319"/>
                  </a:lnTo>
                  <a:lnTo>
                    <a:pt x="636" y="263"/>
                  </a:lnTo>
                  <a:lnTo>
                    <a:pt x="617" y="188"/>
                  </a:lnTo>
                  <a:lnTo>
                    <a:pt x="599" y="132"/>
                  </a:lnTo>
                  <a:lnTo>
                    <a:pt x="561" y="94"/>
                  </a:lnTo>
                  <a:lnTo>
                    <a:pt x="505" y="57"/>
                  </a:lnTo>
                  <a:lnTo>
                    <a:pt x="449" y="2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401175" y="3598025"/>
              <a:ext cx="16375" cy="15925"/>
            </a:xfrm>
            <a:custGeom>
              <a:avLst/>
              <a:gdLst/>
              <a:ahLst/>
              <a:cxnLst/>
              <a:rect l="l" t="t" r="r" b="b"/>
              <a:pathLst>
                <a:path w="655" h="637" extrusionOk="0">
                  <a:moveTo>
                    <a:pt x="262" y="1"/>
                  </a:moveTo>
                  <a:lnTo>
                    <a:pt x="206" y="20"/>
                  </a:lnTo>
                  <a:lnTo>
                    <a:pt x="150" y="57"/>
                  </a:lnTo>
                  <a:lnTo>
                    <a:pt x="94" y="94"/>
                  </a:lnTo>
                  <a:lnTo>
                    <a:pt x="56" y="132"/>
                  </a:lnTo>
                  <a:lnTo>
                    <a:pt x="38" y="188"/>
                  </a:lnTo>
                  <a:lnTo>
                    <a:pt x="19" y="244"/>
                  </a:lnTo>
                  <a:lnTo>
                    <a:pt x="0" y="319"/>
                  </a:lnTo>
                  <a:lnTo>
                    <a:pt x="19" y="375"/>
                  </a:lnTo>
                  <a:lnTo>
                    <a:pt x="38" y="450"/>
                  </a:lnTo>
                  <a:lnTo>
                    <a:pt x="56" y="487"/>
                  </a:lnTo>
                  <a:lnTo>
                    <a:pt x="94" y="543"/>
                  </a:lnTo>
                  <a:lnTo>
                    <a:pt x="150" y="580"/>
                  </a:lnTo>
                  <a:lnTo>
                    <a:pt x="206" y="618"/>
                  </a:lnTo>
                  <a:lnTo>
                    <a:pt x="262" y="637"/>
                  </a:lnTo>
                  <a:lnTo>
                    <a:pt x="393" y="637"/>
                  </a:lnTo>
                  <a:lnTo>
                    <a:pt x="449" y="618"/>
                  </a:lnTo>
                  <a:lnTo>
                    <a:pt x="505" y="580"/>
                  </a:lnTo>
                  <a:lnTo>
                    <a:pt x="561" y="543"/>
                  </a:lnTo>
                  <a:lnTo>
                    <a:pt x="599" y="487"/>
                  </a:lnTo>
                  <a:lnTo>
                    <a:pt x="617" y="450"/>
                  </a:lnTo>
                  <a:lnTo>
                    <a:pt x="636" y="375"/>
                  </a:lnTo>
                  <a:lnTo>
                    <a:pt x="655" y="319"/>
                  </a:lnTo>
                  <a:lnTo>
                    <a:pt x="636" y="244"/>
                  </a:lnTo>
                  <a:lnTo>
                    <a:pt x="617" y="188"/>
                  </a:lnTo>
                  <a:lnTo>
                    <a:pt x="599" y="132"/>
                  </a:lnTo>
                  <a:lnTo>
                    <a:pt x="561" y="94"/>
                  </a:lnTo>
                  <a:lnTo>
                    <a:pt x="505" y="57"/>
                  </a:lnTo>
                  <a:lnTo>
                    <a:pt x="449" y="2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401175" y="3530725"/>
              <a:ext cx="16375" cy="15925"/>
            </a:xfrm>
            <a:custGeom>
              <a:avLst/>
              <a:gdLst/>
              <a:ahLst/>
              <a:cxnLst/>
              <a:rect l="l" t="t" r="r" b="b"/>
              <a:pathLst>
                <a:path w="655" h="637" extrusionOk="0">
                  <a:moveTo>
                    <a:pt x="262" y="1"/>
                  </a:moveTo>
                  <a:lnTo>
                    <a:pt x="206" y="20"/>
                  </a:lnTo>
                  <a:lnTo>
                    <a:pt x="150" y="57"/>
                  </a:lnTo>
                  <a:lnTo>
                    <a:pt x="94" y="94"/>
                  </a:lnTo>
                  <a:lnTo>
                    <a:pt x="56" y="132"/>
                  </a:lnTo>
                  <a:lnTo>
                    <a:pt x="38" y="188"/>
                  </a:lnTo>
                  <a:lnTo>
                    <a:pt x="19" y="244"/>
                  </a:lnTo>
                  <a:lnTo>
                    <a:pt x="0" y="319"/>
                  </a:lnTo>
                  <a:lnTo>
                    <a:pt x="19" y="375"/>
                  </a:lnTo>
                  <a:lnTo>
                    <a:pt x="38" y="431"/>
                  </a:lnTo>
                  <a:lnTo>
                    <a:pt x="56" y="487"/>
                  </a:lnTo>
                  <a:lnTo>
                    <a:pt x="94" y="543"/>
                  </a:lnTo>
                  <a:lnTo>
                    <a:pt x="150" y="580"/>
                  </a:lnTo>
                  <a:lnTo>
                    <a:pt x="206" y="618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8"/>
                  </a:lnTo>
                  <a:lnTo>
                    <a:pt x="505" y="580"/>
                  </a:lnTo>
                  <a:lnTo>
                    <a:pt x="561" y="543"/>
                  </a:lnTo>
                  <a:lnTo>
                    <a:pt x="599" y="487"/>
                  </a:lnTo>
                  <a:lnTo>
                    <a:pt x="617" y="431"/>
                  </a:lnTo>
                  <a:lnTo>
                    <a:pt x="636" y="375"/>
                  </a:lnTo>
                  <a:lnTo>
                    <a:pt x="655" y="319"/>
                  </a:lnTo>
                  <a:lnTo>
                    <a:pt x="636" y="244"/>
                  </a:lnTo>
                  <a:lnTo>
                    <a:pt x="617" y="188"/>
                  </a:lnTo>
                  <a:lnTo>
                    <a:pt x="599" y="132"/>
                  </a:lnTo>
                  <a:lnTo>
                    <a:pt x="561" y="94"/>
                  </a:lnTo>
                  <a:lnTo>
                    <a:pt x="505" y="57"/>
                  </a:lnTo>
                  <a:lnTo>
                    <a:pt x="449" y="2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401175" y="34629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0" y="337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37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401175" y="33956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7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0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7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01175" y="3328375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7"/>
                  </a:lnTo>
                  <a:lnTo>
                    <a:pt x="150" y="56"/>
                  </a:lnTo>
                  <a:lnTo>
                    <a:pt x="94" y="93"/>
                  </a:lnTo>
                  <a:lnTo>
                    <a:pt x="56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0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3"/>
                  </a:lnTo>
                  <a:lnTo>
                    <a:pt x="505" y="56"/>
                  </a:lnTo>
                  <a:lnTo>
                    <a:pt x="449" y="37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0" name="Google Shape;1330;p23"/>
          <p:cNvGrpSpPr/>
          <p:nvPr/>
        </p:nvGrpSpPr>
        <p:grpSpPr>
          <a:xfrm rot="-5400000">
            <a:off x="-394772" y="394770"/>
            <a:ext cx="1395033" cy="605506"/>
            <a:chOff x="3468800" y="239525"/>
            <a:chExt cx="843175" cy="365975"/>
          </a:xfrm>
        </p:grpSpPr>
        <p:sp>
          <p:nvSpPr>
            <p:cNvPr id="1331" name="Google Shape;1331;p23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3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3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3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3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3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3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3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3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3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3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3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3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3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3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3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3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3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9" name="Google Shape;1349;p23"/>
          <p:cNvGrpSpPr/>
          <p:nvPr/>
        </p:nvGrpSpPr>
        <p:grpSpPr>
          <a:xfrm rot="-5400000">
            <a:off x="8143828" y="394770"/>
            <a:ext cx="1395033" cy="605506"/>
            <a:chOff x="3468800" y="239525"/>
            <a:chExt cx="843175" cy="365975"/>
          </a:xfrm>
        </p:grpSpPr>
        <p:sp>
          <p:nvSpPr>
            <p:cNvPr id="1350" name="Google Shape;1350;p23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3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3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3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3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3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3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3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3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3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3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3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3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3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3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3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3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3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8" name="Google Shape;1368;p23"/>
          <p:cNvGrpSpPr/>
          <p:nvPr/>
        </p:nvGrpSpPr>
        <p:grpSpPr>
          <a:xfrm>
            <a:off x="4038415" y="161441"/>
            <a:ext cx="1067170" cy="206374"/>
            <a:chOff x="5589725" y="3057300"/>
            <a:chExt cx="352900" cy="68250"/>
          </a:xfrm>
        </p:grpSpPr>
        <p:sp>
          <p:nvSpPr>
            <p:cNvPr id="1369" name="Google Shape;1369;p23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3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3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3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3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3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3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3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3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3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3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3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1" name="Google Shape;1381;p23"/>
          <p:cNvSpPr/>
          <p:nvPr/>
        </p:nvSpPr>
        <p:spPr>
          <a:xfrm>
            <a:off x="0" y="4285475"/>
            <a:ext cx="9144000" cy="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24"/>
          <p:cNvSpPr/>
          <p:nvPr/>
        </p:nvSpPr>
        <p:spPr>
          <a:xfrm>
            <a:off x="0" y="4826400"/>
            <a:ext cx="9144000" cy="31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384" name="Google Shape;1384;p24"/>
          <p:cNvGrpSpPr/>
          <p:nvPr/>
        </p:nvGrpSpPr>
        <p:grpSpPr>
          <a:xfrm>
            <a:off x="-380996" y="4375322"/>
            <a:ext cx="1072603" cy="466362"/>
            <a:chOff x="3468800" y="239525"/>
            <a:chExt cx="843175" cy="365975"/>
          </a:xfrm>
        </p:grpSpPr>
        <p:sp>
          <p:nvSpPr>
            <p:cNvPr id="1385" name="Google Shape;1385;p24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4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4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4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4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4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4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4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4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4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4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4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4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4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4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4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4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4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3" name="Google Shape;1403;p24"/>
          <p:cNvGrpSpPr/>
          <p:nvPr/>
        </p:nvGrpSpPr>
        <p:grpSpPr>
          <a:xfrm>
            <a:off x="8110474" y="165633"/>
            <a:ext cx="921351" cy="178180"/>
            <a:chOff x="5589725" y="3057300"/>
            <a:chExt cx="352900" cy="68250"/>
          </a:xfrm>
        </p:grpSpPr>
        <p:sp>
          <p:nvSpPr>
            <p:cNvPr id="1404" name="Google Shape;1404;p24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4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4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4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4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4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4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4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4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4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4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4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6" name="Google Shape;1416;p24"/>
          <p:cNvGrpSpPr/>
          <p:nvPr/>
        </p:nvGrpSpPr>
        <p:grpSpPr>
          <a:xfrm>
            <a:off x="8435545" y="4375322"/>
            <a:ext cx="1072603" cy="466362"/>
            <a:chOff x="3468800" y="239525"/>
            <a:chExt cx="843175" cy="365975"/>
          </a:xfrm>
        </p:grpSpPr>
        <p:sp>
          <p:nvSpPr>
            <p:cNvPr id="1417" name="Google Shape;1417;p24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4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4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4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4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4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4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4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4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4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4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4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4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4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4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4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4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4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5" name="Google Shape;1435;p24"/>
          <p:cNvGrpSpPr/>
          <p:nvPr/>
        </p:nvGrpSpPr>
        <p:grpSpPr>
          <a:xfrm>
            <a:off x="112174" y="165633"/>
            <a:ext cx="921351" cy="178180"/>
            <a:chOff x="5589725" y="3057300"/>
            <a:chExt cx="352900" cy="68250"/>
          </a:xfrm>
        </p:grpSpPr>
        <p:sp>
          <p:nvSpPr>
            <p:cNvPr id="1436" name="Google Shape;1436;p24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4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4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4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4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4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4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4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4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4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4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4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"/>
          <p:cNvSpPr txBox="1">
            <a:spLocks noGrp="1"/>
          </p:cNvSpPr>
          <p:nvPr>
            <p:ph type="subTitle" idx="1"/>
          </p:nvPr>
        </p:nvSpPr>
        <p:spPr>
          <a:xfrm>
            <a:off x="1428900" y="1940800"/>
            <a:ext cx="2352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2" name="Google Shape;192;p5"/>
          <p:cNvSpPr txBox="1">
            <a:spLocks noGrp="1"/>
          </p:cNvSpPr>
          <p:nvPr>
            <p:ph type="subTitle" idx="2"/>
          </p:nvPr>
        </p:nvSpPr>
        <p:spPr>
          <a:xfrm>
            <a:off x="1428900" y="3114425"/>
            <a:ext cx="2352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3" name="Google Shape;193;p5"/>
          <p:cNvSpPr txBox="1">
            <a:spLocks noGrp="1"/>
          </p:cNvSpPr>
          <p:nvPr>
            <p:ph type="subTitle" idx="3"/>
          </p:nvPr>
        </p:nvSpPr>
        <p:spPr>
          <a:xfrm>
            <a:off x="1428900" y="2297500"/>
            <a:ext cx="23520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5"/>
          <p:cNvSpPr txBox="1">
            <a:spLocks noGrp="1"/>
          </p:cNvSpPr>
          <p:nvPr>
            <p:ph type="subTitle" idx="4"/>
          </p:nvPr>
        </p:nvSpPr>
        <p:spPr>
          <a:xfrm>
            <a:off x="1428900" y="3471125"/>
            <a:ext cx="23520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5"/>
          <p:cNvSpPr/>
          <p:nvPr/>
        </p:nvSpPr>
        <p:spPr>
          <a:xfrm>
            <a:off x="0" y="4826400"/>
            <a:ext cx="9144000" cy="31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97" name="Google Shape;197;p5"/>
          <p:cNvGrpSpPr/>
          <p:nvPr/>
        </p:nvGrpSpPr>
        <p:grpSpPr>
          <a:xfrm>
            <a:off x="8682233" y="-11"/>
            <a:ext cx="461937" cy="461937"/>
            <a:chOff x="5807050" y="884950"/>
            <a:chExt cx="343550" cy="343550"/>
          </a:xfrm>
        </p:grpSpPr>
        <p:sp>
          <p:nvSpPr>
            <p:cNvPr id="198" name="Google Shape;198;p5"/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6046800" y="1124725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5"/>
          <p:cNvGrpSpPr/>
          <p:nvPr/>
        </p:nvGrpSpPr>
        <p:grpSpPr>
          <a:xfrm>
            <a:off x="8" y="-11"/>
            <a:ext cx="461937" cy="461937"/>
            <a:chOff x="5807050" y="884950"/>
            <a:chExt cx="343550" cy="343550"/>
          </a:xfrm>
        </p:grpSpPr>
        <p:sp>
          <p:nvSpPr>
            <p:cNvPr id="208" name="Google Shape;208;p5"/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6046800" y="1124725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5"/>
          <p:cNvGrpSpPr/>
          <p:nvPr/>
        </p:nvGrpSpPr>
        <p:grpSpPr>
          <a:xfrm rot="-5400000">
            <a:off x="-303096" y="4055884"/>
            <a:ext cx="1072603" cy="466362"/>
            <a:chOff x="3468800" y="239525"/>
            <a:chExt cx="843175" cy="365975"/>
          </a:xfrm>
        </p:grpSpPr>
        <p:sp>
          <p:nvSpPr>
            <p:cNvPr id="218" name="Google Shape;218;p5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5"/>
          <p:cNvGrpSpPr/>
          <p:nvPr/>
        </p:nvGrpSpPr>
        <p:grpSpPr>
          <a:xfrm rot="-5400000">
            <a:off x="-176587" y="1061646"/>
            <a:ext cx="886061" cy="173737"/>
            <a:chOff x="5589725" y="3057300"/>
            <a:chExt cx="352900" cy="68250"/>
          </a:xfrm>
        </p:grpSpPr>
        <p:sp>
          <p:nvSpPr>
            <p:cNvPr id="237" name="Google Shape;237;p5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" name="Google Shape;249;p5"/>
          <p:cNvGrpSpPr/>
          <p:nvPr/>
        </p:nvGrpSpPr>
        <p:grpSpPr>
          <a:xfrm rot="-5400000">
            <a:off x="8325619" y="4151733"/>
            <a:ext cx="921351" cy="178180"/>
            <a:chOff x="5589725" y="3057300"/>
            <a:chExt cx="352900" cy="68250"/>
          </a:xfrm>
        </p:grpSpPr>
        <p:sp>
          <p:nvSpPr>
            <p:cNvPr id="250" name="Google Shape;250;p5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3" name="Google Shape;333;p7"/>
          <p:cNvSpPr/>
          <p:nvPr/>
        </p:nvSpPr>
        <p:spPr>
          <a:xfrm>
            <a:off x="0" y="4826400"/>
            <a:ext cx="9144000" cy="31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34" name="Google Shape;334;p7"/>
          <p:cNvGrpSpPr/>
          <p:nvPr/>
        </p:nvGrpSpPr>
        <p:grpSpPr>
          <a:xfrm>
            <a:off x="-614971" y="4360034"/>
            <a:ext cx="1072603" cy="466362"/>
            <a:chOff x="3468800" y="239525"/>
            <a:chExt cx="843175" cy="365975"/>
          </a:xfrm>
        </p:grpSpPr>
        <p:sp>
          <p:nvSpPr>
            <p:cNvPr id="335" name="Google Shape;335;p7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-5400000">
            <a:off x="-209825" y="508571"/>
            <a:ext cx="886061" cy="173737"/>
            <a:chOff x="5589725" y="3057300"/>
            <a:chExt cx="352900" cy="68250"/>
          </a:xfrm>
        </p:grpSpPr>
        <p:sp>
          <p:nvSpPr>
            <p:cNvPr id="354" name="Google Shape;354;p7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7"/>
          <p:cNvGrpSpPr/>
          <p:nvPr/>
        </p:nvGrpSpPr>
        <p:grpSpPr>
          <a:xfrm rot="-5400000">
            <a:off x="8343263" y="487821"/>
            <a:ext cx="886061" cy="173737"/>
            <a:chOff x="5589725" y="3057300"/>
            <a:chExt cx="352900" cy="68250"/>
          </a:xfrm>
        </p:grpSpPr>
        <p:sp>
          <p:nvSpPr>
            <p:cNvPr id="367" name="Google Shape;367;p7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7"/>
          <p:cNvGrpSpPr/>
          <p:nvPr/>
        </p:nvGrpSpPr>
        <p:grpSpPr>
          <a:xfrm>
            <a:off x="8749879" y="4360034"/>
            <a:ext cx="1072603" cy="466362"/>
            <a:chOff x="3468800" y="239525"/>
            <a:chExt cx="843175" cy="365975"/>
          </a:xfrm>
        </p:grpSpPr>
        <p:sp>
          <p:nvSpPr>
            <p:cNvPr id="380" name="Google Shape;380;p7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/>
          <p:nvPr/>
        </p:nvSpPr>
        <p:spPr>
          <a:xfrm>
            <a:off x="0" y="4285475"/>
            <a:ext cx="9144000" cy="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00" name="Google Shape;400;p8"/>
          <p:cNvGrpSpPr/>
          <p:nvPr/>
        </p:nvGrpSpPr>
        <p:grpSpPr>
          <a:xfrm>
            <a:off x="7755903" y="3679970"/>
            <a:ext cx="1395033" cy="605506"/>
            <a:chOff x="3468800" y="239525"/>
            <a:chExt cx="843175" cy="365975"/>
          </a:xfrm>
        </p:grpSpPr>
        <p:sp>
          <p:nvSpPr>
            <p:cNvPr id="401" name="Google Shape;401;p8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8"/>
          <p:cNvGrpSpPr/>
          <p:nvPr/>
        </p:nvGrpSpPr>
        <p:grpSpPr>
          <a:xfrm rot="-5400000">
            <a:off x="8329553" y="582791"/>
            <a:ext cx="1067170" cy="206374"/>
            <a:chOff x="5589725" y="3057300"/>
            <a:chExt cx="352900" cy="68250"/>
          </a:xfrm>
        </p:grpSpPr>
        <p:sp>
          <p:nvSpPr>
            <p:cNvPr id="420" name="Google Shape;420;p8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" name="Google Shape;432;p8"/>
          <p:cNvGrpSpPr/>
          <p:nvPr/>
        </p:nvGrpSpPr>
        <p:grpSpPr>
          <a:xfrm>
            <a:off x="4038415" y="4611291"/>
            <a:ext cx="1067170" cy="206374"/>
            <a:chOff x="5589725" y="3057300"/>
            <a:chExt cx="352900" cy="68250"/>
          </a:xfrm>
        </p:grpSpPr>
        <p:sp>
          <p:nvSpPr>
            <p:cNvPr id="433" name="Google Shape;433;p8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445" name="Google Shape;445;p8"/>
          <p:cNvGrpSpPr/>
          <p:nvPr/>
        </p:nvGrpSpPr>
        <p:grpSpPr>
          <a:xfrm rot="-5400000">
            <a:off x="-394772" y="394770"/>
            <a:ext cx="1395033" cy="605506"/>
            <a:chOff x="3468800" y="239525"/>
            <a:chExt cx="843175" cy="365975"/>
          </a:xfrm>
        </p:grpSpPr>
        <p:sp>
          <p:nvSpPr>
            <p:cNvPr id="446" name="Google Shape;446;p8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8"/>
          <p:cNvGrpSpPr/>
          <p:nvPr/>
        </p:nvGrpSpPr>
        <p:grpSpPr>
          <a:xfrm>
            <a:off x="4" y="3750476"/>
            <a:ext cx="535010" cy="535010"/>
            <a:chOff x="5807050" y="884950"/>
            <a:chExt cx="343550" cy="343550"/>
          </a:xfrm>
        </p:grpSpPr>
        <p:sp>
          <p:nvSpPr>
            <p:cNvPr id="465" name="Google Shape;465;p8"/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6046800" y="1124725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4" name="Google Shape;474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9"/>
          <p:cNvSpPr/>
          <p:nvPr/>
        </p:nvSpPr>
        <p:spPr>
          <a:xfrm>
            <a:off x="0" y="4285475"/>
            <a:ext cx="9144000" cy="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77" name="Google Shape;477;p9"/>
          <p:cNvGrpSpPr/>
          <p:nvPr/>
        </p:nvGrpSpPr>
        <p:grpSpPr>
          <a:xfrm>
            <a:off x="3" y="-5"/>
            <a:ext cx="1395033" cy="605506"/>
            <a:chOff x="3468800" y="239525"/>
            <a:chExt cx="843175" cy="365975"/>
          </a:xfrm>
        </p:grpSpPr>
        <p:sp>
          <p:nvSpPr>
            <p:cNvPr id="478" name="Google Shape;478;p9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9"/>
          <p:cNvGrpSpPr/>
          <p:nvPr/>
        </p:nvGrpSpPr>
        <p:grpSpPr>
          <a:xfrm rot="-5400000">
            <a:off x="-183947" y="3568991"/>
            <a:ext cx="1067170" cy="206374"/>
            <a:chOff x="5589725" y="3057300"/>
            <a:chExt cx="352900" cy="68250"/>
          </a:xfrm>
        </p:grpSpPr>
        <p:sp>
          <p:nvSpPr>
            <p:cNvPr id="497" name="Google Shape;497;p9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509;p9"/>
          <p:cNvGrpSpPr/>
          <p:nvPr/>
        </p:nvGrpSpPr>
        <p:grpSpPr>
          <a:xfrm>
            <a:off x="7361728" y="164304"/>
            <a:ext cx="1067170" cy="206374"/>
            <a:chOff x="5589725" y="3057300"/>
            <a:chExt cx="352900" cy="68250"/>
          </a:xfrm>
        </p:grpSpPr>
        <p:sp>
          <p:nvSpPr>
            <p:cNvPr id="510" name="Google Shape;510;p9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9"/>
          <p:cNvGrpSpPr/>
          <p:nvPr/>
        </p:nvGrpSpPr>
        <p:grpSpPr>
          <a:xfrm rot="-5400000">
            <a:off x="8143728" y="3285195"/>
            <a:ext cx="1395033" cy="605506"/>
            <a:chOff x="3468800" y="239525"/>
            <a:chExt cx="843175" cy="365975"/>
          </a:xfrm>
        </p:grpSpPr>
        <p:sp>
          <p:nvSpPr>
            <p:cNvPr id="523" name="Google Shape;523;p9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9"/>
          <p:cNvGrpSpPr/>
          <p:nvPr/>
        </p:nvGrpSpPr>
        <p:grpSpPr>
          <a:xfrm>
            <a:off x="8608979" y="1"/>
            <a:ext cx="535010" cy="535010"/>
            <a:chOff x="5807050" y="884950"/>
            <a:chExt cx="343550" cy="343550"/>
          </a:xfrm>
        </p:grpSpPr>
        <p:sp>
          <p:nvSpPr>
            <p:cNvPr id="542" name="Google Shape;542;p9"/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6046800" y="1124725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9"/>
          <p:cNvSpPr txBox="1">
            <a:spLocks noGrp="1"/>
          </p:cNvSpPr>
          <p:nvPr>
            <p:ph type="title"/>
          </p:nvPr>
        </p:nvSpPr>
        <p:spPr>
          <a:xfrm>
            <a:off x="2138101" y="1371925"/>
            <a:ext cx="48678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52" name="Google Shape;552;p9"/>
          <p:cNvSpPr txBox="1">
            <a:spLocks noGrp="1"/>
          </p:cNvSpPr>
          <p:nvPr>
            <p:ph type="subTitle" idx="1"/>
          </p:nvPr>
        </p:nvSpPr>
        <p:spPr>
          <a:xfrm>
            <a:off x="2138099" y="2008775"/>
            <a:ext cx="48678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10"/>
          <p:cNvSpPr/>
          <p:nvPr/>
        </p:nvSpPr>
        <p:spPr>
          <a:xfrm flipH="1">
            <a:off x="0" y="4285475"/>
            <a:ext cx="9144000" cy="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56" name="Google Shape;556;p10"/>
          <p:cNvGrpSpPr/>
          <p:nvPr/>
        </p:nvGrpSpPr>
        <p:grpSpPr>
          <a:xfrm flipH="1">
            <a:off x="7748964" y="-5"/>
            <a:ext cx="1395033" cy="605506"/>
            <a:chOff x="3468800" y="239525"/>
            <a:chExt cx="843175" cy="365975"/>
          </a:xfrm>
        </p:grpSpPr>
        <p:sp>
          <p:nvSpPr>
            <p:cNvPr id="557" name="Google Shape;557;p10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0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0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0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0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0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0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0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0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0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0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0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0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0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0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0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0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0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10"/>
          <p:cNvGrpSpPr/>
          <p:nvPr/>
        </p:nvGrpSpPr>
        <p:grpSpPr>
          <a:xfrm rot="5400000" flipH="1">
            <a:off x="8260778" y="3568991"/>
            <a:ext cx="1067170" cy="206374"/>
            <a:chOff x="5589725" y="3057300"/>
            <a:chExt cx="352900" cy="68250"/>
          </a:xfrm>
        </p:grpSpPr>
        <p:sp>
          <p:nvSpPr>
            <p:cNvPr id="576" name="Google Shape;576;p10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0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0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0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0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0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0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10"/>
          <p:cNvGrpSpPr/>
          <p:nvPr/>
        </p:nvGrpSpPr>
        <p:grpSpPr>
          <a:xfrm flipH="1">
            <a:off x="715103" y="164304"/>
            <a:ext cx="1067170" cy="206374"/>
            <a:chOff x="5589725" y="3057300"/>
            <a:chExt cx="352900" cy="68250"/>
          </a:xfrm>
        </p:grpSpPr>
        <p:sp>
          <p:nvSpPr>
            <p:cNvPr id="589" name="Google Shape;589;p10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10"/>
          <p:cNvGrpSpPr/>
          <p:nvPr/>
        </p:nvGrpSpPr>
        <p:grpSpPr>
          <a:xfrm rot="5400000" flipH="1">
            <a:off x="-394761" y="3285195"/>
            <a:ext cx="1395033" cy="605506"/>
            <a:chOff x="3468800" y="239525"/>
            <a:chExt cx="843175" cy="365975"/>
          </a:xfrm>
        </p:grpSpPr>
        <p:sp>
          <p:nvSpPr>
            <p:cNvPr id="602" name="Google Shape;602;p10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0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0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0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0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0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0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0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0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0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0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0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0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0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0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0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0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0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10"/>
          <p:cNvGrpSpPr/>
          <p:nvPr/>
        </p:nvGrpSpPr>
        <p:grpSpPr>
          <a:xfrm flipH="1">
            <a:off x="11" y="1"/>
            <a:ext cx="535010" cy="535010"/>
            <a:chOff x="5807050" y="884950"/>
            <a:chExt cx="343550" cy="343550"/>
          </a:xfrm>
        </p:grpSpPr>
        <p:sp>
          <p:nvSpPr>
            <p:cNvPr id="621" name="Google Shape;621;p10"/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0"/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0"/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0"/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0"/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0"/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0"/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6046800" y="1124725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0"/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1"/>
          <p:cNvSpPr/>
          <p:nvPr/>
        </p:nvSpPr>
        <p:spPr>
          <a:xfrm>
            <a:off x="0" y="4285475"/>
            <a:ext cx="9144000" cy="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32" name="Google Shape;632;p11"/>
          <p:cNvGrpSpPr/>
          <p:nvPr/>
        </p:nvGrpSpPr>
        <p:grpSpPr>
          <a:xfrm>
            <a:off x="3" y="-5"/>
            <a:ext cx="1395033" cy="605506"/>
            <a:chOff x="3468800" y="239525"/>
            <a:chExt cx="843175" cy="365975"/>
          </a:xfrm>
        </p:grpSpPr>
        <p:sp>
          <p:nvSpPr>
            <p:cNvPr id="633" name="Google Shape;633;p11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1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1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1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1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1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1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1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11"/>
          <p:cNvGrpSpPr/>
          <p:nvPr/>
        </p:nvGrpSpPr>
        <p:grpSpPr>
          <a:xfrm rot="-5400000">
            <a:off x="-183947" y="3568991"/>
            <a:ext cx="1067170" cy="206374"/>
            <a:chOff x="5589725" y="3057300"/>
            <a:chExt cx="352900" cy="68250"/>
          </a:xfrm>
        </p:grpSpPr>
        <p:sp>
          <p:nvSpPr>
            <p:cNvPr id="652" name="Google Shape;652;p11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1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1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1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1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1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1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1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1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1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1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1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11"/>
          <p:cNvGrpSpPr/>
          <p:nvPr/>
        </p:nvGrpSpPr>
        <p:grpSpPr>
          <a:xfrm>
            <a:off x="7361728" y="164304"/>
            <a:ext cx="1067170" cy="206374"/>
            <a:chOff x="5589725" y="3057300"/>
            <a:chExt cx="352900" cy="68250"/>
          </a:xfrm>
        </p:grpSpPr>
        <p:sp>
          <p:nvSpPr>
            <p:cNvPr id="665" name="Google Shape;665;p11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1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1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1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1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1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1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1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1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1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1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" name="Google Shape;677;p11"/>
          <p:cNvGrpSpPr/>
          <p:nvPr/>
        </p:nvGrpSpPr>
        <p:grpSpPr>
          <a:xfrm rot="-5400000">
            <a:off x="8143728" y="3285195"/>
            <a:ext cx="1395033" cy="605506"/>
            <a:chOff x="3468800" y="239525"/>
            <a:chExt cx="843175" cy="365975"/>
          </a:xfrm>
        </p:grpSpPr>
        <p:sp>
          <p:nvSpPr>
            <p:cNvPr id="678" name="Google Shape;678;p11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1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1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1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1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1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1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1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1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1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1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1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1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1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1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1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1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1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11"/>
          <p:cNvGrpSpPr/>
          <p:nvPr/>
        </p:nvGrpSpPr>
        <p:grpSpPr>
          <a:xfrm>
            <a:off x="8608979" y="1"/>
            <a:ext cx="535010" cy="535010"/>
            <a:chOff x="5807050" y="884950"/>
            <a:chExt cx="343550" cy="343550"/>
          </a:xfrm>
        </p:grpSpPr>
        <p:sp>
          <p:nvSpPr>
            <p:cNvPr id="697" name="Google Shape;697;p11"/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1"/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1"/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1"/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1"/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1"/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1"/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1"/>
            <p:cNvSpPr/>
            <p:nvPr/>
          </p:nvSpPr>
          <p:spPr>
            <a:xfrm>
              <a:off x="6046800" y="1124725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1"/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07" name="Google Shape;707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19"/>
          <p:cNvSpPr txBox="1">
            <a:spLocks noGrp="1"/>
          </p:cNvSpPr>
          <p:nvPr>
            <p:ph type="title"/>
          </p:nvPr>
        </p:nvSpPr>
        <p:spPr>
          <a:xfrm>
            <a:off x="4064275" y="445025"/>
            <a:ext cx="4359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19"/>
          <p:cNvSpPr/>
          <p:nvPr/>
        </p:nvSpPr>
        <p:spPr>
          <a:xfrm>
            <a:off x="0" y="4826400"/>
            <a:ext cx="9144000" cy="31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062" name="Google Shape;1062;p19"/>
          <p:cNvGrpSpPr/>
          <p:nvPr/>
        </p:nvGrpSpPr>
        <p:grpSpPr>
          <a:xfrm rot="-5400000">
            <a:off x="-303121" y="301809"/>
            <a:ext cx="1072603" cy="466362"/>
            <a:chOff x="3468800" y="239525"/>
            <a:chExt cx="843175" cy="365975"/>
          </a:xfrm>
        </p:grpSpPr>
        <p:sp>
          <p:nvSpPr>
            <p:cNvPr id="1063" name="Google Shape;1063;p19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9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9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9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9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9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9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9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9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9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9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9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9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9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9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9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9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9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1" name="Google Shape;1081;p19"/>
          <p:cNvGrpSpPr/>
          <p:nvPr/>
        </p:nvGrpSpPr>
        <p:grpSpPr>
          <a:xfrm rot="-5400000">
            <a:off x="-128881" y="4124233"/>
            <a:ext cx="921351" cy="178180"/>
            <a:chOff x="5589725" y="3057300"/>
            <a:chExt cx="352900" cy="68250"/>
          </a:xfrm>
        </p:grpSpPr>
        <p:sp>
          <p:nvSpPr>
            <p:cNvPr id="1082" name="Google Shape;1082;p19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9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9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9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9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9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9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9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9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9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9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9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4" name="Google Shape;1094;p19"/>
          <p:cNvGrpSpPr/>
          <p:nvPr/>
        </p:nvGrpSpPr>
        <p:grpSpPr>
          <a:xfrm rot="-5400000">
            <a:off x="8374529" y="301809"/>
            <a:ext cx="1072603" cy="466362"/>
            <a:chOff x="3468800" y="239525"/>
            <a:chExt cx="843175" cy="365975"/>
          </a:xfrm>
        </p:grpSpPr>
        <p:sp>
          <p:nvSpPr>
            <p:cNvPr id="1095" name="Google Shape;1095;p19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9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9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9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9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9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9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9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9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9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9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9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9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9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9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9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9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9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3" name="Google Shape;1113;p19"/>
          <p:cNvGrpSpPr/>
          <p:nvPr/>
        </p:nvGrpSpPr>
        <p:grpSpPr>
          <a:xfrm rot="-5400000">
            <a:off x="8314498" y="4124233"/>
            <a:ext cx="921351" cy="178180"/>
            <a:chOff x="5589725" y="3057300"/>
            <a:chExt cx="352900" cy="68250"/>
          </a:xfrm>
        </p:grpSpPr>
        <p:sp>
          <p:nvSpPr>
            <p:cNvPr id="1114" name="Google Shape;1114;p19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9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9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9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9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9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9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9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9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9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9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9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 Black"/>
              <a:buNone/>
              <a:defRPr sz="3000">
                <a:solidFill>
                  <a:schemeClr val="dk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5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28"/>
          <p:cNvSpPr txBox="1">
            <a:spLocks noGrp="1"/>
          </p:cNvSpPr>
          <p:nvPr>
            <p:ph type="ctrTitle"/>
          </p:nvPr>
        </p:nvSpPr>
        <p:spPr>
          <a:xfrm>
            <a:off x="1364343" y="1031363"/>
            <a:ext cx="6415314" cy="19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 Kanban Task Manager</a:t>
            </a:r>
            <a:endParaRPr lang="en-US" sz="4800" dirty="0">
              <a:solidFill>
                <a:schemeClr val="lt1"/>
              </a:solidFill>
            </a:endParaRPr>
          </a:p>
        </p:txBody>
      </p:sp>
      <p:sp>
        <p:nvSpPr>
          <p:cNvPr id="1459" name="Google Shape;1459;p28"/>
          <p:cNvSpPr txBox="1">
            <a:spLocks noGrp="1"/>
          </p:cNvSpPr>
          <p:nvPr>
            <p:ph type="subTitle" idx="1"/>
          </p:nvPr>
        </p:nvSpPr>
        <p:spPr>
          <a:xfrm>
            <a:off x="2543100" y="3093038"/>
            <a:ext cx="40578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Simplify Your Project Management</a:t>
            </a:r>
            <a:endParaRPr dirty="0"/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21E638E6-D69A-6C6F-4CA8-943FB978D58E}"/>
              </a:ext>
            </a:extLst>
          </p:cNvPr>
          <p:cNvSpPr txBox="1"/>
          <p:nvPr/>
        </p:nvSpPr>
        <p:spPr>
          <a:xfrm>
            <a:off x="624114" y="137885"/>
            <a:ext cx="2256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Group 2  - </a:t>
            </a:r>
            <a:r>
              <a:rPr lang="en-US" b="1" dirty="0" err="1">
                <a:solidFill>
                  <a:schemeClr val="tx1"/>
                </a:solidFill>
              </a:rPr>
              <a:t>MindSet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18CB02A7-417A-E157-8AF7-789D41C715AC}"/>
              </a:ext>
            </a:extLst>
          </p:cNvPr>
          <p:cNvSpPr txBox="1"/>
          <p:nvPr/>
        </p:nvSpPr>
        <p:spPr>
          <a:xfrm>
            <a:off x="1131207" y="4384097"/>
            <a:ext cx="6881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Abdulrahman Atef	</a:t>
            </a:r>
            <a:r>
              <a:rPr lang="en-US" b="1" dirty="0" err="1">
                <a:solidFill>
                  <a:schemeClr val="accent3"/>
                </a:solidFill>
              </a:rPr>
              <a:t>Eman</a:t>
            </a:r>
            <a:r>
              <a:rPr lang="en-US" b="1" dirty="0">
                <a:solidFill>
                  <a:schemeClr val="accent3"/>
                </a:solidFill>
              </a:rPr>
              <a:t> Muhammad	Ameena Albanna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30"/>
          <p:cNvSpPr txBox="1">
            <a:spLocks noGrp="1"/>
          </p:cNvSpPr>
          <p:nvPr>
            <p:ph type="subTitle" idx="1"/>
          </p:nvPr>
        </p:nvSpPr>
        <p:spPr>
          <a:xfrm>
            <a:off x="1077685" y="1454149"/>
            <a:ext cx="7395030" cy="2235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lnSpc>
                <a:spcPct val="200000"/>
              </a:lnSpc>
              <a:buClr>
                <a:schemeClr val="tx1">
                  <a:lumMod val="75000"/>
                </a:schemeClr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/>
              <a:t>Organizes tasks using a Kanban board layout.</a:t>
            </a:r>
          </a:p>
          <a:p>
            <a:pPr marL="342900" lvl="0" indent="-342900" algn="l">
              <a:lnSpc>
                <a:spcPct val="200000"/>
              </a:lnSpc>
              <a:buClr>
                <a:schemeClr val="tx1">
                  <a:lumMod val="75000"/>
                </a:schemeClr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/>
              <a:t>Create boards, lists, and cards to track project stages and edit them.</a:t>
            </a:r>
          </a:p>
        </p:txBody>
      </p:sp>
      <p:sp>
        <p:nvSpPr>
          <p:cNvPr id="1474" name="Google Shape;1474;p30"/>
          <p:cNvSpPr txBox="1">
            <a:spLocks noGrp="1"/>
          </p:cNvSpPr>
          <p:nvPr>
            <p:ph type="title"/>
          </p:nvPr>
        </p:nvSpPr>
        <p:spPr>
          <a:xfrm>
            <a:off x="380999" y="737749"/>
            <a:ext cx="7888516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What does this web app do?</a:t>
            </a: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34"/>
          <p:cNvSpPr txBox="1">
            <a:spLocks noGrp="1"/>
          </p:cNvSpPr>
          <p:nvPr>
            <p:ph type="title"/>
          </p:nvPr>
        </p:nvSpPr>
        <p:spPr>
          <a:xfrm>
            <a:off x="704218" y="608827"/>
            <a:ext cx="6415039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Task Customization</a:t>
            </a:r>
          </a:p>
        </p:txBody>
      </p:sp>
      <p:sp>
        <p:nvSpPr>
          <p:cNvPr id="1530" name="Google Shape;1530;p34"/>
          <p:cNvSpPr txBox="1">
            <a:spLocks noGrp="1"/>
          </p:cNvSpPr>
          <p:nvPr>
            <p:ph type="body" idx="4294967295"/>
          </p:nvPr>
        </p:nvSpPr>
        <p:spPr>
          <a:xfrm>
            <a:off x="1310104" y="1364536"/>
            <a:ext cx="6084925" cy="2162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91161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000"/>
              <a:buFont typeface="Arial" panose="020B0604020202020204" pitchFamily="34" charset="0"/>
              <a:buChar char="•"/>
            </a:pPr>
            <a:r>
              <a:rPr lang="en-US" sz="1800" dirty="0"/>
              <a:t>Add task details and subtasks.</a:t>
            </a:r>
          </a:p>
          <a:p>
            <a:pPr marL="391161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0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91161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000"/>
              <a:buFont typeface="Arial" panose="020B0604020202020204" pitchFamily="34" charset="0"/>
              <a:buChar char="•"/>
            </a:pPr>
            <a:r>
              <a:rPr lang="en-US" sz="1800" dirty="0"/>
              <a:t>Creating new columns.</a:t>
            </a:r>
          </a:p>
        </p:txBody>
      </p:sp>
    </p:spTree>
    <p:extLst>
      <p:ext uri="{BB962C8B-B14F-4D97-AF65-F5344CB8AC3E}">
        <p14:creationId xmlns:p14="http://schemas.microsoft.com/office/powerpoint/2010/main" val="4160092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34"/>
          <p:cNvSpPr txBox="1">
            <a:spLocks noGrp="1"/>
          </p:cNvSpPr>
          <p:nvPr>
            <p:ph type="title"/>
          </p:nvPr>
        </p:nvSpPr>
        <p:spPr>
          <a:xfrm>
            <a:off x="704218" y="608827"/>
            <a:ext cx="6415039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Responsive Design</a:t>
            </a:r>
          </a:p>
        </p:txBody>
      </p:sp>
      <p:sp>
        <p:nvSpPr>
          <p:cNvPr id="1530" name="Google Shape;1530;p34"/>
          <p:cNvSpPr txBox="1">
            <a:spLocks noGrp="1"/>
          </p:cNvSpPr>
          <p:nvPr>
            <p:ph type="body" idx="4294967295"/>
          </p:nvPr>
        </p:nvSpPr>
        <p:spPr>
          <a:xfrm>
            <a:off x="1310104" y="1364536"/>
            <a:ext cx="6084925" cy="1342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91161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000"/>
              <a:buFont typeface="Arial" panose="020B0604020202020204" pitchFamily="34" charset="0"/>
              <a:buChar char="•"/>
            </a:pPr>
            <a:r>
              <a:rPr lang="en-US" sz="1800" dirty="0"/>
              <a:t>Fully responsive for desktop and mobile devices.</a:t>
            </a:r>
          </a:p>
          <a:p>
            <a:pPr marL="391161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0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91161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000"/>
              <a:buFont typeface="Arial" panose="020B0604020202020204" pitchFamily="34" charset="0"/>
              <a:buChar char="•"/>
            </a:pPr>
            <a:r>
              <a:rPr lang="en-US" sz="1800" dirty="0"/>
              <a:t>Ensures a smooth experience across all platforms.</a:t>
            </a:r>
          </a:p>
        </p:txBody>
      </p:sp>
    </p:spTree>
    <p:extLst>
      <p:ext uri="{BB962C8B-B14F-4D97-AF65-F5344CB8AC3E}">
        <p14:creationId xmlns:p14="http://schemas.microsoft.com/office/powerpoint/2010/main" val="79105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34"/>
          <p:cNvSpPr txBox="1">
            <a:spLocks noGrp="1"/>
          </p:cNvSpPr>
          <p:nvPr>
            <p:ph type="title"/>
          </p:nvPr>
        </p:nvSpPr>
        <p:spPr>
          <a:xfrm>
            <a:off x="704218" y="608827"/>
            <a:ext cx="6415039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Theme Switch</a:t>
            </a:r>
          </a:p>
        </p:txBody>
      </p:sp>
      <p:sp>
        <p:nvSpPr>
          <p:cNvPr id="1530" name="Google Shape;1530;p34"/>
          <p:cNvSpPr txBox="1">
            <a:spLocks noGrp="1"/>
          </p:cNvSpPr>
          <p:nvPr>
            <p:ph type="body" idx="4294967295"/>
          </p:nvPr>
        </p:nvSpPr>
        <p:spPr>
          <a:xfrm>
            <a:off x="1310104" y="1364536"/>
            <a:ext cx="6084925" cy="2380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91161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1000"/>
              <a:buFont typeface="Arial" panose="020B0604020202020204" pitchFamily="34" charset="0"/>
              <a:buChar char="•"/>
            </a:pPr>
            <a:r>
              <a:rPr lang="en-US" sz="1800" dirty="0"/>
              <a:t>Toggle between light and dark mode for a personalized experience.</a:t>
            </a:r>
          </a:p>
          <a:p>
            <a:pPr marL="391161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1000"/>
              <a:buFont typeface="Arial" panose="020B0604020202020204" pitchFamily="34" charset="0"/>
              <a:buChar char="•"/>
            </a:pPr>
            <a:r>
              <a:rPr lang="en-US" sz="1800" dirty="0"/>
              <a:t>Enhances usability in different lighting environments.</a:t>
            </a:r>
          </a:p>
          <a:p>
            <a:pPr marL="391161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1000"/>
              <a:buFont typeface="Arial" panose="020B0604020202020204" pitchFamily="34" charset="0"/>
              <a:buChar char="•"/>
            </a:pPr>
            <a:r>
              <a:rPr lang="en-US" sz="1800" dirty="0"/>
              <a:t>Improves comfort for prolonged use, reducing eye strain.</a:t>
            </a:r>
          </a:p>
        </p:txBody>
      </p:sp>
    </p:spTree>
    <p:extLst>
      <p:ext uri="{BB962C8B-B14F-4D97-AF65-F5344CB8AC3E}">
        <p14:creationId xmlns:p14="http://schemas.microsoft.com/office/powerpoint/2010/main" val="418252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34"/>
          <p:cNvSpPr txBox="1">
            <a:spLocks noGrp="1"/>
          </p:cNvSpPr>
          <p:nvPr>
            <p:ph type="title"/>
          </p:nvPr>
        </p:nvSpPr>
        <p:spPr>
          <a:xfrm>
            <a:off x="704218" y="608827"/>
            <a:ext cx="6415039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User-Friendly Interface</a:t>
            </a:r>
          </a:p>
        </p:txBody>
      </p:sp>
      <p:sp>
        <p:nvSpPr>
          <p:cNvPr id="1530" name="Google Shape;1530;p34"/>
          <p:cNvSpPr txBox="1">
            <a:spLocks noGrp="1"/>
          </p:cNvSpPr>
          <p:nvPr>
            <p:ph type="body" idx="4294967295"/>
          </p:nvPr>
        </p:nvSpPr>
        <p:spPr>
          <a:xfrm>
            <a:off x="1310104" y="1364536"/>
            <a:ext cx="6084925" cy="2380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91161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1000"/>
              <a:buFont typeface="Arial" panose="020B0604020202020204" pitchFamily="34" charset="0"/>
              <a:buChar char="•"/>
            </a:pPr>
            <a:r>
              <a:rPr lang="en-US" sz="1800" dirty="0"/>
              <a:t>Clean, intuitive, and easy to navigate.</a:t>
            </a:r>
          </a:p>
          <a:p>
            <a:pPr marL="391161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10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91161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1000"/>
              <a:buFont typeface="Arial" panose="020B0604020202020204" pitchFamily="34" charset="0"/>
              <a:buChar char="•"/>
            </a:pPr>
            <a:r>
              <a:rPr lang="en-US" sz="1800" dirty="0"/>
              <a:t>Ideal for both beginners.</a:t>
            </a:r>
          </a:p>
        </p:txBody>
      </p:sp>
    </p:spTree>
    <p:extLst>
      <p:ext uri="{BB962C8B-B14F-4D97-AF65-F5344CB8AC3E}">
        <p14:creationId xmlns:p14="http://schemas.microsoft.com/office/powerpoint/2010/main" val="752667461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Conference Style Presentation by Slidesgo">
  <a:themeElements>
    <a:clrScheme name="Simple Light">
      <a:dk1>
        <a:srgbClr val="2066B8"/>
      </a:dk1>
      <a:lt1>
        <a:srgbClr val="000000"/>
      </a:lt1>
      <a:dk2>
        <a:srgbClr val="FFFFFF"/>
      </a:dk2>
      <a:lt2>
        <a:srgbClr val="11437E"/>
      </a:lt2>
      <a:accent1>
        <a:srgbClr val="4D8EE0"/>
      </a:accent1>
      <a:accent2>
        <a:srgbClr val="E2E2E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127</Words>
  <Application>Microsoft Office PowerPoint</Application>
  <PresentationFormat>عرض على الشاشة (16:9)</PresentationFormat>
  <Paragraphs>23</Paragraphs>
  <Slides>6</Slides>
  <Notes>6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6</vt:i4>
      </vt:variant>
    </vt:vector>
  </HeadingPairs>
  <TitlesOfParts>
    <vt:vector size="11" baseType="lpstr">
      <vt:lpstr>Arial</vt:lpstr>
      <vt:lpstr>Inter</vt:lpstr>
      <vt:lpstr>Be Vietnam Pro Black</vt:lpstr>
      <vt:lpstr>Raleway</vt:lpstr>
      <vt:lpstr>Medical Conference Style Presentation by Slidesgo</vt:lpstr>
      <vt:lpstr> Kanban Task Manager</vt:lpstr>
      <vt:lpstr>What does this web app do?</vt:lpstr>
      <vt:lpstr> Task Customization</vt:lpstr>
      <vt:lpstr>Responsive Design</vt:lpstr>
      <vt:lpstr>Theme Switch</vt:lpstr>
      <vt:lpstr>User-Friendly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ameena albanna</dc:creator>
  <cp:lastModifiedBy>ameena albanna</cp:lastModifiedBy>
  <cp:revision>33</cp:revision>
  <dcterms:modified xsi:type="dcterms:W3CDTF">2024-09-17T19:54:02Z</dcterms:modified>
</cp:coreProperties>
</file>