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794"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80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447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88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268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085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509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861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498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337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692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902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863796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7492C0A3-7A77-4DD9-AE71-FA601B407B9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9"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37952-9157-4B6C-8084-AAD039174116}"/>
              </a:ext>
            </a:extLst>
          </p:cNvPr>
          <p:cNvSpPr>
            <a:spLocks noGrp="1"/>
          </p:cNvSpPr>
          <p:nvPr>
            <p:ph type="ctrTitle"/>
          </p:nvPr>
        </p:nvSpPr>
        <p:spPr>
          <a:xfrm>
            <a:off x="477981" y="1122363"/>
            <a:ext cx="4023360" cy="3204134"/>
          </a:xfrm>
        </p:spPr>
        <p:txBody>
          <a:bodyPr anchor="b">
            <a:normAutofit/>
          </a:bodyPr>
          <a:lstStyle/>
          <a:p>
            <a:r>
              <a:rPr lang="en-CA" sz="4800"/>
              <a:t>COMP-3220 GROUP PROJECT</a:t>
            </a:r>
            <a:endParaRPr lang="en-CA" sz="4800" dirty="0"/>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2456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BA9A-97A4-45FA-A032-A6F26F8119D0}"/>
              </a:ext>
            </a:extLst>
          </p:cNvPr>
          <p:cNvSpPr>
            <a:spLocks noGrp="1"/>
          </p:cNvSpPr>
          <p:nvPr>
            <p:ph type="title"/>
          </p:nvPr>
        </p:nvSpPr>
        <p:spPr/>
        <p:txBody>
          <a:bodyPr/>
          <a:lstStyle/>
          <a:p>
            <a:r>
              <a:rPr lang="en-CA" dirty="0"/>
              <a:t>Business &amp; Vision</a:t>
            </a:r>
          </a:p>
        </p:txBody>
      </p:sp>
      <p:sp>
        <p:nvSpPr>
          <p:cNvPr id="3" name="Content Placeholder 2">
            <a:extLst>
              <a:ext uri="{FF2B5EF4-FFF2-40B4-BE49-F238E27FC236}">
                <a16:creationId xmlns:a16="http://schemas.microsoft.com/office/drawing/2014/main" id="{366D21F1-2135-4C87-ABB2-3187755C0F4D}"/>
              </a:ext>
            </a:extLst>
          </p:cNvPr>
          <p:cNvSpPr>
            <a:spLocks noGrp="1"/>
          </p:cNvSpPr>
          <p:nvPr>
            <p:ph idx="1"/>
          </p:nvPr>
        </p:nvSpPr>
        <p:spPr/>
        <p:txBody>
          <a:bodyPr>
            <a:normAutofit lnSpcReduction="10000"/>
          </a:bodyPr>
          <a:lstStyle/>
          <a:p>
            <a:r>
              <a:rPr lang="en-CA" dirty="0"/>
              <a:t>The vision of our project is to develop and ODP (Open Data Platform) to complete the ability to collect, manage and distribute data. </a:t>
            </a:r>
          </a:p>
          <a:p>
            <a:r>
              <a:rPr lang="en-CA" dirty="0"/>
              <a:t>This ensures the visitors to the city of Windsor’s website will have a dynamic view of the available data. The main goal of the application is to ensure the city has provides data to its residents which can increase opportunities of growth for the city.</a:t>
            </a:r>
          </a:p>
        </p:txBody>
      </p:sp>
    </p:spTree>
    <p:extLst>
      <p:ext uri="{BB962C8B-B14F-4D97-AF65-F5344CB8AC3E}">
        <p14:creationId xmlns:p14="http://schemas.microsoft.com/office/powerpoint/2010/main" val="58774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20CD-64DC-40E9-93D6-BE6AD3589105}"/>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46B8A34E-4AF5-4854-B8F7-5BE411DAB925}"/>
              </a:ext>
            </a:extLst>
          </p:cNvPr>
          <p:cNvSpPr>
            <a:spLocks noGrp="1"/>
          </p:cNvSpPr>
          <p:nvPr>
            <p:ph idx="1"/>
          </p:nvPr>
        </p:nvSpPr>
        <p:spPr/>
        <p:txBody>
          <a:bodyPr/>
          <a:lstStyle/>
          <a:p>
            <a:r>
              <a:rPr lang="en-CA" dirty="0"/>
              <a:t>Provide user of the database with a more elaborate representation of the data.</a:t>
            </a:r>
          </a:p>
          <a:p>
            <a:r>
              <a:rPr lang="en-CA" dirty="0"/>
              <a:t>Easier data management is one of the key objectives.</a:t>
            </a:r>
          </a:p>
          <a:p>
            <a:r>
              <a:rPr lang="en-CA" dirty="0"/>
              <a:t>Assist the City of Windsor to improve the quality of their open data portal.</a:t>
            </a:r>
          </a:p>
          <a:p>
            <a:endParaRPr lang="en-CA" dirty="0"/>
          </a:p>
        </p:txBody>
      </p:sp>
    </p:spTree>
    <p:extLst>
      <p:ext uri="{BB962C8B-B14F-4D97-AF65-F5344CB8AC3E}">
        <p14:creationId xmlns:p14="http://schemas.microsoft.com/office/powerpoint/2010/main" val="360476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1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6AA37-D879-4E08-987C-4479E1A06E2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System-Architcture</a:t>
            </a:r>
          </a:p>
        </p:txBody>
      </p:sp>
      <p:sp>
        <p:nvSpPr>
          <p:cNvPr id="154" name="Rectangle 1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09BD1474-A3ED-4CA0-8385-49FD263A17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78177" y="625683"/>
            <a:ext cx="6819225"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6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ACA2B8D-36B7-49E8-98D3-BD91BAA9F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57" y="356795"/>
            <a:ext cx="5064750" cy="34614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510D3DC-C738-428F-9716-80D4C1BA9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895" y="356795"/>
            <a:ext cx="4911976" cy="35003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36331EC-910E-4271-AE00-FDAEBECCC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978" y="2975297"/>
            <a:ext cx="4911976" cy="38827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A5C545F-2392-4DAD-9C80-6F40B9588D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871" y="3985586"/>
            <a:ext cx="2505075"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0FD02B-0A3D-4BAB-B186-FAC18B325EF8}"/>
              </a:ext>
            </a:extLst>
          </p:cNvPr>
          <p:cNvSpPr txBox="1"/>
          <p:nvPr/>
        </p:nvSpPr>
        <p:spPr>
          <a:xfrm>
            <a:off x="5513680" y="0"/>
            <a:ext cx="1414215" cy="400110"/>
          </a:xfrm>
          <a:prstGeom prst="rect">
            <a:avLst/>
          </a:prstGeom>
          <a:noFill/>
        </p:spPr>
        <p:txBody>
          <a:bodyPr wrap="square" rtlCol="0">
            <a:spAutoFit/>
          </a:bodyPr>
          <a:lstStyle/>
          <a:p>
            <a:r>
              <a:rPr lang="en-CA" sz="2000" b="1" dirty="0"/>
              <a:t>TESTING</a:t>
            </a:r>
          </a:p>
        </p:txBody>
      </p:sp>
    </p:spTree>
    <p:extLst>
      <p:ext uri="{BB962C8B-B14F-4D97-AF65-F5344CB8AC3E}">
        <p14:creationId xmlns:p14="http://schemas.microsoft.com/office/powerpoint/2010/main" val="208895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2746-5927-458B-A348-F5F595430421}"/>
              </a:ext>
            </a:extLst>
          </p:cNvPr>
          <p:cNvSpPr>
            <a:spLocks noGrp="1"/>
          </p:cNvSpPr>
          <p:nvPr>
            <p:ph type="title"/>
          </p:nvPr>
        </p:nvSpPr>
        <p:spPr/>
        <p:txBody>
          <a:bodyPr/>
          <a:lstStyle/>
          <a:p>
            <a:r>
              <a:rPr lang="en-CA" dirty="0"/>
              <a:t>DRAWBACKS</a:t>
            </a:r>
          </a:p>
        </p:txBody>
      </p:sp>
      <p:sp>
        <p:nvSpPr>
          <p:cNvPr id="3" name="Content Placeholder 2">
            <a:extLst>
              <a:ext uri="{FF2B5EF4-FFF2-40B4-BE49-F238E27FC236}">
                <a16:creationId xmlns:a16="http://schemas.microsoft.com/office/drawing/2014/main" id="{CE5F2A7D-BD3B-465B-9220-6B3EA0D090FA}"/>
              </a:ext>
            </a:extLst>
          </p:cNvPr>
          <p:cNvSpPr>
            <a:spLocks noGrp="1"/>
          </p:cNvSpPr>
          <p:nvPr>
            <p:ph idx="1"/>
          </p:nvPr>
        </p:nvSpPr>
        <p:spPr/>
        <p:txBody>
          <a:bodyPr/>
          <a:lstStyle/>
          <a:p>
            <a:r>
              <a:rPr lang="en-CA" dirty="0"/>
              <a:t>One of the drawback of the application is it only runs offline, the online version is future objective.</a:t>
            </a:r>
          </a:p>
          <a:p>
            <a:r>
              <a:rPr lang="en-CA" dirty="0"/>
              <a:t>Licensing of paid software to be used in the application.</a:t>
            </a:r>
          </a:p>
          <a:p>
            <a:r>
              <a:rPr lang="en-CA" dirty="0"/>
              <a:t>Dataset that will be used by the application must be present on the user’s system.</a:t>
            </a:r>
          </a:p>
        </p:txBody>
      </p:sp>
    </p:spTree>
    <p:extLst>
      <p:ext uri="{BB962C8B-B14F-4D97-AF65-F5344CB8AC3E}">
        <p14:creationId xmlns:p14="http://schemas.microsoft.com/office/powerpoint/2010/main" val="299849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1A30-DCB0-41CB-B3FB-01B65BA0E83B}"/>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374AB64E-1B2C-4C03-AA65-A9F29D52B361}"/>
              </a:ext>
            </a:extLst>
          </p:cNvPr>
          <p:cNvSpPr>
            <a:spLocks noGrp="1"/>
          </p:cNvSpPr>
          <p:nvPr>
            <p:ph idx="1"/>
          </p:nvPr>
        </p:nvSpPr>
        <p:spPr/>
        <p:txBody>
          <a:bodyPr>
            <a:normAutofit fontScale="92500" lnSpcReduction="10000"/>
          </a:bodyPr>
          <a:lstStyle/>
          <a:p>
            <a:r>
              <a:rPr lang="en-CA" dirty="0"/>
              <a:t>Inception Phase :- Collaborative</a:t>
            </a:r>
          </a:p>
          <a:p>
            <a:r>
              <a:rPr lang="en-CA" dirty="0"/>
              <a:t>Elaboration Phase I :- The elaboration phase workload was split between two groups within the main group, this ensured each team member had another team member to assist them.</a:t>
            </a:r>
          </a:p>
          <a:p>
            <a:r>
              <a:rPr lang="en-CA" dirty="0"/>
              <a:t>Elaboration Phase II :- Implementation of the application and the documentation was done by assigning responsibilities to each member. A peer review was conducted to ensure the task completed by individual members was up to standard.</a:t>
            </a:r>
          </a:p>
        </p:txBody>
      </p:sp>
    </p:spTree>
    <p:extLst>
      <p:ext uri="{BB962C8B-B14F-4D97-AF65-F5344CB8AC3E}">
        <p14:creationId xmlns:p14="http://schemas.microsoft.com/office/powerpoint/2010/main" val="411630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3D3667-7F8F-4414-B644-DA09A8E2554A}"/>
              </a:ext>
            </a:extLst>
          </p:cNvPr>
          <p:cNvSpPr>
            <a:spLocks noGrp="1"/>
          </p:cNvSpPr>
          <p:nvPr>
            <p:ph type="title"/>
          </p:nvPr>
        </p:nvSpPr>
        <p:spPr>
          <a:xfrm>
            <a:off x="679569" y="308884"/>
            <a:ext cx="6430414" cy="1371600"/>
          </a:xfrm>
        </p:spPr>
        <p:txBody>
          <a:bodyPr vert="horz" lIns="91440" tIns="45720" rIns="91440" bIns="45720" rtlCol="0" anchor="ctr">
            <a:normAutofit/>
          </a:bodyPr>
          <a:lstStyle/>
          <a:p>
            <a:r>
              <a:rPr lang="en-US" dirty="0"/>
              <a:t>Communication &amp; Team Planning</a:t>
            </a:r>
          </a:p>
        </p:txBody>
      </p:sp>
      <p:sp>
        <p:nvSpPr>
          <p:cNvPr id="143" name="Rectangle 14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 close up of a device&#10;&#10;Description automatically generated">
            <a:extLst>
              <a:ext uri="{FF2B5EF4-FFF2-40B4-BE49-F238E27FC236}">
                <a16:creationId xmlns:a16="http://schemas.microsoft.com/office/drawing/2014/main" id="{AF64E334-0298-401E-A8AD-F78A447D1C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1942641"/>
            <a:ext cx="12187988" cy="488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C6C-32A8-40FD-A21C-C4AF42A0AA41}"/>
              </a:ext>
            </a:extLst>
          </p:cNvPr>
          <p:cNvSpPr>
            <a:spLocks noGrp="1"/>
          </p:cNvSpPr>
          <p:nvPr>
            <p:ph type="title"/>
          </p:nvPr>
        </p:nvSpPr>
        <p:spPr/>
        <p:txBody>
          <a:bodyPr/>
          <a:lstStyle/>
          <a:p>
            <a:r>
              <a:rPr lang="en-CA" dirty="0"/>
              <a:t>Code Repository</a:t>
            </a:r>
          </a:p>
        </p:txBody>
      </p:sp>
      <p:sp>
        <p:nvSpPr>
          <p:cNvPr id="3" name="Content Placeholder 2">
            <a:extLst>
              <a:ext uri="{FF2B5EF4-FFF2-40B4-BE49-F238E27FC236}">
                <a16:creationId xmlns:a16="http://schemas.microsoft.com/office/drawing/2014/main" id="{1F001C07-29B2-4EBA-9BC2-795FA27C9F30}"/>
              </a:ext>
            </a:extLst>
          </p:cNvPr>
          <p:cNvSpPr>
            <a:spLocks noGrp="1"/>
          </p:cNvSpPr>
          <p:nvPr>
            <p:ph idx="1"/>
          </p:nvPr>
        </p:nvSpPr>
        <p:spPr/>
        <p:txBody>
          <a:bodyPr/>
          <a:lstStyle/>
          <a:p>
            <a:r>
              <a:rPr lang="en-CA" dirty="0"/>
              <a:t>Documentation and instructions on application usage have been mentioned in the code repository.</a:t>
            </a:r>
          </a:p>
          <a:p>
            <a:r>
              <a:rPr lang="en-CA" dirty="0"/>
              <a:t>https://github.com/ameenalkaisi/Open-Data-Portal-Project</a:t>
            </a:r>
          </a:p>
        </p:txBody>
      </p:sp>
    </p:spTree>
    <p:extLst>
      <p:ext uri="{BB962C8B-B14F-4D97-AF65-F5344CB8AC3E}">
        <p14:creationId xmlns:p14="http://schemas.microsoft.com/office/powerpoint/2010/main" val="2896180003"/>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120</TotalTime>
  <Words>273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COMP-3220 GROUP PROJECT</vt:lpstr>
      <vt:lpstr>Business &amp; Vision</vt:lpstr>
      <vt:lpstr>Objectives</vt:lpstr>
      <vt:lpstr>System-Architcture</vt:lpstr>
      <vt:lpstr>PowerPoint Presentation</vt:lpstr>
      <vt:lpstr>DRAWBACKS</vt:lpstr>
      <vt:lpstr>Summary</vt:lpstr>
      <vt:lpstr>Communication &amp; Team Planning</vt:lpstr>
      <vt:lpstr>Code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COMP-3220 GROUP PROJECT</dc:title>
  <dc:creator>Darren Fernandes</dc:creator>
  <cp:lastModifiedBy>Darren Fernandes</cp:lastModifiedBy>
  <cp:revision>5</cp:revision>
  <dcterms:created xsi:type="dcterms:W3CDTF">2020-11-30T00:34:46Z</dcterms:created>
  <dcterms:modified xsi:type="dcterms:W3CDTF">2020-11-30T02:34:52Z</dcterms:modified>
</cp:coreProperties>
</file>