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72" r:id="rId3"/>
    <p:sldId id="303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337" r:id="rId26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28"/>
      <p:bold r:id="rId29"/>
    </p:embeddedFont>
    <p:embeddedFont>
      <p:font typeface="Bahnschrift Light" panose="020B0502040204020203" pitchFamily="34" charset="0"/>
      <p:regular r:id="rId30"/>
    </p:embeddedFont>
    <p:embeddedFont>
      <p:font typeface="Bahnschrift SemiBold" panose="020B0502040204020203" pitchFamily="34" charset="0"/>
      <p:bold r:id="rId31"/>
    </p:embeddedFont>
    <p:embeddedFont>
      <p:font typeface="Copperplate Gothic Bold" panose="020E0705020206020404" pitchFamily="34" charset="0"/>
      <p:regular r:id="rId32"/>
    </p:embeddedFont>
    <p:embeddedFont>
      <p:font typeface="Mongolian Baiti" panose="03000500000000000000" pitchFamily="66" charset="0"/>
      <p:regular r:id="rId33"/>
    </p:embeddedFont>
    <p:embeddedFont>
      <p:font typeface="Montserrat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39" autoAdjust="0"/>
  </p:normalViewPr>
  <p:slideViewPr>
    <p:cSldViewPr snapToGrid="0">
      <p:cViewPr varScale="1">
        <p:scale>
          <a:sx n="101" d="100"/>
          <a:sy n="101" d="100"/>
        </p:scale>
        <p:origin x="922" y="-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8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/>
                <a:cs typeface="Montserrat"/>
                <a:sym typeface="Montserrat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/>
                <a:cs typeface="Montserrat"/>
                <a:sym typeface="Montserrat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5955F-2435-4C6B-B4D1-6BF870E7E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AA02-7688-49F3-B333-228ECEC8B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AE7A0-C0FE-4BE2-AA98-F6EBB97D0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5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F764-83AC-4D12-8860-C12C71B4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9076D-A8F7-46DF-AFB9-802FE94E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3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E9D7-9F35-48B0-B646-5725E45A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90E9B-6449-4FA8-940C-F871ECBC3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6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FF08-3B50-436D-AB32-6DE9F735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D1425-2AA7-4F21-A294-F808FCE6F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3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781C-F236-4D2A-94DB-37C0612B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BCF46-AE0E-4B09-ADE2-09E948AE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8" y="1101504"/>
            <a:ext cx="7654663" cy="404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5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219E-2C32-402B-AA60-EE061A47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E33F6-2218-43E0-B253-C44ED29E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3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C5A3-AE36-4C6C-9062-443031740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heart rate is responsible for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6232C-6ED6-4B5F-B6D6-A75A4A13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3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CC05-DCD6-453E-AEE1-10E1DE86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7817"/>
            <a:ext cx="8520600" cy="66501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How much Smoking affect chd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37C35F-A2AC-4168-9957-29940BC80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782782"/>
            <a:ext cx="8520600" cy="436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16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FC4E-252A-4535-937B-4310C769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Who had a stroke earlier more prone to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51C6A-DCD1-4387-8D4D-26D3E3F2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2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3A9F-3DD0-4495-A759-A2051977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BCC8F-34CE-4CA4-9BFC-D146E920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15345B-5148-4EB9-9E6A-DF8A7578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36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5DB6F-67FA-4854-8648-C0379D444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7" t="30303" r="3688" b="29293"/>
          <a:stretch/>
        </p:blipFill>
        <p:spPr>
          <a:xfrm>
            <a:off x="4059382" y="2932126"/>
            <a:ext cx="4807527" cy="19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401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C877-AD3F-47C9-AD0E-376E0BBB1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8A7DC-7C4C-4A54-976E-DA039D30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58FD-8FF7-4ACA-9572-38D469039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patients bmi is important to show the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E33C7-DBF3-4544-AA8B-F343129F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42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ACE0-A179-472D-8A1E-87D663E7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A6147-F46B-47A0-B8DB-A6B7F8E7C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3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90DB-A483-4314-82FC-1526D6EB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095" y="231995"/>
            <a:ext cx="6497809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K-nn score with varying number of neighbors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8EFBA-F014-4A98-9750-DB9243E8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152411"/>
            <a:ext cx="7384473" cy="388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6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6AD1-D4A9-4BBD-800B-2F330A0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63" y="272647"/>
            <a:ext cx="8070273" cy="8287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Roc auc curve for knn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12561-0736-4574-9D6D-45FFB85C2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6" y="1101436"/>
            <a:ext cx="5548746" cy="371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55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38" y="0"/>
            <a:ext cx="8386436" cy="687689"/>
          </a:xfrm>
        </p:spPr>
        <p:txBody>
          <a:bodyPr/>
          <a:lstStyle/>
          <a:p>
            <a:r>
              <a:rPr lang="en-IN" altLang="en-US" sz="3600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83" y="687689"/>
            <a:ext cx="8719879" cy="4171479"/>
          </a:xfrm>
          <a:noFill/>
        </p:spPr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That's it! We reached here at the end of our exercise.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Starting with loading the data so far we have done EDA , null values treatment, encoding of categorical columns, feature selection and then model building.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In all of these models our accuracy revolves in the range of 66 to 91%.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And there is no such improvement in accuracy score even after hyperparameter tuning.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So the accuracy of our best model is 91% which can be said to be good for this large dataset.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 performance could be due to various reasons like: no proper pattern of data, too much data, not enough relevant features but maybe with enough data we can train out model even better.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22B17-D6CB-430F-9DCD-9080C921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2" y="4299947"/>
            <a:ext cx="2099160" cy="730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sz="3600" dirty="0">
                <a:latin typeface="Copperplate Gothic Bold" panose="020E0705020206020404" pitchFamily="34" charset="0"/>
              </a:rPr>
              <a:t>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37169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is from an ongoing cardiovascular study on residents of the town of Framingham, Massachusetts.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classification goal is to predict whether the patient has a 10-year risk of future coronary heart disease(CHD).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provides the patients’ information. It includes over 4,000 records and 15 attributes. Variable Each attribute is a potential risk factor. There are both demographic, behavioral, and medical risk factors.</a:t>
            </a:r>
            <a:endParaRPr lang="en-IN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5D1674-17D2-4B88-BDCD-1DC6D368D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6" t="10388" r="4838" b="12853"/>
          <a:stretch/>
        </p:blipFill>
        <p:spPr>
          <a:xfrm>
            <a:off x="5425944" y="4015771"/>
            <a:ext cx="3294863" cy="900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C15B-8568-4670-A0FA-12F7D5FC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66777"/>
          </a:xfrm>
        </p:spPr>
        <p:txBody>
          <a:bodyPr/>
          <a:lstStyle/>
          <a:p>
            <a:r>
              <a:rPr lang="en-US" sz="3600" dirty="0">
                <a:latin typeface="Copperplate Gothic Bold" panose="020E0705020206020404" pitchFamily="34" charset="0"/>
              </a:rPr>
              <a:t>Data description: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13C21-9620-4AEF-8656-B0BC3BB68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13" y="566777"/>
            <a:ext cx="8985303" cy="4576723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Demographic: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Sex: male or female("M" or "F")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Age: Age of the patient;(Continuous - Although the recorded ages have been truncated to whole numbers, the concept of age is continuous)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Behavioral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is_smoking: whether or not the patient is a current smoker ("YES" or "NO")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Cigs Per Day: the number of cigarettes that the person smoked on average in one day.(can be considered continuous as one can have any number of cigarettes, even half a cigarette.)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Medical( history)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BP Meds: whether or not the patient was on blood pressure medication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Stroke: whether or not the patient had previously had a stroke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Hyp: whether or not the patient was hypertensive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Diabetes: whether or not the patient had diabetes (Nominal) Medical(current)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Tot Chol: total cholesterol level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Sys BP: systolic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 BP: diastolic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BMI: Body Mass Index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Heart Rate: heart rate (Continuous - In medical research, variables such as heart rate though in fact discrete, yet are considered continuous because of large number of possible values.)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Glucose: glucose level (Continuous) Predict variable (desired target)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10-year risk of coronary heart disease CHD(binary: “1”, means “Yes”, “0” means “No”) - DV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318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99CC-7936-47BB-B9A0-477768E7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513EBE-EC28-46B0-8874-17570ADE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69AA90-5DC0-45BF-8393-2BAB860E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8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D4B5-CBBE-4D61-A4A9-757A8AF6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each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C2A5C-F9B1-41A8-9E82-B15C7620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1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CDBAE-C124-4FE1-A321-810EED02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Plot of all the features: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9824B-310C-4B84-901C-98F2DFA6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6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AC5F-2B25-487B-A1C1-E383E657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324C1E-912D-42C5-AD6F-D03EAA04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6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C640-7411-41D4-BD6B-A262084C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E9115-44CB-4B2F-A742-B9CD310B7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257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687</Words>
  <Application>Microsoft Office PowerPoint</Application>
  <PresentationFormat>On-screen Show (16:9)</PresentationFormat>
  <Paragraphs>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Bahnschrift Light</vt:lpstr>
      <vt:lpstr>Arial</vt:lpstr>
      <vt:lpstr>Copperplate Gothic Bold</vt:lpstr>
      <vt:lpstr>Bahnschrift SemiBold</vt:lpstr>
      <vt:lpstr>Mongolian Baiti</vt:lpstr>
      <vt:lpstr>Montserrat</vt:lpstr>
      <vt:lpstr>Bahnschrift Condensed</vt:lpstr>
      <vt:lpstr>Simple Light</vt:lpstr>
      <vt:lpstr>           Capstone Project Cardiovascular Risk Prediction   </vt:lpstr>
      <vt:lpstr> Team Consists of: 1. ameen attar 2. Hrithik Chourasia 3. Pradip Solanki 4. Vridhi Parmar   </vt:lpstr>
      <vt:lpstr>Problem Statement:</vt:lpstr>
      <vt:lpstr>Data description:</vt:lpstr>
      <vt:lpstr>Missing Values &amp; After filling NaN Values </vt:lpstr>
      <vt:lpstr>Correlation between each features</vt:lpstr>
      <vt:lpstr>Plot of all the features: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Is heart rate is responsible for chd ?</vt:lpstr>
      <vt:lpstr>How much Smoking affect chd ?</vt:lpstr>
      <vt:lpstr>Who had a stroke earlier more prone to chd ?</vt:lpstr>
      <vt:lpstr>Are patients with systolic bp at risk of chd ?</vt:lpstr>
      <vt:lpstr>Are patients with diastolic bp at risk of chd ?</vt:lpstr>
      <vt:lpstr>patients bmi is important to show the risk of chd ?</vt:lpstr>
      <vt:lpstr>Can patients glucose levels show the risk of chd ?</vt:lpstr>
      <vt:lpstr>K-nn score with varying number of neighbors</vt:lpstr>
      <vt:lpstr>Roc auc curve for knn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Capstone Project Cardiovascular Risk Prediction   </dc:title>
  <cp:lastModifiedBy>Hrithik Chourasia</cp:lastModifiedBy>
  <cp:revision>34</cp:revision>
  <dcterms:modified xsi:type="dcterms:W3CDTF">2021-06-15T02:07:04Z</dcterms:modified>
</cp:coreProperties>
</file>