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7" r:id="rId29"/>
    <p:sldId id="342" r:id="rId30"/>
    <p:sldId id="343" r:id="rId31"/>
    <p:sldId id="337" r:id="rId32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4"/>
      <p:bold r:id="rId35"/>
    </p:embeddedFont>
    <p:embeddedFont>
      <p:font typeface="Bahnschrift Light" panose="020B0502040204020203" pitchFamily="34" charset="0"/>
      <p:regular r:id="rId36"/>
    </p:embeddedFont>
    <p:embeddedFont>
      <p:font typeface="Bahnschrift SemiBold" panose="020B0502040204020203" pitchFamily="34" charset="0"/>
      <p:bold r:id="rId37"/>
    </p:embeddedFont>
    <p:embeddedFont>
      <p:font typeface="Copperplate Gothic Bold" panose="020E0705020206020404" pitchFamily="34" charset="0"/>
      <p:regular r:id="rId38"/>
    </p:embeddedFont>
    <p:embeddedFont>
      <p:font typeface="Mongolian Baiti" panose="03000500000000000000" pitchFamily="66" charset="0"/>
      <p:regular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15" autoAdjust="0"/>
  </p:normalViewPr>
  <p:slideViewPr>
    <p:cSldViewPr snapToGrid="0"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chd?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bmi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55" y="362689"/>
            <a:ext cx="8520600" cy="1426639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Precision and Recall:-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76275" y="1556385"/>
            <a:ext cx="75990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precision is the proportion of relevant results in the list of all returned search results.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recall is the ratio of the relevant results returned by the search engine to the total number of the relevant results that could have been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 this project we are giving more importance to recall because predicting that the person doesn’t have a disease when he have one can risk that persons life.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06" y="344599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436" y="1140589"/>
            <a:ext cx="80782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Less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amount of data available made it difficult to predict properly.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relevant/Important features in our dataset like Chest pain location, chest pain type, Family history of coronary artery, Exercise,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alt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was inbalanced and hence we were not able to apply some models properly.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361435"/>
            <a:ext cx="3010401" cy="572700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34135"/>
            <a:ext cx="8520600" cy="355892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XGboost.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top three models with best accuracy are Gradient boost, Random forest &amp; XGboost with accuracy of  87%, 89%,and 97% respectively.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AA794-9904-415D-8FE5-7FCD0D2C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35" y="4052305"/>
            <a:ext cx="3201175" cy="859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4" y="304068"/>
            <a:ext cx="2751840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292" y="929017"/>
            <a:ext cx="8390953" cy="3910415"/>
          </a:xfrm>
          <a:noFill/>
        </p:spPr>
        <p:txBody>
          <a:bodyPr/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And to conclude we started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with loading the data.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o far we have done EDA, null values treatment, encoding of categorical columns, feature selection and then model building.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75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to 97%. And there is no such improvement in accuracy score even after hyperparameter tuning.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Also it is concluded that accuracy of XGboost is highest as compared to all the algorithms used i.e. 97%.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lack of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data, not enough relevant features but maybe with enough data we can train our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4C13D-25E4-42B9-916B-6EDD6122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35" y="4052305"/>
            <a:ext cx="3201175" cy="859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978</Words>
  <Application>Microsoft Office PowerPoint</Application>
  <PresentationFormat>On-screen Show (16:9)</PresentationFormat>
  <Paragraphs>110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Bahnschrift SemiBold</vt:lpstr>
      <vt:lpstr>Bahnschrift Condensed</vt:lpstr>
      <vt:lpstr>Arial</vt:lpstr>
      <vt:lpstr>Copperplate Gothic Bold</vt:lpstr>
      <vt:lpstr>Montserrat</vt:lpstr>
      <vt:lpstr>Wingdings</vt:lpstr>
      <vt:lpstr>Bahnschrift Light</vt:lpstr>
      <vt:lpstr>Mongolian Baiti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Precision and Recall:-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Hrithik Chourasia</cp:lastModifiedBy>
  <cp:revision>79</cp:revision>
  <cp:lastPrinted>2021-06-16T18:40:00Z</cp:lastPrinted>
  <dcterms:created xsi:type="dcterms:W3CDTF">2021-06-14T16:03:00Z</dcterms:created>
  <dcterms:modified xsi:type="dcterms:W3CDTF">2021-06-16T20:34:24Z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