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23"/>
    </p:embeddedFont>
    <p:embeddedFont>
      <p:font typeface="Bahnschrift SemiBold" panose="020B0502040204020203" pitchFamily="34" charset="0"/>
      <p:bold r:id="rId24"/>
    </p:embeddedFont>
    <p:embeddedFont>
      <p:font typeface="Copperplate Gothic Bold" panose="020E0705020206020404" pitchFamily="34" charset="0"/>
      <p:regular r:id="rId25"/>
    </p:embeddedFont>
    <p:embeddedFont>
      <p:font typeface="Mongolian Baiti" panose="03000500000000000000" pitchFamily="66" charset="0"/>
      <p:regular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/>
                <a:cs typeface="Montserrat"/>
                <a:sym typeface="Montserrat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/>
                <a:cs typeface="Montserrat"/>
                <a:sym typeface="Montserrat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5955F-2435-4C6B-B4D1-6BF870E7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E9D7-9F35-48B0-B646-5725E45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90E9B-6449-4FA8-940C-F871ECBC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F08-3B50-436D-AB32-6DE9F735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D1425-2AA7-4F21-A294-F808FCE6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781C-F236-4D2A-94DB-37C0612B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BCF46-AE0E-4B09-ADE2-09E948AE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219E-2C32-402B-AA60-EE061A47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33F6-2218-43E0-B253-C44ED29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5A3-AE36-4C6C-9062-44303174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heart rate is responsible for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232C-6ED6-4B5F-B6D6-A75A4A13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C05-DCD6-453E-AEE1-10E1DE86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3450"/>
            <a:ext cx="8520600" cy="841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37C5B-EC5C-4EC7-81F2-50A812D9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39090"/>
            <a:ext cx="8520600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C4E-252A-4535-937B-4310C769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Who had a stroke earlier more prone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51C6A-DCD1-4387-8D4D-26D3E3F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3A9F-3DD0-4495-A759-A2051977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CC8F-34CE-4CA4-9BFC-D146E920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C877-AD3F-47C9-AD0E-376E0BB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8A7DC-7C4C-4A54-976E-DA039D30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58FD-8FF7-4ACA-9572-38D46903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patients bmi is important to show the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E33C7-DBF3-4544-AA8B-F343129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5345B-5148-4EB9-9E6A-DF8A7578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36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5DB6F-67FA-4854-8648-C0379D444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/>
        </p:blipFill>
        <p:spPr>
          <a:xfrm>
            <a:off x="4059382" y="3183081"/>
            <a:ext cx="4807527" cy="1683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40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CE0-A179-472D-8A1E-87D663E7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A6147-F46B-47A0-B8DB-A6B7F8E7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9CC-7936-47BB-B9A0-477768E7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13EBE-EC28-46B0-8874-17570ADE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9AA90-5DC0-45BF-8393-2BAB860E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4B5-CBBE-4D61-A4A9-757A8AF6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each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C2A5C-F9B1-41A8-9E82-B15C7620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DBAE-C124-4FE1-A321-810EED02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Plot of all the features: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9824B-310C-4B84-901C-98F2DFA6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AC5F-2B25-487B-A1C1-E383E657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24C1E-912D-42C5-AD6F-D03EAA04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C640-7411-41D4-BD6B-A262084C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E9115-44CB-4B2F-A742-B9CD310B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AA02-7688-49F3-B333-228ECEC8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AE7A0-C0FE-4BE2-AA98-F6EBB97D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F764-83AC-4D12-8860-C12C71B4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9076D-A8F7-46DF-AFB9-802FE94E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1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182</Words>
  <Application>Microsoft Office PowerPoint</Application>
  <PresentationFormat>On-screen Show (16:9)</PresentationFormat>
  <Paragraphs>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Mongolian Baiti</vt:lpstr>
      <vt:lpstr>Bahnschrift Light</vt:lpstr>
      <vt:lpstr>Montserrat</vt:lpstr>
      <vt:lpstr>Arial</vt:lpstr>
      <vt:lpstr>Copperplate Gothic Bold</vt:lpstr>
      <vt:lpstr>Bahnschrift SemiBold</vt:lpstr>
      <vt:lpstr>Simple Light</vt:lpstr>
      <vt:lpstr>           Capstone Project Cardiovascular Risk Prediction   </vt:lpstr>
      <vt:lpstr> Team Consists of: 1. ameen attar 2. Hrithik Chourasia 3. Pradip Solanki 4. Vridhi Parmar   </vt:lpstr>
      <vt:lpstr>Missing Values &amp; After filling NaN Values </vt:lpstr>
      <vt:lpstr>Correlation between each features</vt:lpstr>
      <vt:lpstr>Plot of all the features: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Is heart rate is responsible for chd ?</vt:lpstr>
      <vt:lpstr>PowerPoint Presentation</vt:lpstr>
      <vt:lpstr>Who had a stroke earlier more prone to chd ?</vt:lpstr>
      <vt:lpstr>Are patients with systolic bp at risk of chd ?</vt:lpstr>
      <vt:lpstr>Are patients with diastolic bp at risk of chd ?</vt:lpstr>
      <vt:lpstr>patients bmi is important to show the risk of chd ?</vt:lpstr>
      <vt:lpstr>Can patients glucose levels show the risk of chd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Cardiovascular Risk Prediction   </dc:title>
  <cp:lastModifiedBy>Hrithik Chourasia</cp:lastModifiedBy>
  <cp:revision>21</cp:revision>
  <dcterms:modified xsi:type="dcterms:W3CDTF">2021-06-14T20:48:04Z</dcterms:modified>
</cp:coreProperties>
</file>