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31620"/>
            <a:ext cx="8512500" cy="366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Cardiovascular Risk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5955F-2435-4C6B-B4D1-6BF870E7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8" y="2673927"/>
            <a:ext cx="6650182" cy="2337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Montserrat</vt:lpstr>
      <vt:lpstr>Simple Light</vt:lpstr>
      <vt:lpstr>           Capstone Project Cardiovascular Risk Prediction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Cardiovascular Risk Prediction   </dc:title>
  <cp:lastModifiedBy>Hrithik Chourasia</cp:lastModifiedBy>
  <cp:revision>1</cp:revision>
  <dcterms:modified xsi:type="dcterms:W3CDTF">2021-06-13T06:30:09Z</dcterms:modified>
</cp:coreProperties>
</file>