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A6E6B2-3D92-44C8-BF12-E4443925DC94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D27519-DE33-4F6A-91B5-7D35C92FCFCE}">
      <dgm:prSet/>
      <dgm:spPr/>
      <dgm:t>
        <a:bodyPr/>
        <a:lstStyle/>
        <a:p>
          <a:r>
            <a:rPr lang="en-US"/>
            <a:t>New Broker can be added anytime</a:t>
          </a:r>
        </a:p>
      </dgm:t>
    </dgm:pt>
    <dgm:pt modelId="{0E05DD87-31BF-48EC-AAEC-C86577E219A9}" type="parTrans" cxnId="{320C72C8-C8CB-429B-981A-9CCB65AD0D14}">
      <dgm:prSet/>
      <dgm:spPr/>
      <dgm:t>
        <a:bodyPr/>
        <a:lstStyle/>
        <a:p>
          <a:endParaRPr lang="en-US"/>
        </a:p>
      </dgm:t>
    </dgm:pt>
    <dgm:pt modelId="{03673798-4C12-442B-B9A9-88F955CAC30A}" type="sibTrans" cxnId="{320C72C8-C8CB-429B-981A-9CCB65AD0D1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233A888-A5A7-4A6E-A9E6-953B075705DA}">
      <dgm:prSet/>
      <dgm:spPr/>
      <dgm:t>
        <a:bodyPr/>
        <a:lstStyle/>
        <a:p>
          <a:r>
            <a:rPr lang="en-US"/>
            <a:t>Increase number of consumers</a:t>
          </a:r>
        </a:p>
      </dgm:t>
    </dgm:pt>
    <dgm:pt modelId="{BBB3534D-C3DD-4B3C-85EE-B1F3ED43E952}" type="parTrans" cxnId="{D0F2C3E2-CEF9-4D91-A98F-A988E04D3D3B}">
      <dgm:prSet/>
      <dgm:spPr/>
      <dgm:t>
        <a:bodyPr/>
        <a:lstStyle/>
        <a:p>
          <a:endParaRPr lang="en-US"/>
        </a:p>
      </dgm:t>
    </dgm:pt>
    <dgm:pt modelId="{B8EB42E4-577D-4B88-A9D7-0EA23F21F77D}" type="sibTrans" cxnId="{D0F2C3E2-CEF9-4D91-A98F-A988E04D3D3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E852E6F-A394-416B-A00F-A90FD7148879}">
      <dgm:prSet/>
      <dgm:spPr/>
      <dgm:t>
        <a:bodyPr/>
        <a:lstStyle/>
        <a:p>
          <a:r>
            <a:rPr lang="en-US"/>
            <a:t>Kafka can take 1million requests per second</a:t>
          </a:r>
        </a:p>
      </dgm:t>
    </dgm:pt>
    <dgm:pt modelId="{B4923CAC-D5EE-4AAB-8CD5-BEAEF6449C44}" type="parTrans" cxnId="{5BFABCF8-E1C0-4CC5-AAC0-27EF27A2996A}">
      <dgm:prSet/>
      <dgm:spPr/>
      <dgm:t>
        <a:bodyPr/>
        <a:lstStyle/>
        <a:p>
          <a:endParaRPr lang="en-US"/>
        </a:p>
      </dgm:t>
    </dgm:pt>
    <dgm:pt modelId="{359ACFA9-D77A-4AA2-B1E4-9B91224A6D14}" type="sibTrans" cxnId="{5BFABCF8-E1C0-4CC5-AAC0-27EF27A2996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A0FC8BD-C3AD-4296-B138-8FA729C1999A}" type="pres">
      <dgm:prSet presAssocID="{2FA6E6B2-3D92-44C8-BF12-E4443925DC94}" presName="Name0" presStyleCnt="0">
        <dgm:presLayoutVars>
          <dgm:animLvl val="lvl"/>
          <dgm:resizeHandles val="exact"/>
        </dgm:presLayoutVars>
      </dgm:prSet>
      <dgm:spPr/>
    </dgm:pt>
    <dgm:pt modelId="{26EF0264-7BC3-43A0-9AA7-314CD5B3DB48}" type="pres">
      <dgm:prSet presAssocID="{7CD27519-DE33-4F6A-91B5-7D35C92FCFCE}" presName="compositeNode" presStyleCnt="0">
        <dgm:presLayoutVars>
          <dgm:bulletEnabled val="1"/>
        </dgm:presLayoutVars>
      </dgm:prSet>
      <dgm:spPr/>
    </dgm:pt>
    <dgm:pt modelId="{2563972F-58CC-45FA-9657-79AFF740DCA2}" type="pres">
      <dgm:prSet presAssocID="{7CD27519-DE33-4F6A-91B5-7D35C92FCFCE}" presName="bgRect" presStyleLbl="alignNode1" presStyleIdx="0" presStyleCnt="3"/>
      <dgm:spPr/>
    </dgm:pt>
    <dgm:pt modelId="{95D2F6FD-1851-400E-B535-BF44C70EC8CA}" type="pres">
      <dgm:prSet presAssocID="{03673798-4C12-442B-B9A9-88F955CAC30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13BEB95-9E82-459F-AB8B-7EB211DDAFE1}" type="pres">
      <dgm:prSet presAssocID="{7CD27519-DE33-4F6A-91B5-7D35C92FCFCE}" presName="nodeRect" presStyleLbl="alignNode1" presStyleIdx="0" presStyleCnt="3">
        <dgm:presLayoutVars>
          <dgm:bulletEnabled val="1"/>
        </dgm:presLayoutVars>
      </dgm:prSet>
      <dgm:spPr/>
    </dgm:pt>
    <dgm:pt modelId="{1A2FFD9A-FCD3-4E78-9664-D4899174BBCD}" type="pres">
      <dgm:prSet presAssocID="{03673798-4C12-442B-B9A9-88F955CAC30A}" presName="sibTrans" presStyleCnt="0"/>
      <dgm:spPr/>
    </dgm:pt>
    <dgm:pt modelId="{3F1AE9FC-4122-4370-B12C-474AF55AF392}" type="pres">
      <dgm:prSet presAssocID="{F233A888-A5A7-4A6E-A9E6-953B075705DA}" presName="compositeNode" presStyleCnt="0">
        <dgm:presLayoutVars>
          <dgm:bulletEnabled val="1"/>
        </dgm:presLayoutVars>
      </dgm:prSet>
      <dgm:spPr/>
    </dgm:pt>
    <dgm:pt modelId="{B2D086B6-4504-4818-A004-F5938D7E74BB}" type="pres">
      <dgm:prSet presAssocID="{F233A888-A5A7-4A6E-A9E6-953B075705DA}" presName="bgRect" presStyleLbl="alignNode1" presStyleIdx="1" presStyleCnt="3"/>
      <dgm:spPr/>
    </dgm:pt>
    <dgm:pt modelId="{81382BE9-CFFA-41CF-8051-2030ACC1B410}" type="pres">
      <dgm:prSet presAssocID="{B8EB42E4-577D-4B88-A9D7-0EA23F21F77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E4B8DD3-C7C6-4F2C-8E02-80DEF5A24740}" type="pres">
      <dgm:prSet presAssocID="{F233A888-A5A7-4A6E-A9E6-953B075705DA}" presName="nodeRect" presStyleLbl="alignNode1" presStyleIdx="1" presStyleCnt="3">
        <dgm:presLayoutVars>
          <dgm:bulletEnabled val="1"/>
        </dgm:presLayoutVars>
      </dgm:prSet>
      <dgm:spPr/>
    </dgm:pt>
    <dgm:pt modelId="{6A724FAA-4CAE-4934-8F1E-49653B3AE823}" type="pres">
      <dgm:prSet presAssocID="{B8EB42E4-577D-4B88-A9D7-0EA23F21F77D}" presName="sibTrans" presStyleCnt="0"/>
      <dgm:spPr/>
    </dgm:pt>
    <dgm:pt modelId="{9587296A-4518-4EDE-9E61-26E70B991EBF}" type="pres">
      <dgm:prSet presAssocID="{7E852E6F-A394-416B-A00F-A90FD7148879}" presName="compositeNode" presStyleCnt="0">
        <dgm:presLayoutVars>
          <dgm:bulletEnabled val="1"/>
        </dgm:presLayoutVars>
      </dgm:prSet>
      <dgm:spPr/>
    </dgm:pt>
    <dgm:pt modelId="{65DAA03B-425F-451B-81C7-B15705C15AD7}" type="pres">
      <dgm:prSet presAssocID="{7E852E6F-A394-416B-A00F-A90FD7148879}" presName="bgRect" presStyleLbl="alignNode1" presStyleIdx="2" presStyleCnt="3"/>
      <dgm:spPr/>
    </dgm:pt>
    <dgm:pt modelId="{2FAB6512-582D-4EDA-9803-B6CDB8527F5F}" type="pres">
      <dgm:prSet presAssocID="{359ACFA9-D77A-4AA2-B1E4-9B91224A6D1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30B9A03-6894-4488-B317-68F015364355}" type="pres">
      <dgm:prSet presAssocID="{7E852E6F-A394-416B-A00F-A90FD714887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F902D11-2DD2-4AB4-96E7-AAA4704575F6}" type="presOf" srcId="{03673798-4C12-442B-B9A9-88F955CAC30A}" destId="{95D2F6FD-1851-400E-B535-BF44C70EC8CA}" srcOrd="0" destOrd="0" presId="urn:microsoft.com/office/officeart/2016/7/layout/LinearBlockProcessNumbered"/>
    <dgm:cxn modelId="{1BFDA821-28B8-48AD-B88B-7F0D11B67EF8}" type="presOf" srcId="{B8EB42E4-577D-4B88-A9D7-0EA23F21F77D}" destId="{81382BE9-CFFA-41CF-8051-2030ACC1B410}" srcOrd="0" destOrd="0" presId="urn:microsoft.com/office/officeart/2016/7/layout/LinearBlockProcessNumbered"/>
    <dgm:cxn modelId="{14DD0D36-655E-4A91-813D-CEA0D931B248}" type="presOf" srcId="{7E852E6F-A394-416B-A00F-A90FD7148879}" destId="{65DAA03B-425F-451B-81C7-B15705C15AD7}" srcOrd="0" destOrd="0" presId="urn:microsoft.com/office/officeart/2016/7/layout/LinearBlockProcessNumbered"/>
    <dgm:cxn modelId="{3BF6ED39-0843-4899-B9B5-D7DC4FED72C5}" type="presOf" srcId="{F233A888-A5A7-4A6E-A9E6-953B075705DA}" destId="{B2D086B6-4504-4818-A004-F5938D7E74BB}" srcOrd="0" destOrd="0" presId="urn:microsoft.com/office/officeart/2016/7/layout/LinearBlockProcessNumbered"/>
    <dgm:cxn modelId="{FC4DB549-3E5A-4F2C-B475-92BFD115C540}" type="presOf" srcId="{7E852E6F-A394-416B-A00F-A90FD7148879}" destId="{030B9A03-6894-4488-B317-68F015364355}" srcOrd="1" destOrd="0" presId="urn:microsoft.com/office/officeart/2016/7/layout/LinearBlockProcessNumbered"/>
    <dgm:cxn modelId="{8F9BFC7E-E9F8-475B-BA64-AD3FB962C65E}" type="presOf" srcId="{F233A888-A5A7-4A6E-A9E6-953B075705DA}" destId="{3E4B8DD3-C7C6-4F2C-8E02-80DEF5A24740}" srcOrd="1" destOrd="0" presId="urn:microsoft.com/office/officeart/2016/7/layout/LinearBlockProcessNumbered"/>
    <dgm:cxn modelId="{273979C2-93EF-46CE-9384-08A921FEC948}" type="presOf" srcId="{7CD27519-DE33-4F6A-91B5-7D35C92FCFCE}" destId="{613BEB95-9E82-459F-AB8B-7EB211DDAFE1}" srcOrd="1" destOrd="0" presId="urn:microsoft.com/office/officeart/2016/7/layout/LinearBlockProcessNumbered"/>
    <dgm:cxn modelId="{320C72C8-C8CB-429B-981A-9CCB65AD0D14}" srcId="{2FA6E6B2-3D92-44C8-BF12-E4443925DC94}" destId="{7CD27519-DE33-4F6A-91B5-7D35C92FCFCE}" srcOrd="0" destOrd="0" parTransId="{0E05DD87-31BF-48EC-AAEC-C86577E219A9}" sibTransId="{03673798-4C12-442B-B9A9-88F955CAC30A}"/>
    <dgm:cxn modelId="{1D2A1FCB-0C4D-415E-B470-1220ACC8AC2F}" type="presOf" srcId="{359ACFA9-D77A-4AA2-B1E4-9B91224A6D14}" destId="{2FAB6512-582D-4EDA-9803-B6CDB8527F5F}" srcOrd="0" destOrd="0" presId="urn:microsoft.com/office/officeart/2016/7/layout/LinearBlockProcessNumbered"/>
    <dgm:cxn modelId="{D0F2C3E2-CEF9-4D91-A98F-A988E04D3D3B}" srcId="{2FA6E6B2-3D92-44C8-BF12-E4443925DC94}" destId="{F233A888-A5A7-4A6E-A9E6-953B075705DA}" srcOrd="1" destOrd="0" parTransId="{BBB3534D-C3DD-4B3C-85EE-B1F3ED43E952}" sibTransId="{B8EB42E4-577D-4B88-A9D7-0EA23F21F77D}"/>
    <dgm:cxn modelId="{02C377F2-BDB8-4257-B4DF-D28B8DFF69FD}" type="presOf" srcId="{7CD27519-DE33-4F6A-91B5-7D35C92FCFCE}" destId="{2563972F-58CC-45FA-9657-79AFF740DCA2}" srcOrd="0" destOrd="0" presId="urn:microsoft.com/office/officeart/2016/7/layout/LinearBlockProcessNumbered"/>
    <dgm:cxn modelId="{5BFABCF8-E1C0-4CC5-AAC0-27EF27A2996A}" srcId="{2FA6E6B2-3D92-44C8-BF12-E4443925DC94}" destId="{7E852E6F-A394-416B-A00F-A90FD7148879}" srcOrd="2" destOrd="0" parTransId="{B4923CAC-D5EE-4AAB-8CD5-BEAEF6449C44}" sibTransId="{359ACFA9-D77A-4AA2-B1E4-9B91224A6D14}"/>
    <dgm:cxn modelId="{F1DC55FE-63AF-4EAF-B22B-9E4A5E7F2D6C}" type="presOf" srcId="{2FA6E6B2-3D92-44C8-BF12-E4443925DC94}" destId="{7A0FC8BD-C3AD-4296-B138-8FA729C1999A}" srcOrd="0" destOrd="0" presId="urn:microsoft.com/office/officeart/2016/7/layout/LinearBlockProcessNumbered"/>
    <dgm:cxn modelId="{66619C12-6C3B-4BDB-B041-CF2E5E8D5A13}" type="presParOf" srcId="{7A0FC8BD-C3AD-4296-B138-8FA729C1999A}" destId="{26EF0264-7BC3-43A0-9AA7-314CD5B3DB48}" srcOrd="0" destOrd="0" presId="urn:microsoft.com/office/officeart/2016/7/layout/LinearBlockProcessNumbered"/>
    <dgm:cxn modelId="{941D06D3-7289-4434-9465-53D3689B1231}" type="presParOf" srcId="{26EF0264-7BC3-43A0-9AA7-314CD5B3DB48}" destId="{2563972F-58CC-45FA-9657-79AFF740DCA2}" srcOrd="0" destOrd="0" presId="urn:microsoft.com/office/officeart/2016/7/layout/LinearBlockProcessNumbered"/>
    <dgm:cxn modelId="{CEDFC875-EFF3-4ABB-8C84-F45657CF20EF}" type="presParOf" srcId="{26EF0264-7BC3-43A0-9AA7-314CD5B3DB48}" destId="{95D2F6FD-1851-400E-B535-BF44C70EC8CA}" srcOrd="1" destOrd="0" presId="urn:microsoft.com/office/officeart/2016/7/layout/LinearBlockProcessNumbered"/>
    <dgm:cxn modelId="{81714FAE-EC1D-4A39-9914-245410E037A6}" type="presParOf" srcId="{26EF0264-7BC3-43A0-9AA7-314CD5B3DB48}" destId="{613BEB95-9E82-459F-AB8B-7EB211DDAFE1}" srcOrd="2" destOrd="0" presId="urn:microsoft.com/office/officeart/2016/7/layout/LinearBlockProcessNumbered"/>
    <dgm:cxn modelId="{5AD93DD8-3B17-479D-A03B-149FA8DA69E9}" type="presParOf" srcId="{7A0FC8BD-C3AD-4296-B138-8FA729C1999A}" destId="{1A2FFD9A-FCD3-4E78-9664-D4899174BBCD}" srcOrd="1" destOrd="0" presId="urn:microsoft.com/office/officeart/2016/7/layout/LinearBlockProcessNumbered"/>
    <dgm:cxn modelId="{CC95193F-360B-45CE-9010-9188D8D58128}" type="presParOf" srcId="{7A0FC8BD-C3AD-4296-B138-8FA729C1999A}" destId="{3F1AE9FC-4122-4370-B12C-474AF55AF392}" srcOrd="2" destOrd="0" presId="urn:microsoft.com/office/officeart/2016/7/layout/LinearBlockProcessNumbered"/>
    <dgm:cxn modelId="{3894F2AA-3E61-4AF8-9A29-BCD8AF3D0488}" type="presParOf" srcId="{3F1AE9FC-4122-4370-B12C-474AF55AF392}" destId="{B2D086B6-4504-4818-A004-F5938D7E74BB}" srcOrd="0" destOrd="0" presId="urn:microsoft.com/office/officeart/2016/7/layout/LinearBlockProcessNumbered"/>
    <dgm:cxn modelId="{63B33241-FE21-4B91-AB9B-9B0291BA2ED7}" type="presParOf" srcId="{3F1AE9FC-4122-4370-B12C-474AF55AF392}" destId="{81382BE9-CFFA-41CF-8051-2030ACC1B410}" srcOrd="1" destOrd="0" presId="urn:microsoft.com/office/officeart/2016/7/layout/LinearBlockProcessNumbered"/>
    <dgm:cxn modelId="{289E11B8-3A99-4BAC-8B5D-855B5EA06474}" type="presParOf" srcId="{3F1AE9FC-4122-4370-B12C-474AF55AF392}" destId="{3E4B8DD3-C7C6-4F2C-8E02-80DEF5A24740}" srcOrd="2" destOrd="0" presId="urn:microsoft.com/office/officeart/2016/7/layout/LinearBlockProcessNumbered"/>
    <dgm:cxn modelId="{5FAE9AB9-8965-4D72-B670-6629285513F4}" type="presParOf" srcId="{7A0FC8BD-C3AD-4296-B138-8FA729C1999A}" destId="{6A724FAA-4CAE-4934-8F1E-49653B3AE823}" srcOrd="3" destOrd="0" presId="urn:microsoft.com/office/officeart/2016/7/layout/LinearBlockProcessNumbered"/>
    <dgm:cxn modelId="{C1885B67-5220-44D4-9BD7-63E2E9A6D666}" type="presParOf" srcId="{7A0FC8BD-C3AD-4296-B138-8FA729C1999A}" destId="{9587296A-4518-4EDE-9E61-26E70B991EBF}" srcOrd="4" destOrd="0" presId="urn:microsoft.com/office/officeart/2016/7/layout/LinearBlockProcessNumbered"/>
    <dgm:cxn modelId="{3C0B2C85-16F9-4E9C-86E2-299BB56CD577}" type="presParOf" srcId="{9587296A-4518-4EDE-9E61-26E70B991EBF}" destId="{65DAA03B-425F-451B-81C7-B15705C15AD7}" srcOrd="0" destOrd="0" presId="urn:microsoft.com/office/officeart/2016/7/layout/LinearBlockProcessNumbered"/>
    <dgm:cxn modelId="{7D016110-216D-425F-BA87-335177BE42A2}" type="presParOf" srcId="{9587296A-4518-4EDE-9E61-26E70B991EBF}" destId="{2FAB6512-582D-4EDA-9803-B6CDB8527F5F}" srcOrd="1" destOrd="0" presId="urn:microsoft.com/office/officeart/2016/7/layout/LinearBlockProcessNumbered"/>
    <dgm:cxn modelId="{0E7AE1B0-C437-40A2-A56B-F044520D9E67}" type="presParOf" srcId="{9587296A-4518-4EDE-9E61-26E70B991EBF}" destId="{030B9A03-6894-4488-B317-68F01536435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3972F-58CC-45FA-9657-79AFF740DCA2}">
      <dsp:nvSpPr>
        <dsp:cNvPr id="0" name=""/>
        <dsp:cNvSpPr/>
      </dsp:nvSpPr>
      <dsp:spPr>
        <a:xfrm>
          <a:off x="785" y="0"/>
          <a:ext cx="3182540" cy="3760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New Broker can be added anytime</a:t>
          </a:r>
        </a:p>
      </dsp:txBody>
      <dsp:txXfrm>
        <a:off x="785" y="1504356"/>
        <a:ext cx="3182540" cy="2256534"/>
      </dsp:txXfrm>
    </dsp:sp>
    <dsp:sp modelId="{95D2F6FD-1851-400E-B535-BF44C70EC8CA}">
      <dsp:nvSpPr>
        <dsp:cNvPr id="0" name=""/>
        <dsp:cNvSpPr/>
      </dsp:nvSpPr>
      <dsp:spPr>
        <a:xfrm>
          <a:off x="785" y="0"/>
          <a:ext cx="3182540" cy="150435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85" y="0"/>
        <a:ext cx="3182540" cy="1504356"/>
      </dsp:txXfrm>
    </dsp:sp>
    <dsp:sp modelId="{B2D086B6-4504-4818-A004-F5938D7E74BB}">
      <dsp:nvSpPr>
        <dsp:cNvPr id="0" name=""/>
        <dsp:cNvSpPr/>
      </dsp:nvSpPr>
      <dsp:spPr>
        <a:xfrm>
          <a:off x="3437929" y="0"/>
          <a:ext cx="3182540" cy="3760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Increase number of consumers</a:t>
          </a:r>
        </a:p>
      </dsp:txBody>
      <dsp:txXfrm>
        <a:off x="3437929" y="1504356"/>
        <a:ext cx="3182540" cy="2256534"/>
      </dsp:txXfrm>
    </dsp:sp>
    <dsp:sp modelId="{81382BE9-CFFA-41CF-8051-2030ACC1B410}">
      <dsp:nvSpPr>
        <dsp:cNvPr id="0" name=""/>
        <dsp:cNvSpPr/>
      </dsp:nvSpPr>
      <dsp:spPr>
        <a:xfrm>
          <a:off x="3437929" y="0"/>
          <a:ext cx="3182540" cy="150435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437929" y="0"/>
        <a:ext cx="3182540" cy="1504356"/>
      </dsp:txXfrm>
    </dsp:sp>
    <dsp:sp modelId="{65DAA03B-425F-451B-81C7-B15705C15AD7}">
      <dsp:nvSpPr>
        <dsp:cNvPr id="0" name=""/>
        <dsp:cNvSpPr/>
      </dsp:nvSpPr>
      <dsp:spPr>
        <a:xfrm>
          <a:off x="6875073" y="0"/>
          <a:ext cx="3182540" cy="3760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Kafka can take 1million requests per second</a:t>
          </a:r>
        </a:p>
      </dsp:txBody>
      <dsp:txXfrm>
        <a:off x="6875073" y="1504356"/>
        <a:ext cx="3182540" cy="2256534"/>
      </dsp:txXfrm>
    </dsp:sp>
    <dsp:sp modelId="{2FAB6512-582D-4EDA-9803-B6CDB8527F5F}">
      <dsp:nvSpPr>
        <dsp:cNvPr id="0" name=""/>
        <dsp:cNvSpPr/>
      </dsp:nvSpPr>
      <dsp:spPr>
        <a:xfrm>
          <a:off x="6875073" y="0"/>
          <a:ext cx="3182540" cy="150435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875073" y="0"/>
        <a:ext cx="3182540" cy="1504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3218" y="1630544"/>
            <a:ext cx="6253317" cy="1704618"/>
          </a:xfrm>
        </p:spPr>
        <p:txBody>
          <a:bodyPr>
            <a:normAutofit/>
          </a:bodyPr>
          <a:lstStyle/>
          <a:p>
            <a:r>
              <a:rPr lang="en-US" sz="1800" dirty="0"/>
              <a:t>Apache </a:t>
            </a:r>
            <a:br>
              <a:rPr lang="en-US" sz="6000" dirty="0"/>
            </a:br>
            <a:r>
              <a:rPr lang="en-US" dirty="0"/>
              <a:t>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/>
              <a:t>an open-source distributed event streaming platform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pache Kafka - Wikidata">
            <a:extLst>
              <a:ext uri="{FF2B5EF4-FFF2-40B4-BE49-F238E27FC236}">
                <a16:creationId xmlns:a16="http://schemas.microsoft.com/office/drawing/2014/main" id="{CDAE109A-CC60-4B93-9BC3-AD32AC031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46" y="1307593"/>
            <a:ext cx="1858708" cy="301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B477-C4BC-4E89-8771-BA07AD32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 kern="1200" spc="-50" baseline="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41FB3-C71B-4E7C-AA60-E9AC1C5ADB77}"/>
              </a:ext>
            </a:extLst>
          </p:cNvPr>
          <p:cNvSpPr txBox="1"/>
          <p:nvPr/>
        </p:nvSpPr>
        <p:spPr>
          <a:xfrm>
            <a:off x="1097280" y="2120900"/>
            <a:ext cx="4639736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900">
                <a:solidFill>
                  <a:schemeClr val="tx1">
                    <a:lumMod val="75000"/>
                    <a:lumOff val="25000"/>
                  </a:schemeClr>
                </a:solidFill>
              </a:rPr>
              <a:t>Kafka is a messaging system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sz="19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900">
                <a:solidFill>
                  <a:schemeClr val="tx1">
                    <a:lumMod val="75000"/>
                    <a:lumOff val="25000"/>
                  </a:schemeClr>
                </a:solidFill>
              </a:rPr>
              <a:t>Kafka Vs Queue (RabbitMQ)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1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C9F31F-09D6-474F-B3C3-A4AD90AB4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196" y="3023119"/>
            <a:ext cx="5772435" cy="22801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704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B67D-941A-45DF-9AC9-F3D6EA7A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/>
              <a:t>Kafka is distributed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AF580-42B4-4606-A29A-DFD8DFD25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 fontAlgn="ctr">
              <a:buFont typeface="Wingdings" panose="05000000000000000000" pitchFamily="2" charset="2"/>
              <a:buChar char="q"/>
            </a:pPr>
            <a:r>
              <a:rPr lang="en-US" dirty="0"/>
              <a:t>Referred as Kafka Cluster </a:t>
            </a:r>
          </a:p>
          <a:p>
            <a:pPr fontAlgn="ctr">
              <a:buFont typeface="Wingdings" panose="05000000000000000000" pitchFamily="2" charset="2"/>
              <a:buChar char="q"/>
            </a:pPr>
            <a:r>
              <a:rPr lang="en-US" dirty="0"/>
              <a:t>A cluster made up of more than one Kafka server</a:t>
            </a:r>
          </a:p>
          <a:p>
            <a:pPr fontAlgn="ctr">
              <a:buFont typeface="Wingdings" panose="05000000000000000000" pitchFamily="2" charset="2"/>
              <a:buChar char="q"/>
            </a:pPr>
            <a:r>
              <a:rPr lang="en-US" dirty="0"/>
              <a:t>Each Kafka server is called Kafka Broker</a:t>
            </a:r>
          </a:p>
          <a:p>
            <a:endParaRPr lang="en-AE" dirty="0"/>
          </a:p>
        </p:txBody>
      </p:sp>
      <p:pic>
        <p:nvPicPr>
          <p:cNvPr id="4" name="Picture 2" descr="Kafka Cluster &#10;Node 3 &#10;Broker &#10;Node 1 &#10;Broker &#10;Node 2 &#10;Broker ">
            <a:extLst>
              <a:ext uri="{FF2B5EF4-FFF2-40B4-BE49-F238E27FC236}">
                <a16:creationId xmlns:a16="http://schemas.microsoft.com/office/drawing/2014/main" id="{571C2B2A-095D-48E5-A83A-2434212F8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44" y="2185500"/>
            <a:ext cx="4639736" cy="361899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80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B67D-941A-45DF-9AC9-F3D6EA7A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Kafka is fault Tolerant</a:t>
            </a:r>
            <a:endParaRPr lang="en-AE" dirty="0"/>
          </a:p>
        </p:txBody>
      </p:sp>
      <p:pic>
        <p:nvPicPr>
          <p:cNvPr id="3074" name="Picture 2" descr="Kafka Cluster &#10;Node 3 &#10;Broker &#10;Ml &#10;Node 1 &#10;Ml &#10;Node 2 &#10;Broker ">
            <a:extLst>
              <a:ext uri="{FF2B5EF4-FFF2-40B4-BE49-F238E27FC236}">
                <a16:creationId xmlns:a16="http://schemas.microsoft.com/office/drawing/2014/main" id="{9BAEE816-4C06-414D-8D48-C4449F9D0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2231897"/>
            <a:ext cx="4639736" cy="352619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AF580-42B4-4606-A29A-DFD8DFD25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/>
          </a:bodyPr>
          <a:lstStyle/>
          <a:p>
            <a:pPr fontAlgn="ctr"/>
            <a:r>
              <a:rPr lang="en-US"/>
              <a:t>Ability of system to continue operating even one or more component fails</a:t>
            </a:r>
          </a:p>
          <a:p>
            <a:pPr fontAlgn="ctr"/>
            <a:r>
              <a:rPr lang="en-US"/>
              <a:t>In Kafka cluster message can be replicated in multiple brokers called </a:t>
            </a:r>
            <a:r>
              <a:rPr lang="en-US" b="1"/>
              <a:t>Replication Factor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73475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AEAF-E43F-4CC1-AD70-5F3D7665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Kafka is scalable system</a:t>
            </a:r>
            <a:endParaRPr lang="en-AE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FDDF685-5C03-41C8-A9BF-6396D6FC0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611250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4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 &#10;p &#10;Consumer Group &#10;p &#10;Consumer Group &#10;Kafta Server &#10;APACHE &#10;ZooKeepeö ">
            <a:extLst>
              <a:ext uri="{FF2B5EF4-FFF2-40B4-BE49-F238E27FC236}">
                <a16:creationId xmlns:a16="http://schemas.microsoft.com/office/drawing/2014/main" id="{8391EBC9-D6B1-43C9-979C-0407E6B4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5265" y="2017278"/>
            <a:ext cx="7154517" cy="413173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B8E7B-8952-4426-8811-B55930FE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 kern="1200" spc="-50" baseline="0" dirty="0">
                <a:latin typeface="+mj-lt"/>
                <a:ea typeface="+mj-ea"/>
                <a:cs typeface="+mj-cs"/>
              </a:rPr>
              <a:t>KAFKA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2273A-276B-4065-8D51-E8D128B67F50}"/>
              </a:ext>
            </a:extLst>
          </p:cNvPr>
          <p:cNvSpPr txBox="1"/>
          <p:nvPr/>
        </p:nvSpPr>
        <p:spPr>
          <a:xfrm>
            <a:off x="1097280" y="2120900"/>
            <a:ext cx="3707985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Kafka Server</a:t>
            </a:r>
          </a:p>
          <a:p>
            <a:pPr marL="285750" indent="-28575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Topics</a:t>
            </a:r>
          </a:p>
          <a:p>
            <a:pPr marL="285750" indent="-28575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Partition</a:t>
            </a:r>
          </a:p>
          <a:p>
            <a:pPr marL="285750" indent="-28575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Publisher/Producer</a:t>
            </a:r>
          </a:p>
          <a:p>
            <a:pPr marL="285750" indent="-28575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Consumer Group - consumer</a:t>
            </a:r>
          </a:p>
          <a:p>
            <a:pPr marL="742950" lvl="1" indent="-28575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consumer must be associated with a consumer group</a:t>
            </a:r>
          </a:p>
          <a:p>
            <a:pPr marL="285750" indent="-28575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Zookeeper - is a distributed open-source  configuration, synchronization service</a:t>
            </a:r>
          </a:p>
          <a:p>
            <a:pPr marL="742950" lvl="1" indent="-28575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the data regarding no: of producers , consumers etc. are stored in zookeeper</a:t>
            </a:r>
          </a:p>
          <a:p>
            <a:pPr marL="742950" lvl="1" indent="-28575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 message has been read by consumer</a:t>
            </a:r>
          </a:p>
          <a:p>
            <a:pPr marL="742950" lvl="1" indent="-28575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information - location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etc.</a:t>
            </a:r>
          </a:p>
          <a:p>
            <a:pPr marL="742950" lvl="1" indent="-285750" font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configuration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E69B-24A6-41CD-917F-55243756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A394C-2CFF-4AB2-A54E-4AC8BDCD56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5E26A-5F91-41DD-A38F-BFDBF11EEA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4422163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{B9FCCB3A-88D4-433A-A87E-C814BF67FC9D}tf56160789_win32</Template>
  <TotalTime>54</TotalTime>
  <Words>163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Wingdings</vt:lpstr>
      <vt:lpstr>1_RetrospectVTI</vt:lpstr>
      <vt:lpstr>Apache  Kafka</vt:lpstr>
      <vt:lpstr>Introduction</vt:lpstr>
      <vt:lpstr>Kafka is distributed application</vt:lpstr>
      <vt:lpstr>Kafka is fault Tolerant</vt:lpstr>
      <vt:lpstr>Kafka is scalable system</vt:lpstr>
      <vt:lpstr>KAFKA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 Kafka</dc:title>
  <dc:creator>ameen hashir</dc:creator>
  <cp:lastModifiedBy>ameen hashir</cp:lastModifiedBy>
  <cp:revision>5</cp:revision>
  <dcterms:created xsi:type="dcterms:W3CDTF">2021-03-23T11:35:29Z</dcterms:created>
  <dcterms:modified xsi:type="dcterms:W3CDTF">2021-03-23T12:29:44Z</dcterms:modified>
</cp:coreProperties>
</file>