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1" r:id="rId3"/>
    <p:sldId id="264" r:id="rId4"/>
    <p:sldId id="263" r:id="rId5"/>
    <p:sldId id="260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090172"/>
            <a:ext cx="8001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Object Oriented Programming  </a:t>
            </a:r>
          </a:p>
          <a:p>
            <a:pPr algn="ctr"/>
            <a:r>
              <a:rPr lang="en-US" sz="6600" b="1" dirty="0" smtClean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in Python</a:t>
            </a:r>
            <a:endParaRPr lang="en-US" sz="66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8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445497"/>
            <a:ext cx="87223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Python Supports All Different Programming Paradigms</a:t>
            </a:r>
          </a:p>
          <a:p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Functional Programming</a:t>
            </a:r>
            <a:r>
              <a:rPr lang="en-US" sz="3200" dirty="0" smtClean="0"/>
              <a:t> (if you can achieve a certain task without changing the data, we still accomplish the task, ex-lambdas)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Procedure Oriented Programming</a:t>
            </a:r>
            <a:r>
              <a:rPr lang="en-US" sz="3200" dirty="0" smtClean="0"/>
              <a:t>(break down the project into small </a:t>
            </a:r>
            <a:r>
              <a:rPr lang="en-US" sz="3200" dirty="0" err="1" smtClean="0"/>
              <a:t>small</a:t>
            </a:r>
            <a:r>
              <a:rPr lang="en-US" sz="3200" dirty="0" smtClean="0"/>
              <a:t> modules will be functions)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/>
              <a:t>Object Oriented Programming</a:t>
            </a:r>
            <a:endParaRPr lang="en-US" sz="3200" b="1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1772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453327"/>
            <a:ext cx="3429000" cy="737673"/>
          </a:xfrm>
        </p:spPr>
        <p:txBody>
          <a:bodyPr>
            <a:noAutofit/>
          </a:bodyPr>
          <a:lstStyle/>
          <a:p>
            <a:r>
              <a:rPr lang="en-US" sz="4000" dirty="0" smtClean="0"/>
              <a:t>Polymorphism</a:t>
            </a:r>
            <a:endParaRPr lang="en-IN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802" y="4932218"/>
            <a:ext cx="3507213" cy="96175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Abstraction</a:t>
            </a:r>
            <a:endParaRPr lang="en-IN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3200400"/>
            <a:ext cx="3598156" cy="9906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Encapsulation</a:t>
            </a:r>
            <a:endParaRPr lang="en-IN" sz="4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1925553"/>
            <a:ext cx="1791002" cy="709714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80247" y="1776514"/>
            <a:ext cx="1970102" cy="85875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00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We use objects in real world. We solve real world issues with help of </a:t>
            </a:r>
            <a:r>
              <a:rPr lang="en-US" b="1" dirty="0" smtClean="0"/>
              <a:t>virtual world solution</a:t>
            </a:r>
          </a:p>
          <a:p>
            <a:r>
              <a:rPr lang="en-US" dirty="0" smtClean="0"/>
              <a:t>Every objects will have </a:t>
            </a:r>
            <a:r>
              <a:rPr lang="en-US" b="1" dirty="0" smtClean="0"/>
              <a:t>ATTRIBUTES</a:t>
            </a:r>
            <a:r>
              <a:rPr lang="en-US" dirty="0" smtClean="0"/>
              <a:t> and </a:t>
            </a:r>
            <a:r>
              <a:rPr lang="en-US" b="1" dirty="0" smtClean="0"/>
              <a:t>BEHAVIOURS</a:t>
            </a:r>
          </a:p>
          <a:p>
            <a:r>
              <a:rPr lang="en-US" b="1" dirty="0" smtClean="0"/>
              <a:t>Method-</a:t>
            </a:r>
            <a:r>
              <a:rPr lang="en-US" dirty="0" smtClean="0"/>
              <a:t>functions in OOPs are called as methods</a:t>
            </a:r>
          </a:p>
          <a:p>
            <a:r>
              <a:rPr lang="en-US" dirty="0" smtClean="0"/>
              <a:t>Python uses objects and classes together</a:t>
            </a:r>
          </a:p>
        </p:txBody>
      </p:sp>
    </p:spTree>
    <p:extLst>
      <p:ext uri="{BB962C8B-B14F-4D97-AF65-F5344CB8AC3E}">
        <p14:creationId xmlns:p14="http://schemas.microsoft.com/office/powerpoint/2010/main" val="36722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5771"/>
            <a:ext cx="8229600" cy="3246120"/>
          </a:xfrm>
        </p:spPr>
        <p:txBody>
          <a:bodyPr/>
          <a:lstStyle/>
          <a:p>
            <a:r>
              <a:rPr lang="en-US" dirty="0" smtClean="0"/>
              <a:t>Classes means it has been designed only once.</a:t>
            </a:r>
          </a:p>
          <a:p>
            <a:r>
              <a:rPr lang="en-US" dirty="0" smtClean="0"/>
              <a:t>Ex-a phone has been manufactured multiple times but it can be designed only once.</a:t>
            </a:r>
            <a:r>
              <a:rPr lang="en-IN" dirty="0" smtClean="0"/>
              <a:t> This design in OOPs is called class </a:t>
            </a:r>
            <a:endParaRPr lang="en-US" dirty="0" smtClean="0"/>
          </a:p>
          <a:p>
            <a:r>
              <a:rPr lang="en-US" b="1" dirty="0" smtClean="0"/>
              <a:t>Class-is a design or a blueprint for an object </a:t>
            </a:r>
          </a:p>
          <a:p>
            <a:r>
              <a:rPr lang="en-US" b="1" dirty="0" smtClean="0"/>
              <a:t>Object-instance  of a class</a:t>
            </a:r>
          </a:p>
          <a:p>
            <a:endParaRPr lang="en-IN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886200"/>
            <a:ext cx="66865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451866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6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334000" cy="389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96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6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1376</TotalTime>
  <Words>138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PowerPoint Presentation</vt:lpstr>
      <vt:lpstr>PowerPoint Presentation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Administrator</dc:creator>
  <cp:lastModifiedBy>CRYPTA</cp:lastModifiedBy>
  <cp:revision>20</cp:revision>
  <dcterms:created xsi:type="dcterms:W3CDTF">2006-08-16T00:00:00Z</dcterms:created>
  <dcterms:modified xsi:type="dcterms:W3CDTF">2020-01-15T13:34:17Z</dcterms:modified>
</cp:coreProperties>
</file>