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7710" y="286258"/>
            <a:ext cx="11136579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7555" cy="6858000"/>
          </a:xfrm>
          <a:custGeom>
            <a:avLst/>
            <a:gdLst/>
            <a:ahLst/>
            <a:cxnLst/>
            <a:rect l="l" t="t" r="r" b="b"/>
            <a:pathLst>
              <a:path w="12187555" h="6858000">
                <a:moveTo>
                  <a:pt x="11736324" y="6406896"/>
                </a:moveTo>
                <a:lnTo>
                  <a:pt x="0" y="6406896"/>
                </a:lnTo>
                <a:lnTo>
                  <a:pt x="0" y="6858000"/>
                </a:lnTo>
                <a:lnTo>
                  <a:pt x="11736324" y="6858000"/>
                </a:lnTo>
                <a:lnTo>
                  <a:pt x="11736324" y="6406896"/>
                </a:lnTo>
                <a:close/>
              </a:path>
              <a:path w="12187555" h="6858000">
                <a:moveTo>
                  <a:pt x="12187428" y="0"/>
                </a:moveTo>
                <a:lnTo>
                  <a:pt x="11736324" y="0"/>
                </a:lnTo>
                <a:lnTo>
                  <a:pt x="11736324" y="6406896"/>
                </a:lnTo>
                <a:lnTo>
                  <a:pt x="12187428" y="6406896"/>
                </a:lnTo>
                <a:lnTo>
                  <a:pt x="1218742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138319" y="6554723"/>
            <a:ext cx="474345" cy="177165"/>
          </a:xfrm>
          <a:custGeom>
            <a:avLst/>
            <a:gdLst/>
            <a:ahLst/>
            <a:cxnLst/>
            <a:rect l="l" t="t" r="r" b="b"/>
            <a:pathLst>
              <a:path w="474345" h="177165">
                <a:moveTo>
                  <a:pt x="32308" y="55384"/>
                </a:moveTo>
                <a:lnTo>
                  <a:pt x="876" y="55384"/>
                </a:lnTo>
                <a:lnTo>
                  <a:pt x="876" y="174078"/>
                </a:lnTo>
                <a:lnTo>
                  <a:pt x="32308" y="174078"/>
                </a:lnTo>
                <a:lnTo>
                  <a:pt x="32308" y="55384"/>
                </a:lnTo>
                <a:close/>
              </a:path>
              <a:path w="474345" h="177165">
                <a:moveTo>
                  <a:pt x="33147" y="2400"/>
                </a:moveTo>
                <a:lnTo>
                  <a:pt x="0" y="2400"/>
                </a:lnTo>
                <a:lnTo>
                  <a:pt x="0" y="35382"/>
                </a:lnTo>
                <a:lnTo>
                  <a:pt x="33147" y="35382"/>
                </a:lnTo>
                <a:lnTo>
                  <a:pt x="33147" y="2400"/>
                </a:lnTo>
                <a:close/>
              </a:path>
              <a:path w="474345" h="177165">
                <a:moveTo>
                  <a:pt x="169265" y="174117"/>
                </a:moveTo>
                <a:lnTo>
                  <a:pt x="169176" y="105371"/>
                </a:lnTo>
                <a:lnTo>
                  <a:pt x="156121" y="67094"/>
                </a:lnTo>
                <a:lnTo>
                  <a:pt x="119557" y="52984"/>
                </a:lnTo>
                <a:lnTo>
                  <a:pt x="112039" y="52984"/>
                </a:lnTo>
                <a:lnTo>
                  <a:pt x="105130" y="54533"/>
                </a:lnTo>
                <a:lnTo>
                  <a:pt x="92748" y="60579"/>
                </a:lnTo>
                <a:lnTo>
                  <a:pt x="87490" y="64858"/>
                </a:lnTo>
                <a:lnTo>
                  <a:pt x="81572" y="72415"/>
                </a:lnTo>
                <a:lnTo>
                  <a:pt x="81572" y="55422"/>
                </a:lnTo>
                <a:lnTo>
                  <a:pt x="50634" y="55422"/>
                </a:lnTo>
                <a:lnTo>
                  <a:pt x="50634" y="174117"/>
                </a:lnTo>
                <a:lnTo>
                  <a:pt x="81851" y="174117"/>
                </a:lnTo>
                <a:lnTo>
                  <a:pt x="81851" y="110871"/>
                </a:lnTo>
                <a:lnTo>
                  <a:pt x="81902" y="115265"/>
                </a:lnTo>
                <a:lnTo>
                  <a:pt x="102425" y="80086"/>
                </a:lnTo>
                <a:lnTo>
                  <a:pt x="119227" y="80086"/>
                </a:lnTo>
                <a:lnTo>
                  <a:pt x="126136" y="82842"/>
                </a:lnTo>
                <a:lnTo>
                  <a:pt x="135229" y="93675"/>
                </a:lnTo>
                <a:lnTo>
                  <a:pt x="137515" y="101320"/>
                </a:lnTo>
                <a:lnTo>
                  <a:pt x="137553" y="174117"/>
                </a:lnTo>
                <a:lnTo>
                  <a:pt x="169265" y="174117"/>
                </a:lnTo>
                <a:close/>
              </a:path>
              <a:path w="474345" h="177165">
                <a:moveTo>
                  <a:pt x="240639" y="55384"/>
                </a:moveTo>
                <a:lnTo>
                  <a:pt x="217893" y="55384"/>
                </a:lnTo>
                <a:lnTo>
                  <a:pt x="217893" y="9156"/>
                </a:lnTo>
                <a:lnTo>
                  <a:pt x="186461" y="9156"/>
                </a:lnTo>
                <a:lnTo>
                  <a:pt x="186461" y="133578"/>
                </a:lnTo>
                <a:lnTo>
                  <a:pt x="187312" y="141820"/>
                </a:lnTo>
                <a:lnTo>
                  <a:pt x="219062" y="174396"/>
                </a:lnTo>
                <a:lnTo>
                  <a:pt x="227139" y="175323"/>
                </a:lnTo>
                <a:lnTo>
                  <a:pt x="240639" y="175323"/>
                </a:lnTo>
                <a:lnTo>
                  <a:pt x="240639" y="146177"/>
                </a:lnTo>
                <a:lnTo>
                  <a:pt x="236016" y="146138"/>
                </a:lnTo>
                <a:lnTo>
                  <a:pt x="232194" y="145897"/>
                </a:lnTo>
                <a:lnTo>
                  <a:pt x="217893" y="128346"/>
                </a:lnTo>
                <a:lnTo>
                  <a:pt x="217893" y="82130"/>
                </a:lnTo>
                <a:lnTo>
                  <a:pt x="240639" y="82130"/>
                </a:lnTo>
                <a:lnTo>
                  <a:pt x="240639" y="55384"/>
                </a:lnTo>
                <a:close/>
              </a:path>
              <a:path w="474345" h="177165">
                <a:moveTo>
                  <a:pt x="372948" y="105994"/>
                </a:moveTo>
                <a:lnTo>
                  <a:pt x="372478" y="103593"/>
                </a:lnTo>
                <a:lnTo>
                  <a:pt x="371398" y="97917"/>
                </a:lnTo>
                <a:lnTo>
                  <a:pt x="365379" y="83121"/>
                </a:lnTo>
                <a:lnTo>
                  <a:pt x="363181" y="79730"/>
                </a:lnTo>
                <a:lnTo>
                  <a:pt x="361111" y="76530"/>
                </a:lnTo>
                <a:lnTo>
                  <a:pt x="350354" y="65328"/>
                </a:lnTo>
                <a:lnTo>
                  <a:pt x="343801" y="60896"/>
                </a:lnTo>
                <a:lnTo>
                  <a:pt x="342798" y="60490"/>
                </a:lnTo>
                <a:lnTo>
                  <a:pt x="342798" y="103555"/>
                </a:lnTo>
                <a:lnTo>
                  <a:pt x="279501" y="103593"/>
                </a:lnTo>
                <a:lnTo>
                  <a:pt x="281406" y="96202"/>
                </a:lnTo>
                <a:lnTo>
                  <a:pt x="287210" y="88404"/>
                </a:lnTo>
                <a:lnTo>
                  <a:pt x="297065" y="82232"/>
                </a:lnTo>
                <a:lnTo>
                  <a:pt x="311124" y="79730"/>
                </a:lnTo>
                <a:lnTo>
                  <a:pt x="325208" y="82232"/>
                </a:lnTo>
                <a:lnTo>
                  <a:pt x="335089" y="88404"/>
                </a:lnTo>
                <a:lnTo>
                  <a:pt x="340893" y="96177"/>
                </a:lnTo>
                <a:lnTo>
                  <a:pt x="342798" y="103555"/>
                </a:lnTo>
                <a:lnTo>
                  <a:pt x="342798" y="60490"/>
                </a:lnTo>
                <a:lnTo>
                  <a:pt x="311327" y="53022"/>
                </a:lnTo>
                <a:lnTo>
                  <a:pt x="302768" y="53022"/>
                </a:lnTo>
                <a:lnTo>
                  <a:pt x="261861" y="76606"/>
                </a:lnTo>
                <a:lnTo>
                  <a:pt x="249237" y="123304"/>
                </a:lnTo>
                <a:lnTo>
                  <a:pt x="250812" y="131419"/>
                </a:lnTo>
                <a:lnTo>
                  <a:pt x="272262" y="164007"/>
                </a:lnTo>
                <a:lnTo>
                  <a:pt x="312293" y="176555"/>
                </a:lnTo>
                <a:lnTo>
                  <a:pt x="330415" y="174510"/>
                </a:lnTo>
                <a:lnTo>
                  <a:pt x="345097" y="169138"/>
                </a:lnTo>
                <a:lnTo>
                  <a:pt x="356641" y="161645"/>
                </a:lnTo>
                <a:lnTo>
                  <a:pt x="365379" y="153250"/>
                </a:lnTo>
                <a:lnTo>
                  <a:pt x="360273" y="149377"/>
                </a:lnTo>
                <a:lnTo>
                  <a:pt x="342760" y="136105"/>
                </a:lnTo>
                <a:lnTo>
                  <a:pt x="338010" y="140550"/>
                </a:lnTo>
                <a:lnTo>
                  <a:pt x="331152" y="144856"/>
                </a:lnTo>
                <a:lnTo>
                  <a:pt x="322554" y="148094"/>
                </a:lnTo>
                <a:lnTo>
                  <a:pt x="312534" y="149377"/>
                </a:lnTo>
                <a:lnTo>
                  <a:pt x="303657" y="149377"/>
                </a:lnTo>
                <a:lnTo>
                  <a:pt x="296379" y="147332"/>
                </a:lnTo>
                <a:lnTo>
                  <a:pt x="285292" y="139255"/>
                </a:lnTo>
                <a:lnTo>
                  <a:pt x="281470" y="133743"/>
                </a:lnTo>
                <a:lnTo>
                  <a:pt x="279171" y="125704"/>
                </a:lnTo>
                <a:lnTo>
                  <a:pt x="372948" y="125704"/>
                </a:lnTo>
                <a:lnTo>
                  <a:pt x="372948" y="105994"/>
                </a:lnTo>
                <a:close/>
              </a:path>
              <a:path w="474345" h="177165">
                <a:moveTo>
                  <a:pt x="420763" y="0"/>
                </a:moveTo>
                <a:lnTo>
                  <a:pt x="389343" y="0"/>
                </a:lnTo>
                <a:lnTo>
                  <a:pt x="389343" y="174078"/>
                </a:lnTo>
                <a:lnTo>
                  <a:pt x="420763" y="174078"/>
                </a:lnTo>
                <a:lnTo>
                  <a:pt x="420763" y="0"/>
                </a:lnTo>
                <a:close/>
              </a:path>
              <a:path w="474345" h="177165">
                <a:moveTo>
                  <a:pt x="464616" y="166446"/>
                </a:moveTo>
                <a:lnTo>
                  <a:pt x="461086" y="160286"/>
                </a:lnTo>
                <a:lnTo>
                  <a:pt x="460819" y="159804"/>
                </a:lnTo>
                <a:lnTo>
                  <a:pt x="461721" y="159448"/>
                </a:lnTo>
                <a:lnTo>
                  <a:pt x="462457" y="158889"/>
                </a:lnTo>
                <a:lnTo>
                  <a:pt x="463156" y="157975"/>
                </a:lnTo>
                <a:lnTo>
                  <a:pt x="463677" y="157289"/>
                </a:lnTo>
                <a:lnTo>
                  <a:pt x="464007" y="156286"/>
                </a:lnTo>
                <a:lnTo>
                  <a:pt x="463994" y="154089"/>
                </a:lnTo>
                <a:lnTo>
                  <a:pt x="463804" y="153250"/>
                </a:lnTo>
                <a:lnTo>
                  <a:pt x="463207" y="152298"/>
                </a:lnTo>
                <a:lnTo>
                  <a:pt x="462838" y="151650"/>
                </a:lnTo>
                <a:lnTo>
                  <a:pt x="462191" y="151015"/>
                </a:lnTo>
                <a:lnTo>
                  <a:pt x="461391" y="150609"/>
                </a:lnTo>
                <a:lnTo>
                  <a:pt x="461391" y="155689"/>
                </a:lnTo>
                <a:lnTo>
                  <a:pt x="461251" y="156171"/>
                </a:lnTo>
                <a:lnTo>
                  <a:pt x="460781" y="157010"/>
                </a:lnTo>
                <a:lnTo>
                  <a:pt x="460476" y="157365"/>
                </a:lnTo>
                <a:lnTo>
                  <a:pt x="459574" y="157848"/>
                </a:lnTo>
                <a:lnTo>
                  <a:pt x="459105" y="157975"/>
                </a:lnTo>
                <a:lnTo>
                  <a:pt x="454228" y="157975"/>
                </a:lnTo>
                <a:lnTo>
                  <a:pt x="454228" y="152298"/>
                </a:lnTo>
                <a:lnTo>
                  <a:pt x="459105" y="152298"/>
                </a:lnTo>
                <a:lnTo>
                  <a:pt x="461391" y="155689"/>
                </a:lnTo>
                <a:lnTo>
                  <a:pt x="461391" y="150609"/>
                </a:lnTo>
                <a:lnTo>
                  <a:pt x="460514" y="150139"/>
                </a:lnTo>
                <a:lnTo>
                  <a:pt x="459574" y="149898"/>
                </a:lnTo>
                <a:lnTo>
                  <a:pt x="458533" y="149898"/>
                </a:lnTo>
                <a:lnTo>
                  <a:pt x="451612" y="149860"/>
                </a:lnTo>
                <a:lnTo>
                  <a:pt x="451612" y="166446"/>
                </a:lnTo>
                <a:lnTo>
                  <a:pt x="454228" y="166446"/>
                </a:lnTo>
                <a:lnTo>
                  <a:pt x="454228" y="160286"/>
                </a:lnTo>
                <a:lnTo>
                  <a:pt x="458165" y="160286"/>
                </a:lnTo>
                <a:lnTo>
                  <a:pt x="461619" y="166446"/>
                </a:lnTo>
                <a:lnTo>
                  <a:pt x="464616" y="166446"/>
                </a:lnTo>
                <a:close/>
              </a:path>
              <a:path w="474345" h="177165">
                <a:moveTo>
                  <a:pt x="473951" y="149059"/>
                </a:moveTo>
                <a:lnTo>
                  <a:pt x="471601" y="146723"/>
                </a:lnTo>
                <a:lnTo>
                  <a:pt x="471601" y="150368"/>
                </a:lnTo>
                <a:lnTo>
                  <a:pt x="471601" y="166052"/>
                </a:lnTo>
                <a:lnTo>
                  <a:pt x="465150" y="172440"/>
                </a:lnTo>
                <a:lnTo>
                  <a:pt x="449427" y="172440"/>
                </a:lnTo>
                <a:lnTo>
                  <a:pt x="442976" y="166052"/>
                </a:lnTo>
                <a:lnTo>
                  <a:pt x="442976" y="150368"/>
                </a:lnTo>
                <a:lnTo>
                  <a:pt x="449427" y="143979"/>
                </a:lnTo>
                <a:lnTo>
                  <a:pt x="465150" y="143979"/>
                </a:lnTo>
                <a:lnTo>
                  <a:pt x="471601" y="150368"/>
                </a:lnTo>
                <a:lnTo>
                  <a:pt x="471601" y="146723"/>
                </a:lnTo>
                <a:lnTo>
                  <a:pt x="468858" y="143979"/>
                </a:lnTo>
                <a:lnTo>
                  <a:pt x="466496" y="141617"/>
                </a:lnTo>
                <a:lnTo>
                  <a:pt x="448081" y="141617"/>
                </a:lnTo>
                <a:lnTo>
                  <a:pt x="440626" y="149059"/>
                </a:lnTo>
                <a:lnTo>
                  <a:pt x="440626" y="167360"/>
                </a:lnTo>
                <a:lnTo>
                  <a:pt x="448081" y="174802"/>
                </a:lnTo>
                <a:lnTo>
                  <a:pt x="466496" y="174802"/>
                </a:lnTo>
                <a:lnTo>
                  <a:pt x="468858" y="172440"/>
                </a:lnTo>
                <a:lnTo>
                  <a:pt x="473951" y="167360"/>
                </a:lnTo>
                <a:lnTo>
                  <a:pt x="473951" y="14905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974330" y="3358896"/>
            <a:ext cx="2438400" cy="342900"/>
          </a:xfrm>
          <a:custGeom>
            <a:avLst/>
            <a:gdLst/>
            <a:ahLst/>
            <a:cxnLst/>
            <a:rect l="l" t="t" r="r" b="b"/>
            <a:pathLst>
              <a:path w="2438400" h="342900">
                <a:moveTo>
                  <a:pt x="2095500" y="0"/>
                </a:moveTo>
                <a:lnTo>
                  <a:pt x="2095500" y="342899"/>
                </a:lnTo>
                <a:lnTo>
                  <a:pt x="2324100" y="228600"/>
                </a:lnTo>
                <a:lnTo>
                  <a:pt x="2152650" y="228600"/>
                </a:lnTo>
                <a:lnTo>
                  <a:pt x="2152650" y="114300"/>
                </a:lnTo>
                <a:lnTo>
                  <a:pt x="2324100" y="114300"/>
                </a:lnTo>
                <a:lnTo>
                  <a:pt x="2095500" y="0"/>
                </a:lnTo>
                <a:close/>
              </a:path>
              <a:path w="2438400" h="342900">
                <a:moveTo>
                  <a:pt x="2095500" y="114300"/>
                </a:moveTo>
                <a:lnTo>
                  <a:pt x="0" y="114300"/>
                </a:lnTo>
                <a:lnTo>
                  <a:pt x="0" y="228600"/>
                </a:lnTo>
                <a:lnTo>
                  <a:pt x="2095500" y="228600"/>
                </a:lnTo>
                <a:lnTo>
                  <a:pt x="2095500" y="114300"/>
                </a:lnTo>
                <a:close/>
              </a:path>
              <a:path w="2438400" h="342900">
                <a:moveTo>
                  <a:pt x="2324100" y="114300"/>
                </a:moveTo>
                <a:lnTo>
                  <a:pt x="2152650" y="114300"/>
                </a:lnTo>
                <a:lnTo>
                  <a:pt x="2152650" y="228600"/>
                </a:lnTo>
                <a:lnTo>
                  <a:pt x="2324100" y="228600"/>
                </a:lnTo>
                <a:lnTo>
                  <a:pt x="2438400" y="171450"/>
                </a:lnTo>
                <a:lnTo>
                  <a:pt x="2324100" y="114300"/>
                </a:lnTo>
                <a:close/>
              </a:path>
            </a:pathLst>
          </a:custGeom>
          <a:solidFill>
            <a:srgbClr val="0066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773167" y="1929383"/>
            <a:ext cx="3200400" cy="3200400"/>
          </a:xfrm>
          <a:custGeom>
            <a:avLst/>
            <a:gdLst/>
            <a:ahLst/>
            <a:cxnLst/>
            <a:rect l="l" t="t" r="r" b="b"/>
            <a:pathLst>
              <a:path w="3200400" h="3200400">
                <a:moveTo>
                  <a:pt x="1600200" y="0"/>
                </a:moveTo>
                <a:lnTo>
                  <a:pt x="1552162" y="707"/>
                </a:lnTo>
                <a:lnTo>
                  <a:pt x="1504476" y="2815"/>
                </a:lnTo>
                <a:lnTo>
                  <a:pt x="1457162" y="6305"/>
                </a:lnTo>
                <a:lnTo>
                  <a:pt x="1410239" y="11156"/>
                </a:lnTo>
                <a:lnTo>
                  <a:pt x="1363728" y="17349"/>
                </a:lnTo>
                <a:lnTo>
                  <a:pt x="1317647" y="24864"/>
                </a:lnTo>
                <a:lnTo>
                  <a:pt x="1272017" y="33681"/>
                </a:lnTo>
                <a:lnTo>
                  <a:pt x="1226858" y="43781"/>
                </a:lnTo>
                <a:lnTo>
                  <a:pt x="1182189" y="55143"/>
                </a:lnTo>
                <a:lnTo>
                  <a:pt x="1138031" y="67748"/>
                </a:lnTo>
                <a:lnTo>
                  <a:pt x="1094402" y="81576"/>
                </a:lnTo>
                <a:lnTo>
                  <a:pt x="1051323" y="96607"/>
                </a:lnTo>
                <a:lnTo>
                  <a:pt x="1008814" y="112822"/>
                </a:lnTo>
                <a:lnTo>
                  <a:pt x="966894" y="130200"/>
                </a:lnTo>
                <a:lnTo>
                  <a:pt x="925584" y="148722"/>
                </a:lnTo>
                <a:lnTo>
                  <a:pt x="884902" y="168368"/>
                </a:lnTo>
                <a:lnTo>
                  <a:pt x="844870" y="189118"/>
                </a:lnTo>
                <a:lnTo>
                  <a:pt x="805505" y="210952"/>
                </a:lnTo>
                <a:lnTo>
                  <a:pt x="766830" y="233851"/>
                </a:lnTo>
                <a:lnTo>
                  <a:pt x="728862" y="257795"/>
                </a:lnTo>
                <a:lnTo>
                  <a:pt x="691622" y="282764"/>
                </a:lnTo>
                <a:lnTo>
                  <a:pt x="655131" y="308738"/>
                </a:lnTo>
                <a:lnTo>
                  <a:pt x="619406" y="335697"/>
                </a:lnTo>
                <a:lnTo>
                  <a:pt x="584469" y="363622"/>
                </a:lnTo>
                <a:lnTo>
                  <a:pt x="550340" y="392492"/>
                </a:lnTo>
                <a:lnTo>
                  <a:pt x="517037" y="422289"/>
                </a:lnTo>
                <a:lnTo>
                  <a:pt x="484581" y="452992"/>
                </a:lnTo>
                <a:lnTo>
                  <a:pt x="452992" y="484581"/>
                </a:lnTo>
                <a:lnTo>
                  <a:pt x="422289" y="517037"/>
                </a:lnTo>
                <a:lnTo>
                  <a:pt x="392492" y="550340"/>
                </a:lnTo>
                <a:lnTo>
                  <a:pt x="363622" y="584469"/>
                </a:lnTo>
                <a:lnTo>
                  <a:pt x="335697" y="619406"/>
                </a:lnTo>
                <a:lnTo>
                  <a:pt x="308738" y="655131"/>
                </a:lnTo>
                <a:lnTo>
                  <a:pt x="282764" y="691622"/>
                </a:lnTo>
                <a:lnTo>
                  <a:pt x="257795" y="728862"/>
                </a:lnTo>
                <a:lnTo>
                  <a:pt x="233851" y="766830"/>
                </a:lnTo>
                <a:lnTo>
                  <a:pt x="210952" y="805505"/>
                </a:lnTo>
                <a:lnTo>
                  <a:pt x="189118" y="844870"/>
                </a:lnTo>
                <a:lnTo>
                  <a:pt x="168368" y="884902"/>
                </a:lnTo>
                <a:lnTo>
                  <a:pt x="148722" y="925584"/>
                </a:lnTo>
                <a:lnTo>
                  <a:pt x="130200" y="966894"/>
                </a:lnTo>
                <a:lnTo>
                  <a:pt x="112822" y="1008814"/>
                </a:lnTo>
                <a:lnTo>
                  <a:pt x="96607" y="1051323"/>
                </a:lnTo>
                <a:lnTo>
                  <a:pt x="81576" y="1094402"/>
                </a:lnTo>
                <a:lnTo>
                  <a:pt x="67748" y="1138031"/>
                </a:lnTo>
                <a:lnTo>
                  <a:pt x="55143" y="1182189"/>
                </a:lnTo>
                <a:lnTo>
                  <a:pt x="43781" y="1226858"/>
                </a:lnTo>
                <a:lnTo>
                  <a:pt x="33681" y="1272017"/>
                </a:lnTo>
                <a:lnTo>
                  <a:pt x="24864" y="1317647"/>
                </a:lnTo>
                <a:lnTo>
                  <a:pt x="17349" y="1363728"/>
                </a:lnTo>
                <a:lnTo>
                  <a:pt x="11156" y="1410239"/>
                </a:lnTo>
                <a:lnTo>
                  <a:pt x="6305" y="1457162"/>
                </a:lnTo>
                <a:lnTo>
                  <a:pt x="2815" y="1504476"/>
                </a:lnTo>
                <a:lnTo>
                  <a:pt x="707" y="1552162"/>
                </a:lnTo>
                <a:lnTo>
                  <a:pt x="0" y="1600200"/>
                </a:lnTo>
                <a:lnTo>
                  <a:pt x="707" y="1648237"/>
                </a:lnTo>
                <a:lnTo>
                  <a:pt x="2815" y="1695923"/>
                </a:lnTo>
                <a:lnTo>
                  <a:pt x="6305" y="1743237"/>
                </a:lnTo>
                <a:lnTo>
                  <a:pt x="11156" y="1790160"/>
                </a:lnTo>
                <a:lnTo>
                  <a:pt x="17349" y="1836671"/>
                </a:lnTo>
                <a:lnTo>
                  <a:pt x="24864" y="1882752"/>
                </a:lnTo>
                <a:lnTo>
                  <a:pt x="33681" y="1928382"/>
                </a:lnTo>
                <a:lnTo>
                  <a:pt x="43781" y="1973541"/>
                </a:lnTo>
                <a:lnTo>
                  <a:pt x="55143" y="2018210"/>
                </a:lnTo>
                <a:lnTo>
                  <a:pt x="67748" y="2062368"/>
                </a:lnTo>
                <a:lnTo>
                  <a:pt x="81576" y="2105997"/>
                </a:lnTo>
                <a:lnTo>
                  <a:pt x="96607" y="2149076"/>
                </a:lnTo>
                <a:lnTo>
                  <a:pt x="112822" y="2191585"/>
                </a:lnTo>
                <a:lnTo>
                  <a:pt x="130200" y="2233505"/>
                </a:lnTo>
                <a:lnTo>
                  <a:pt x="148722" y="2274815"/>
                </a:lnTo>
                <a:lnTo>
                  <a:pt x="168368" y="2315497"/>
                </a:lnTo>
                <a:lnTo>
                  <a:pt x="189118" y="2355529"/>
                </a:lnTo>
                <a:lnTo>
                  <a:pt x="210952" y="2394894"/>
                </a:lnTo>
                <a:lnTo>
                  <a:pt x="233851" y="2433569"/>
                </a:lnTo>
                <a:lnTo>
                  <a:pt x="257795" y="2471537"/>
                </a:lnTo>
                <a:lnTo>
                  <a:pt x="282764" y="2508777"/>
                </a:lnTo>
                <a:lnTo>
                  <a:pt x="308738" y="2545268"/>
                </a:lnTo>
                <a:lnTo>
                  <a:pt x="335697" y="2580993"/>
                </a:lnTo>
                <a:lnTo>
                  <a:pt x="363622" y="2615930"/>
                </a:lnTo>
                <a:lnTo>
                  <a:pt x="392492" y="2650059"/>
                </a:lnTo>
                <a:lnTo>
                  <a:pt x="422289" y="2683362"/>
                </a:lnTo>
                <a:lnTo>
                  <a:pt x="452992" y="2715818"/>
                </a:lnTo>
                <a:lnTo>
                  <a:pt x="484581" y="2747407"/>
                </a:lnTo>
                <a:lnTo>
                  <a:pt x="517037" y="2778110"/>
                </a:lnTo>
                <a:lnTo>
                  <a:pt x="550340" y="2807907"/>
                </a:lnTo>
                <a:lnTo>
                  <a:pt x="584469" y="2836777"/>
                </a:lnTo>
                <a:lnTo>
                  <a:pt x="619406" y="2864702"/>
                </a:lnTo>
                <a:lnTo>
                  <a:pt x="655131" y="2891661"/>
                </a:lnTo>
                <a:lnTo>
                  <a:pt x="691622" y="2917635"/>
                </a:lnTo>
                <a:lnTo>
                  <a:pt x="728862" y="2942604"/>
                </a:lnTo>
                <a:lnTo>
                  <a:pt x="766830" y="2966548"/>
                </a:lnTo>
                <a:lnTo>
                  <a:pt x="805505" y="2989447"/>
                </a:lnTo>
                <a:lnTo>
                  <a:pt x="844870" y="3011281"/>
                </a:lnTo>
                <a:lnTo>
                  <a:pt x="884902" y="3032031"/>
                </a:lnTo>
                <a:lnTo>
                  <a:pt x="925584" y="3051677"/>
                </a:lnTo>
                <a:lnTo>
                  <a:pt x="966894" y="3070199"/>
                </a:lnTo>
                <a:lnTo>
                  <a:pt x="1008814" y="3087577"/>
                </a:lnTo>
                <a:lnTo>
                  <a:pt x="1051323" y="3103792"/>
                </a:lnTo>
                <a:lnTo>
                  <a:pt x="1094402" y="3118823"/>
                </a:lnTo>
                <a:lnTo>
                  <a:pt x="1138031" y="3132651"/>
                </a:lnTo>
                <a:lnTo>
                  <a:pt x="1182189" y="3145256"/>
                </a:lnTo>
                <a:lnTo>
                  <a:pt x="1226858" y="3156618"/>
                </a:lnTo>
                <a:lnTo>
                  <a:pt x="1272017" y="3166718"/>
                </a:lnTo>
                <a:lnTo>
                  <a:pt x="1317647" y="3175535"/>
                </a:lnTo>
                <a:lnTo>
                  <a:pt x="1363728" y="3183050"/>
                </a:lnTo>
                <a:lnTo>
                  <a:pt x="1410239" y="3189243"/>
                </a:lnTo>
                <a:lnTo>
                  <a:pt x="1457162" y="3194094"/>
                </a:lnTo>
                <a:lnTo>
                  <a:pt x="1504476" y="3197584"/>
                </a:lnTo>
                <a:lnTo>
                  <a:pt x="1552162" y="3199692"/>
                </a:lnTo>
                <a:lnTo>
                  <a:pt x="1600200" y="3200399"/>
                </a:lnTo>
                <a:lnTo>
                  <a:pt x="1648237" y="3199692"/>
                </a:lnTo>
                <a:lnTo>
                  <a:pt x="1695923" y="3197584"/>
                </a:lnTo>
                <a:lnTo>
                  <a:pt x="1743237" y="3194094"/>
                </a:lnTo>
                <a:lnTo>
                  <a:pt x="1790160" y="3189243"/>
                </a:lnTo>
                <a:lnTo>
                  <a:pt x="1836671" y="3183050"/>
                </a:lnTo>
                <a:lnTo>
                  <a:pt x="1882752" y="3175535"/>
                </a:lnTo>
                <a:lnTo>
                  <a:pt x="1928382" y="3166718"/>
                </a:lnTo>
                <a:lnTo>
                  <a:pt x="1973541" y="3156618"/>
                </a:lnTo>
                <a:lnTo>
                  <a:pt x="2018210" y="3145256"/>
                </a:lnTo>
                <a:lnTo>
                  <a:pt x="2062368" y="3132651"/>
                </a:lnTo>
                <a:lnTo>
                  <a:pt x="2105997" y="3118823"/>
                </a:lnTo>
                <a:lnTo>
                  <a:pt x="2149076" y="3103792"/>
                </a:lnTo>
                <a:lnTo>
                  <a:pt x="2191585" y="3087577"/>
                </a:lnTo>
                <a:lnTo>
                  <a:pt x="2233505" y="3070199"/>
                </a:lnTo>
                <a:lnTo>
                  <a:pt x="2274815" y="3051677"/>
                </a:lnTo>
                <a:lnTo>
                  <a:pt x="2315497" y="3032031"/>
                </a:lnTo>
                <a:lnTo>
                  <a:pt x="2355529" y="3011281"/>
                </a:lnTo>
                <a:lnTo>
                  <a:pt x="2394894" y="2989447"/>
                </a:lnTo>
                <a:lnTo>
                  <a:pt x="2433569" y="2966548"/>
                </a:lnTo>
                <a:lnTo>
                  <a:pt x="2471537" y="2942604"/>
                </a:lnTo>
                <a:lnTo>
                  <a:pt x="2508777" y="2917635"/>
                </a:lnTo>
                <a:lnTo>
                  <a:pt x="2545268" y="2891661"/>
                </a:lnTo>
                <a:lnTo>
                  <a:pt x="2580993" y="2864702"/>
                </a:lnTo>
                <a:lnTo>
                  <a:pt x="2615930" y="2836777"/>
                </a:lnTo>
                <a:lnTo>
                  <a:pt x="2650059" y="2807907"/>
                </a:lnTo>
                <a:lnTo>
                  <a:pt x="2683362" y="2778110"/>
                </a:lnTo>
                <a:lnTo>
                  <a:pt x="2715818" y="2747407"/>
                </a:lnTo>
                <a:lnTo>
                  <a:pt x="2747407" y="2715818"/>
                </a:lnTo>
                <a:lnTo>
                  <a:pt x="2778110" y="2683362"/>
                </a:lnTo>
                <a:lnTo>
                  <a:pt x="2807907" y="2650059"/>
                </a:lnTo>
                <a:lnTo>
                  <a:pt x="2836777" y="2615930"/>
                </a:lnTo>
                <a:lnTo>
                  <a:pt x="2864702" y="2580993"/>
                </a:lnTo>
                <a:lnTo>
                  <a:pt x="2891661" y="2545268"/>
                </a:lnTo>
                <a:lnTo>
                  <a:pt x="2917635" y="2508777"/>
                </a:lnTo>
                <a:lnTo>
                  <a:pt x="2942604" y="2471537"/>
                </a:lnTo>
                <a:lnTo>
                  <a:pt x="2966548" y="2433569"/>
                </a:lnTo>
                <a:lnTo>
                  <a:pt x="2989447" y="2394894"/>
                </a:lnTo>
                <a:lnTo>
                  <a:pt x="3011281" y="2355529"/>
                </a:lnTo>
                <a:lnTo>
                  <a:pt x="3032031" y="2315497"/>
                </a:lnTo>
                <a:lnTo>
                  <a:pt x="3051677" y="2274815"/>
                </a:lnTo>
                <a:lnTo>
                  <a:pt x="3070199" y="2233505"/>
                </a:lnTo>
                <a:lnTo>
                  <a:pt x="3087577" y="2191585"/>
                </a:lnTo>
                <a:lnTo>
                  <a:pt x="3103792" y="2149076"/>
                </a:lnTo>
                <a:lnTo>
                  <a:pt x="3118823" y="2105997"/>
                </a:lnTo>
                <a:lnTo>
                  <a:pt x="3132651" y="2062368"/>
                </a:lnTo>
                <a:lnTo>
                  <a:pt x="3145256" y="2018210"/>
                </a:lnTo>
                <a:lnTo>
                  <a:pt x="3156618" y="1973541"/>
                </a:lnTo>
                <a:lnTo>
                  <a:pt x="3166718" y="1928382"/>
                </a:lnTo>
                <a:lnTo>
                  <a:pt x="3175535" y="1882752"/>
                </a:lnTo>
                <a:lnTo>
                  <a:pt x="3183050" y="1836671"/>
                </a:lnTo>
                <a:lnTo>
                  <a:pt x="3189243" y="1790160"/>
                </a:lnTo>
                <a:lnTo>
                  <a:pt x="3194094" y="1743237"/>
                </a:lnTo>
                <a:lnTo>
                  <a:pt x="3197584" y="1695923"/>
                </a:lnTo>
                <a:lnTo>
                  <a:pt x="3199692" y="1648237"/>
                </a:lnTo>
                <a:lnTo>
                  <a:pt x="3200400" y="1600200"/>
                </a:lnTo>
                <a:lnTo>
                  <a:pt x="3199692" y="1552162"/>
                </a:lnTo>
                <a:lnTo>
                  <a:pt x="3197584" y="1504476"/>
                </a:lnTo>
                <a:lnTo>
                  <a:pt x="3194094" y="1457162"/>
                </a:lnTo>
                <a:lnTo>
                  <a:pt x="3189243" y="1410239"/>
                </a:lnTo>
                <a:lnTo>
                  <a:pt x="3183050" y="1363728"/>
                </a:lnTo>
                <a:lnTo>
                  <a:pt x="3175535" y="1317647"/>
                </a:lnTo>
                <a:lnTo>
                  <a:pt x="3166718" y="1272017"/>
                </a:lnTo>
                <a:lnTo>
                  <a:pt x="3156618" y="1226858"/>
                </a:lnTo>
                <a:lnTo>
                  <a:pt x="3145256" y="1182189"/>
                </a:lnTo>
                <a:lnTo>
                  <a:pt x="3132651" y="1138031"/>
                </a:lnTo>
                <a:lnTo>
                  <a:pt x="3118823" y="1094402"/>
                </a:lnTo>
                <a:lnTo>
                  <a:pt x="3103792" y="1051323"/>
                </a:lnTo>
                <a:lnTo>
                  <a:pt x="3087577" y="1008814"/>
                </a:lnTo>
                <a:lnTo>
                  <a:pt x="3070199" y="966894"/>
                </a:lnTo>
                <a:lnTo>
                  <a:pt x="3051677" y="925584"/>
                </a:lnTo>
                <a:lnTo>
                  <a:pt x="3032031" y="884902"/>
                </a:lnTo>
                <a:lnTo>
                  <a:pt x="3011281" y="844870"/>
                </a:lnTo>
                <a:lnTo>
                  <a:pt x="2989447" y="805505"/>
                </a:lnTo>
                <a:lnTo>
                  <a:pt x="2966548" y="766830"/>
                </a:lnTo>
                <a:lnTo>
                  <a:pt x="2942604" y="728862"/>
                </a:lnTo>
                <a:lnTo>
                  <a:pt x="2917635" y="691622"/>
                </a:lnTo>
                <a:lnTo>
                  <a:pt x="2891661" y="655131"/>
                </a:lnTo>
                <a:lnTo>
                  <a:pt x="2864702" y="619406"/>
                </a:lnTo>
                <a:lnTo>
                  <a:pt x="2836777" y="584469"/>
                </a:lnTo>
                <a:lnTo>
                  <a:pt x="2807907" y="550340"/>
                </a:lnTo>
                <a:lnTo>
                  <a:pt x="2778110" y="517037"/>
                </a:lnTo>
                <a:lnTo>
                  <a:pt x="2747407" y="484581"/>
                </a:lnTo>
                <a:lnTo>
                  <a:pt x="2715818" y="452992"/>
                </a:lnTo>
                <a:lnTo>
                  <a:pt x="2683362" y="422289"/>
                </a:lnTo>
                <a:lnTo>
                  <a:pt x="2650059" y="392492"/>
                </a:lnTo>
                <a:lnTo>
                  <a:pt x="2615930" y="363622"/>
                </a:lnTo>
                <a:lnTo>
                  <a:pt x="2580993" y="335697"/>
                </a:lnTo>
                <a:lnTo>
                  <a:pt x="2545268" y="308738"/>
                </a:lnTo>
                <a:lnTo>
                  <a:pt x="2508777" y="282764"/>
                </a:lnTo>
                <a:lnTo>
                  <a:pt x="2471537" y="257795"/>
                </a:lnTo>
                <a:lnTo>
                  <a:pt x="2433569" y="233851"/>
                </a:lnTo>
                <a:lnTo>
                  <a:pt x="2394894" y="210952"/>
                </a:lnTo>
                <a:lnTo>
                  <a:pt x="2355529" y="189118"/>
                </a:lnTo>
                <a:lnTo>
                  <a:pt x="2315497" y="168368"/>
                </a:lnTo>
                <a:lnTo>
                  <a:pt x="2274815" y="148722"/>
                </a:lnTo>
                <a:lnTo>
                  <a:pt x="2233505" y="130200"/>
                </a:lnTo>
                <a:lnTo>
                  <a:pt x="2191585" y="112822"/>
                </a:lnTo>
                <a:lnTo>
                  <a:pt x="2149076" y="96607"/>
                </a:lnTo>
                <a:lnTo>
                  <a:pt x="2105997" y="81576"/>
                </a:lnTo>
                <a:lnTo>
                  <a:pt x="2062368" y="67748"/>
                </a:lnTo>
                <a:lnTo>
                  <a:pt x="2018210" y="55143"/>
                </a:lnTo>
                <a:lnTo>
                  <a:pt x="1973541" y="43781"/>
                </a:lnTo>
                <a:lnTo>
                  <a:pt x="1928382" y="33681"/>
                </a:lnTo>
                <a:lnTo>
                  <a:pt x="1882752" y="24864"/>
                </a:lnTo>
                <a:lnTo>
                  <a:pt x="1836671" y="17349"/>
                </a:lnTo>
                <a:lnTo>
                  <a:pt x="1790160" y="11156"/>
                </a:lnTo>
                <a:lnTo>
                  <a:pt x="1743237" y="6305"/>
                </a:lnTo>
                <a:lnTo>
                  <a:pt x="1695923" y="2815"/>
                </a:lnTo>
                <a:lnTo>
                  <a:pt x="1648237" y="707"/>
                </a:lnTo>
                <a:lnTo>
                  <a:pt x="1600200" y="0"/>
                </a:lnTo>
                <a:close/>
              </a:path>
            </a:pathLst>
          </a:custGeom>
          <a:solidFill>
            <a:srgbClr val="0068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773167" y="1929383"/>
            <a:ext cx="3200400" cy="3200400"/>
          </a:xfrm>
          <a:custGeom>
            <a:avLst/>
            <a:gdLst/>
            <a:ahLst/>
            <a:cxnLst/>
            <a:rect l="l" t="t" r="r" b="b"/>
            <a:pathLst>
              <a:path w="3200400" h="3200400">
                <a:moveTo>
                  <a:pt x="0" y="1600200"/>
                </a:moveTo>
                <a:lnTo>
                  <a:pt x="707" y="1552162"/>
                </a:lnTo>
                <a:lnTo>
                  <a:pt x="2815" y="1504476"/>
                </a:lnTo>
                <a:lnTo>
                  <a:pt x="6305" y="1457162"/>
                </a:lnTo>
                <a:lnTo>
                  <a:pt x="11156" y="1410239"/>
                </a:lnTo>
                <a:lnTo>
                  <a:pt x="17349" y="1363728"/>
                </a:lnTo>
                <a:lnTo>
                  <a:pt x="24864" y="1317647"/>
                </a:lnTo>
                <a:lnTo>
                  <a:pt x="33681" y="1272017"/>
                </a:lnTo>
                <a:lnTo>
                  <a:pt x="43781" y="1226858"/>
                </a:lnTo>
                <a:lnTo>
                  <a:pt x="55143" y="1182189"/>
                </a:lnTo>
                <a:lnTo>
                  <a:pt x="67748" y="1138031"/>
                </a:lnTo>
                <a:lnTo>
                  <a:pt x="81576" y="1094402"/>
                </a:lnTo>
                <a:lnTo>
                  <a:pt x="96607" y="1051323"/>
                </a:lnTo>
                <a:lnTo>
                  <a:pt x="112822" y="1008814"/>
                </a:lnTo>
                <a:lnTo>
                  <a:pt x="130200" y="966894"/>
                </a:lnTo>
                <a:lnTo>
                  <a:pt x="148722" y="925584"/>
                </a:lnTo>
                <a:lnTo>
                  <a:pt x="168368" y="884902"/>
                </a:lnTo>
                <a:lnTo>
                  <a:pt x="189118" y="844870"/>
                </a:lnTo>
                <a:lnTo>
                  <a:pt x="210952" y="805505"/>
                </a:lnTo>
                <a:lnTo>
                  <a:pt x="233851" y="766830"/>
                </a:lnTo>
                <a:lnTo>
                  <a:pt x="257795" y="728862"/>
                </a:lnTo>
                <a:lnTo>
                  <a:pt x="282764" y="691622"/>
                </a:lnTo>
                <a:lnTo>
                  <a:pt x="308738" y="655131"/>
                </a:lnTo>
                <a:lnTo>
                  <a:pt x="335697" y="619406"/>
                </a:lnTo>
                <a:lnTo>
                  <a:pt x="363622" y="584469"/>
                </a:lnTo>
                <a:lnTo>
                  <a:pt x="392492" y="550340"/>
                </a:lnTo>
                <a:lnTo>
                  <a:pt x="422289" y="517037"/>
                </a:lnTo>
                <a:lnTo>
                  <a:pt x="452992" y="484581"/>
                </a:lnTo>
                <a:lnTo>
                  <a:pt x="484581" y="452992"/>
                </a:lnTo>
                <a:lnTo>
                  <a:pt x="517037" y="422289"/>
                </a:lnTo>
                <a:lnTo>
                  <a:pt x="550340" y="392492"/>
                </a:lnTo>
                <a:lnTo>
                  <a:pt x="584469" y="363622"/>
                </a:lnTo>
                <a:lnTo>
                  <a:pt x="619406" y="335697"/>
                </a:lnTo>
                <a:lnTo>
                  <a:pt x="655131" y="308738"/>
                </a:lnTo>
                <a:lnTo>
                  <a:pt x="691622" y="282764"/>
                </a:lnTo>
                <a:lnTo>
                  <a:pt x="728862" y="257795"/>
                </a:lnTo>
                <a:lnTo>
                  <a:pt x="766830" y="233851"/>
                </a:lnTo>
                <a:lnTo>
                  <a:pt x="805505" y="210952"/>
                </a:lnTo>
                <a:lnTo>
                  <a:pt x="844870" y="189118"/>
                </a:lnTo>
                <a:lnTo>
                  <a:pt x="884902" y="168368"/>
                </a:lnTo>
                <a:lnTo>
                  <a:pt x="925584" y="148722"/>
                </a:lnTo>
                <a:lnTo>
                  <a:pt x="966894" y="130200"/>
                </a:lnTo>
                <a:lnTo>
                  <a:pt x="1008814" y="112822"/>
                </a:lnTo>
                <a:lnTo>
                  <a:pt x="1051323" y="96607"/>
                </a:lnTo>
                <a:lnTo>
                  <a:pt x="1094402" y="81576"/>
                </a:lnTo>
                <a:lnTo>
                  <a:pt x="1138031" y="67748"/>
                </a:lnTo>
                <a:lnTo>
                  <a:pt x="1182189" y="55143"/>
                </a:lnTo>
                <a:lnTo>
                  <a:pt x="1226858" y="43781"/>
                </a:lnTo>
                <a:lnTo>
                  <a:pt x="1272017" y="33681"/>
                </a:lnTo>
                <a:lnTo>
                  <a:pt x="1317647" y="24864"/>
                </a:lnTo>
                <a:lnTo>
                  <a:pt x="1363728" y="17349"/>
                </a:lnTo>
                <a:lnTo>
                  <a:pt x="1410239" y="11156"/>
                </a:lnTo>
                <a:lnTo>
                  <a:pt x="1457162" y="6305"/>
                </a:lnTo>
                <a:lnTo>
                  <a:pt x="1504476" y="2815"/>
                </a:lnTo>
                <a:lnTo>
                  <a:pt x="1552162" y="707"/>
                </a:lnTo>
                <a:lnTo>
                  <a:pt x="1600200" y="0"/>
                </a:lnTo>
                <a:lnTo>
                  <a:pt x="1648237" y="707"/>
                </a:lnTo>
                <a:lnTo>
                  <a:pt x="1695923" y="2815"/>
                </a:lnTo>
                <a:lnTo>
                  <a:pt x="1743237" y="6305"/>
                </a:lnTo>
                <a:lnTo>
                  <a:pt x="1790160" y="11156"/>
                </a:lnTo>
                <a:lnTo>
                  <a:pt x="1836671" y="17349"/>
                </a:lnTo>
                <a:lnTo>
                  <a:pt x="1882752" y="24864"/>
                </a:lnTo>
                <a:lnTo>
                  <a:pt x="1928382" y="33681"/>
                </a:lnTo>
                <a:lnTo>
                  <a:pt x="1973541" y="43781"/>
                </a:lnTo>
                <a:lnTo>
                  <a:pt x="2018210" y="55143"/>
                </a:lnTo>
                <a:lnTo>
                  <a:pt x="2062368" y="67748"/>
                </a:lnTo>
                <a:lnTo>
                  <a:pt x="2105997" y="81576"/>
                </a:lnTo>
                <a:lnTo>
                  <a:pt x="2149076" y="96607"/>
                </a:lnTo>
                <a:lnTo>
                  <a:pt x="2191585" y="112822"/>
                </a:lnTo>
                <a:lnTo>
                  <a:pt x="2233505" y="130200"/>
                </a:lnTo>
                <a:lnTo>
                  <a:pt x="2274815" y="148722"/>
                </a:lnTo>
                <a:lnTo>
                  <a:pt x="2315497" y="168368"/>
                </a:lnTo>
                <a:lnTo>
                  <a:pt x="2355529" y="189118"/>
                </a:lnTo>
                <a:lnTo>
                  <a:pt x="2394894" y="210952"/>
                </a:lnTo>
                <a:lnTo>
                  <a:pt x="2433569" y="233851"/>
                </a:lnTo>
                <a:lnTo>
                  <a:pt x="2471537" y="257795"/>
                </a:lnTo>
                <a:lnTo>
                  <a:pt x="2508777" y="282764"/>
                </a:lnTo>
                <a:lnTo>
                  <a:pt x="2545268" y="308738"/>
                </a:lnTo>
                <a:lnTo>
                  <a:pt x="2580993" y="335697"/>
                </a:lnTo>
                <a:lnTo>
                  <a:pt x="2615930" y="363622"/>
                </a:lnTo>
                <a:lnTo>
                  <a:pt x="2650059" y="392492"/>
                </a:lnTo>
                <a:lnTo>
                  <a:pt x="2683362" y="422289"/>
                </a:lnTo>
                <a:lnTo>
                  <a:pt x="2715818" y="452992"/>
                </a:lnTo>
                <a:lnTo>
                  <a:pt x="2747407" y="484581"/>
                </a:lnTo>
                <a:lnTo>
                  <a:pt x="2778110" y="517037"/>
                </a:lnTo>
                <a:lnTo>
                  <a:pt x="2807907" y="550340"/>
                </a:lnTo>
                <a:lnTo>
                  <a:pt x="2836777" y="584469"/>
                </a:lnTo>
                <a:lnTo>
                  <a:pt x="2864702" y="619406"/>
                </a:lnTo>
                <a:lnTo>
                  <a:pt x="2891661" y="655131"/>
                </a:lnTo>
                <a:lnTo>
                  <a:pt x="2917635" y="691622"/>
                </a:lnTo>
                <a:lnTo>
                  <a:pt x="2942604" y="728862"/>
                </a:lnTo>
                <a:lnTo>
                  <a:pt x="2966548" y="766830"/>
                </a:lnTo>
                <a:lnTo>
                  <a:pt x="2989447" y="805505"/>
                </a:lnTo>
                <a:lnTo>
                  <a:pt x="3011281" y="844870"/>
                </a:lnTo>
                <a:lnTo>
                  <a:pt x="3032031" y="884902"/>
                </a:lnTo>
                <a:lnTo>
                  <a:pt x="3051677" y="925584"/>
                </a:lnTo>
                <a:lnTo>
                  <a:pt x="3070199" y="966894"/>
                </a:lnTo>
                <a:lnTo>
                  <a:pt x="3087577" y="1008814"/>
                </a:lnTo>
                <a:lnTo>
                  <a:pt x="3103792" y="1051323"/>
                </a:lnTo>
                <a:lnTo>
                  <a:pt x="3118823" y="1094402"/>
                </a:lnTo>
                <a:lnTo>
                  <a:pt x="3132651" y="1138031"/>
                </a:lnTo>
                <a:lnTo>
                  <a:pt x="3145256" y="1182189"/>
                </a:lnTo>
                <a:lnTo>
                  <a:pt x="3156618" y="1226858"/>
                </a:lnTo>
                <a:lnTo>
                  <a:pt x="3166718" y="1272017"/>
                </a:lnTo>
                <a:lnTo>
                  <a:pt x="3175535" y="1317647"/>
                </a:lnTo>
                <a:lnTo>
                  <a:pt x="3183050" y="1363728"/>
                </a:lnTo>
                <a:lnTo>
                  <a:pt x="3189243" y="1410239"/>
                </a:lnTo>
                <a:lnTo>
                  <a:pt x="3194094" y="1457162"/>
                </a:lnTo>
                <a:lnTo>
                  <a:pt x="3197584" y="1504476"/>
                </a:lnTo>
                <a:lnTo>
                  <a:pt x="3199692" y="1552162"/>
                </a:lnTo>
                <a:lnTo>
                  <a:pt x="3200400" y="1600200"/>
                </a:lnTo>
                <a:lnTo>
                  <a:pt x="3199692" y="1648237"/>
                </a:lnTo>
                <a:lnTo>
                  <a:pt x="3197584" y="1695923"/>
                </a:lnTo>
                <a:lnTo>
                  <a:pt x="3194094" y="1743237"/>
                </a:lnTo>
                <a:lnTo>
                  <a:pt x="3189243" y="1790160"/>
                </a:lnTo>
                <a:lnTo>
                  <a:pt x="3183050" y="1836671"/>
                </a:lnTo>
                <a:lnTo>
                  <a:pt x="3175535" y="1882752"/>
                </a:lnTo>
                <a:lnTo>
                  <a:pt x="3166718" y="1928382"/>
                </a:lnTo>
                <a:lnTo>
                  <a:pt x="3156618" y="1973541"/>
                </a:lnTo>
                <a:lnTo>
                  <a:pt x="3145256" y="2018210"/>
                </a:lnTo>
                <a:lnTo>
                  <a:pt x="3132651" y="2062368"/>
                </a:lnTo>
                <a:lnTo>
                  <a:pt x="3118823" y="2105997"/>
                </a:lnTo>
                <a:lnTo>
                  <a:pt x="3103792" y="2149076"/>
                </a:lnTo>
                <a:lnTo>
                  <a:pt x="3087577" y="2191585"/>
                </a:lnTo>
                <a:lnTo>
                  <a:pt x="3070199" y="2233505"/>
                </a:lnTo>
                <a:lnTo>
                  <a:pt x="3051677" y="2274815"/>
                </a:lnTo>
                <a:lnTo>
                  <a:pt x="3032031" y="2315497"/>
                </a:lnTo>
                <a:lnTo>
                  <a:pt x="3011281" y="2355529"/>
                </a:lnTo>
                <a:lnTo>
                  <a:pt x="2989447" y="2394894"/>
                </a:lnTo>
                <a:lnTo>
                  <a:pt x="2966548" y="2433569"/>
                </a:lnTo>
                <a:lnTo>
                  <a:pt x="2942604" y="2471537"/>
                </a:lnTo>
                <a:lnTo>
                  <a:pt x="2917635" y="2508777"/>
                </a:lnTo>
                <a:lnTo>
                  <a:pt x="2891661" y="2545268"/>
                </a:lnTo>
                <a:lnTo>
                  <a:pt x="2864702" y="2580993"/>
                </a:lnTo>
                <a:lnTo>
                  <a:pt x="2836777" y="2615930"/>
                </a:lnTo>
                <a:lnTo>
                  <a:pt x="2807907" y="2650059"/>
                </a:lnTo>
                <a:lnTo>
                  <a:pt x="2778110" y="2683362"/>
                </a:lnTo>
                <a:lnTo>
                  <a:pt x="2747407" y="2715818"/>
                </a:lnTo>
                <a:lnTo>
                  <a:pt x="2715818" y="2747407"/>
                </a:lnTo>
                <a:lnTo>
                  <a:pt x="2683362" y="2778110"/>
                </a:lnTo>
                <a:lnTo>
                  <a:pt x="2650059" y="2807907"/>
                </a:lnTo>
                <a:lnTo>
                  <a:pt x="2615930" y="2836777"/>
                </a:lnTo>
                <a:lnTo>
                  <a:pt x="2580993" y="2864702"/>
                </a:lnTo>
                <a:lnTo>
                  <a:pt x="2545268" y="2891661"/>
                </a:lnTo>
                <a:lnTo>
                  <a:pt x="2508777" y="2917635"/>
                </a:lnTo>
                <a:lnTo>
                  <a:pt x="2471537" y="2942604"/>
                </a:lnTo>
                <a:lnTo>
                  <a:pt x="2433569" y="2966548"/>
                </a:lnTo>
                <a:lnTo>
                  <a:pt x="2394894" y="2989447"/>
                </a:lnTo>
                <a:lnTo>
                  <a:pt x="2355529" y="3011281"/>
                </a:lnTo>
                <a:lnTo>
                  <a:pt x="2315497" y="3032031"/>
                </a:lnTo>
                <a:lnTo>
                  <a:pt x="2274815" y="3051677"/>
                </a:lnTo>
                <a:lnTo>
                  <a:pt x="2233505" y="3070199"/>
                </a:lnTo>
                <a:lnTo>
                  <a:pt x="2191585" y="3087577"/>
                </a:lnTo>
                <a:lnTo>
                  <a:pt x="2149076" y="3103792"/>
                </a:lnTo>
                <a:lnTo>
                  <a:pt x="2105997" y="3118823"/>
                </a:lnTo>
                <a:lnTo>
                  <a:pt x="2062368" y="3132651"/>
                </a:lnTo>
                <a:lnTo>
                  <a:pt x="2018210" y="3145256"/>
                </a:lnTo>
                <a:lnTo>
                  <a:pt x="1973541" y="3156618"/>
                </a:lnTo>
                <a:lnTo>
                  <a:pt x="1928382" y="3166718"/>
                </a:lnTo>
                <a:lnTo>
                  <a:pt x="1882752" y="3175535"/>
                </a:lnTo>
                <a:lnTo>
                  <a:pt x="1836671" y="3183050"/>
                </a:lnTo>
                <a:lnTo>
                  <a:pt x="1790160" y="3189243"/>
                </a:lnTo>
                <a:lnTo>
                  <a:pt x="1743237" y="3194094"/>
                </a:lnTo>
                <a:lnTo>
                  <a:pt x="1695923" y="3197584"/>
                </a:lnTo>
                <a:lnTo>
                  <a:pt x="1648237" y="3199692"/>
                </a:lnTo>
                <a:lnTo>
                  <a:pt x="1600200" y="3200399"/>
                </a:lnTo>
                <a:lnTo>
                  <a:pt x="1552162" y="3199692"/>
                </a:lnTo>
                <a:lnTo>
                  <a:pt x="1504476" y="3197584"/>
                </a:lnTo>
                <a:lnTo>
                  <a:pt x="1457162" y="3194094"/>
                </a:lnTo>
                <a:lnTo>
                  <a:pt x="1410239" y="3189243"/>
                </a:lnTo>
                <a:lnTo>
                  <a:pt x="1363728" y="3183050"/>
                </a:lnTo>
                <a:lnTo>
                  <a:pt x="1317647" y="3175535"/>
                </a:lnTo>
                <a:lnTo>
                  <a:pt x="1272017" y="3166718"/>
                </a:lnTo>
                <a:lnTo>
                  <a:pt x="1226858" y="3156618"/>
                </a:lnTo>
                <a:lnTo>
                  <a:pt x="1182189" y="3145256"/>
                </a:lnTo>
                <a:lnTo>
                  <a:pt x="1138031" y="3132651"/>
                </a:lnTo>
                <a:lnTo>
                  <a:pt x="1094402" y="3118823"/>
                </a:lnTo>
                <a:lnTo>
                  <a:pt x="1051323" y="3103792"/>
                </a:lnTo>
                <a:lnTo>
                  <a:pt x="1008814" y="3087577"/>
                </a:lnTo>
                <a:lnTo>
                  <a:pt x="966894" y="3070199"/>
                </a:lnTo>
                <a:lnTo>
                  <a:pt x="925584" y="3051677"/>
                </a:lnTo>
                <a:lnTo>
                  <a:pt x="884902" y="3032031"/>
                </a:lnTo>
                <a:lnTo>
                  <a:pt x="844870" y="3011281"/>
                </a:lnTo>
                <a:lnTo>
                  <a:pt x="805505" y="2989447"/>
                </a:lnTo>
                <a:lnTo>
                  <a:pt x="766830" y="2966548"/>
                </a:lnTo>
                <a:lnTo>
                  <a:pt x="728862" y="2942604"/>
                </a:lnTo>
                <a:lnTo>
                  <a:pt x="691622" y="2917635"/>
                </a:lnTo>
                <a:lnTo>
                  <a:pt x="655131" y="2891661"/>
                </a:lnTo>
                <a:lnTo>
                  <a:pt x="619406" y="2864702"/>
                </a:lnTo>
                <a:lnTo>
                  <a:pt x="584469" y="2836777"/>
                </a:lnTo>
                <a:lnTo>
                  <a:pt x="550340" y="2807907"/>
                </a:lnTo>
                <a:lnTo>
                  <a:pt x="517037" y="2778110"/>
                </a:lnTo>
                <a:lnTo>
                  <a:pt x="484581" y="2747407"/>
                </a:lnTo>
                <a:lnTo>
                  <a:pt x="452992" y="2715818"/>
                </a:lnTo>
                <a:lnTo>
                  <a:pt x="422289" y="2683362"/>
                </a:lnTo>
                <a:lnTo>
                  <a:pt x="392492" y="2650059"/>
                </a:lnTo>
                <a:lnTo>
                  <a:pt x="363622" y="2615930"/>
                </a:lnTo>
                <a:lnTo>
                  <a:pt x="335697" y="2580993"/>
                </a:lnTo>
                <a:lnTo>
                  <a:pt x="308738" y="2545268"/>
                </a:lnTo>
                <a:lnTo>
                  <a:pt x="282764" y="2508777"/>
                </a:lnTo>
                <a:lnTo>
                  <a:pt x="257795" y="2471537"/>
                </a:lnTo>
                <a:lnTo>
                  <a:pt x="233851" y="2433569"/>
                </a:lnTo>
                <a:lnTo>
                  <a:pt x="210952" y="2394894"/>
                </a:lnTo>
                <a:lnTo>
                  <a:pt x="189118" y="2355529"/>
                </a:lnTo>
                <a:lnTo>
                  <a:pt x="168368" y="2315497"/>
                </a:lnTo>
                <a:lnTo>
                  <a:pt x="148722" y="2274815"/>
                </a:lnTo>
                <a:lnTo>
                  <a:pt x="130200" y="2233505"/>
                </a:lnTo>
                <a:lnTo>
                  <a:pt x="112822" y="2191585"/>
                </a:lnTo>
                <a:lnTo>
                  <a:pt x="96607" y="2149076"/>
                </a:lnTo>
                <a:lnTo>
                  <a:pt x="81576" y="2105997"/>
                </a:lnTo>
                <a:lnTo>
                  <a:pt x="67748" y="2062368"/>
                </a:lnTo>
                <a:lnTo>
                  <a:pt x="55143" y="2018210"/>
                </a:lnTo>
                <a:lnTo>
                  <a:pt x="43781" y="1973541"/>
                </a:lnTo>
                <a:lnTo>
                  <a:pt x="33681" y="1928382"/>
                </a:lnTo>
                <a:lnTo>
                  <a:pt x="24864" y="1882752"/>
                </a:lnTo>
                <a:lnTo>
                  <a:pt x="17349" y="1836671"/>
                </a:lnTo>
                <a:lnTo>
                  <a:pt x="11156" y="1790160"/>
                </a:lnTo>
                <a:lnTo>
                  <a:pt x="6305" y="1743237"/>
                </a:lnTo>
                <a:lnTo>
                  <a:pt x="2815" y="1695923"/>
                </a:lnTo>
                <a:lnTo>
                  <a:pt x="707" y="1648237"/>
                </a:lnTo>
                <a:lnTo>
                  <a:pt x="0" y="1600200"/>
                </a:lnTo>
                <a:close/>
              </a:path>
            </a:pathLst>
          </a:custGeom>
          <a:ln w="57912">
            <a:solidFill>
              <a:srgbClr val="0049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49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61060" y="0"/>
            <a:ext cx="4038600" cy="5998845"/>
          </a:xfrm>
          <a:custGeom>
            <a:avLst/>
            <a:gdLst/>
            <a:ahLst/>
            <a:cxnLst/>
            <a:rect l="l" t="t" r="r" b="b"/>
            <a:pathLst>
              <a:path w="4038600" h="5998845">
                <a:moveTo>
                  <a:pt x="4038600" y="0"/>
                </a:moveTo>
                <a:lnTo>
                  <a:pt x="608076" y="0"/>
                </a:lnTo>
                <a:lnTo>
                  <a:pt x="608076" y="5390388"/>
                </a:lnTo>
                <a:lnTo>
                  <a:pt x="0" y="5390388"/>
                </a:lnTo>
                <a:lnTo>
                  <a:pt x="0" y="5998464"/>
                </a:lnTo>
                <a:lnTo>
                  <a:pt x="608076" y="5998464"/>
                </a:lnTo>
                <a:lnTo>
                  <a:pt x="608076" y="5393436"/>
                </a:lnTo>
                <a:lnTo>
                  <a:pt x="4038600" y="5393436"/>
                </a:lnTo>
                <a:lnTo>
                  <a:pt x="4038600" y="0"/>
                </a:lnTo>
                <a:close/>
              </a:path>
            </a:pathLst>
          </a:custGeom>
          <a:solidFill>
            <a:srgbClr val="0068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76072" y="5108447"/>
            <a:ext cx="287020" cy="281940"/>
          </a:xfrm>
          <a:custGeom>
            <a:avLst/>
            <a:gdLst/>
            <a:ahLst/>
            <a:cxnLst/>
            <a:rect l="l" t="t" r="r" b="b"/>
            <a:pathLst>
              <a:path w="287019" h="281939">
                <a:moveTo>
                  <a:pt x="286512" y="0"/>
                </a:moveTo>
                <a:lnTo>
                  <a:pt x="0" y="0"/>
                </a:lnTo>
                <a:lnTo>
                  <a:pt x="0" y="281939"/>
                </a:lnTo>
                <a:lnTo>
                  <a:pt x="286512" y="281939"/>
                </a:lnTo>
                <a:lnTo>
                  <a:pt x="286512" y="0"/>
                </a:lnTo>
                <a:close/>
              </a:path>
            </a:pathLst>
          </a:custGeom>
          <a:solidFill>
            <a:srgbClr val="00C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61060" y="4953000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80" h="157479">
                <a:moveTo>
                  <a:pt x="156972" y="0"/>
                </a:moveTo>
                <a:lnTo>
                  <a:pt x="0" y="0"/>
                </a:lnTo>
                <a:lnTo>
                  <a:pt x="0" y="156972"/>
                </a:lnTo>
                <a:lnTo>
                  <a:pt x="156972" y="156972"/>
                </a:lnTo>
                <a:lnTo>
                  <a:pt x="156972" y="0"/>
                </a:lnTo>
                <a:close/>
              </a:path>
            </a:pathLst>
          </a:custGeom>
          <a:solidFill>
            <a:srgbClr val="0068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69136" y="600151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152" y="0"/>
                </a:moveTo>
                <a:lnTo>
                  <a:pt x="0" y="0"/>
                </a:lnTo>
                <a:lnTo>
                  <a:pt x="0" y="73151"/>
                </a:lnTo>
                <a:lnTo>
                  <a:pt x="73152" y="73151"/>
                </a:lnTo>
                <a:lnTo>
                  <a:pt x="73152" y="0"/>
                </a:lnTo>
                <a:close/>
              </a:path>
            </a:pathLst>
          </a:custGeom>
          <a:solidFill>
            <a:srgbClr val="00B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70660" y="5995415"/>
            <a:ext cx="939165" cy="398145"/>
          </a:xfrm>
          <a:custGeom>
            <a:avLst/>
            <a:gdLst/>
            <a:ahLst/>
            <a:cxnLst/>
            <a:rect l="l" t="t" r="r" b="b"/>
            <a:pathLst>
              <a:path w="939164" h="398145">
                <a:moveTo>
                  <a:pt x="70231" y="124752"/>
                </a:moveTo>
                <a:lnTo>
                  <a:pt x="0" y="124752"/>
                </a:lnTo>
                <a:lnTo>
                  <a:pt x="0" y="392176"/>
                </a:lnTo>
                <a:lnTo>
                  <a:pt x="70231" y="392176"/>
                </a:lnTo>
                <a:lnTo>
                  <a:pt x="70231" y="124752"/>
                </a:lnTo>
                <a:close/>
              </a:path>
              <a:path w="939164" h="398145">
                <a:moveTo>
                  <a:pt x="485266" y="20624"/>
                </a:moveTo>
                <a:lnTo>
                  <a:pt x="414909" y="20624"/>
                </a:lnTo>
                <a:lnTo>
                  <a:pt x="414909" y="279133"/>
                </a:lnTo>
                <a:lnTo>
                  <a:pt x="418123" y="322485"/>
                </a:lnTo>
                <a:lnTo>
                  <a:pt x="433197" y="362494"/>
                </a:lnTo>
                <a:lnTo>
                  <a:pt x="463563" y="385633"/>
                </a:lnTo>
                <a:lnTo>
                  <a:pt x="511855" y="394586"/>
                </a:lnTo>
                <a:lnTo>
                  <a:pt x="527304" y="394970"/>
                </a:lnTo>
                <a:lnTo>
                  <a:pt x="536066" y="394970"/>
                </a:lnTo>
                <a:lnTo>
                  <a:pt x="536066" y="329311"/>
                </a:lnTo>
                <a:lnTo>
                  <a:pt x="528669" y="329158"/>
                </a:lnTo>
                <a:lnTo>
                  <a:pt x="521938" y="328836"/>
                </a:lnTo>
                <a:lnTo>
                  <a:pt x="487934" y="311289"/>
                </a:lnTo>
                <a:lnTo>
                  <a:pt x="485266" y="185013"/>
                </a:lnTo>
                <a:lnTo>
                  <a:pt x="536066" y="185013"/>
                </a:lnTo>
                <a:lnTo>
                  <a:pt x="536066" y="124752"/>
                </a:lnTo>
                <a:lnTo>
                  <a:pt x="485266" y="124752"/>
                </a:lnTo>
                <a:lnTo>
                  <a:pt x="485266" y="20624"/>
                </a:lnTo>
                <a:close/>
              </a:path>
              <a:path w="939164" h="398145">
                <a:moveTo>
                  <a:pt x="938784" y="0"/>
                </a:moveTo>
                <a:lnTo>
                  <a:pt x="868553" y="0"/>
                </a:lnTo>
                <a:lnTo>
                  <a:pt x="868553" y="392176"/>
                </a:lnTo>
                <a:lnTo>
                  <a:pt x="938784" y="392176"/>
                </a:lnTo>
                <a:lnTo>
                  <a:pt x="938784" y="0"/>
                </a:lnTo>
                <a:close/>
              </a:path>
              <a:path w="939164" h="398145">
                <a:moveTo>
                  <a:pt x="180466" y="124841"/>
                </a:moveTo>
                <a:lnTo>
                  <a:pt x="111252" y="124841"/>
                </a:lnTo>
                <a:lnTo>
                  <a:pt x="111252" y="392264"/>
                </a:lnTo>
                <a:lnTo>
                  <a:pt x="181102" y="392264"/>
                </a:lnTo>
                <a:lnTo>
                  <a:pt x="181102" y="249770"/>
                </a:lnTo>
                <a:lnTo>
                  <a:pt x="181704" y="249770"/>
                </a:lnTo>
                <a:lnTo>
                  <a:pt x="192105" y="209603"/>
                </a:lnTo>
                <a:lnTo>
                  <a:pt x="231828" y="181613"/>
                </a:lnTo>
                <a:lnTo>
                  <a:pt x="244347" y="180416"/>
                </a:lnTo>
                <a:lnTo>
                  <a:pt x="365166" y="180416"/>
                </a:lnTo>
                <a:lnTo>
                  <a:pt x="359943" y="168625"/>
                </a:lnTo>
                <a:lnTo>
                  <a:pt x="355895" y="163118"/>
                </a:lnTo>
                <a:lnTo>
                  <a:pt x="180466" y="163118"/>
                </a:lnTo>
                <a:lnTo>
                  <a:pt x="180466" y="124841"/>
                </a:lnTo>
                <a:close/>
              </a:path>
              <a:path w="939164" h="398145">
                <a:moveTo>
                  <a:pt x="365166" y="180416"/>
                </a:moveTo>
                <a:lnTo>
                  <a:pt x="244347" y="180416"/>
                </a:lnTo>
                <a:lnTo>
                  <a:pt x="258657" y="181579"/>
                </a:lnTo>
                <a:lnTo>
                  <a:pt x="271097" y="185064"/>
                </a:lnTo>
                <a:lnTo>
                  <a:pt x="301704" y="220884"/>
                </a:lnTo>
                <a:lnTo>
                  <a:pt x="305562" y="392264"/>
                </a:lnTo>
                <a:lnTo>
                  <a:pt x="376428" y="392264"/>
                </a:lnTo>
                <a:lnTo>
                  <a:pt x="376428" y="240411"/>
                </a:lnTo>
                <a:lnTo>
                  <a:pt x="374648" y="213348"/>
                </a:lnTo>
                <a:lnTo>
                  <a:pt x="369141" y="189390"/>
                </a:lnTo>
                <a:lnTo>
                  <a:pt x="365166" y="180416"/>
                </a:lnTo>
                <a:close/>
              </a:path>
              <a:path w="939164" h="398145">
                <a:moveTo>
                  <a:pt x="181704" y="249770"/>
                </a:moveTo>
                <a:lnTo>
                  <a:pt x="181102" y="249770"/>
                </a:lnTo>
                <a:lnTo>
                  <a:pt x="181102" y="256438"/>
                </a:lnTo>
                <a:lnTo>
                  <a:pt x="181704" y="249770"/>
                </a:lnTo>
                <a:close/>
              </a:path>
              <a:path w="939164" h="398145">
                <a:moveTo>
                  <a:pt x="265303" y="119341"/>
                </a:moveTo>
                <a:lnTo>
                  <a:pt x="219202" y="129616"/>
                </a:lnTo>
                <a:lnTo>
                  <a:pt x="184277" y="158165"/>
                </a:lnTo>
                <a:lnTo>
                  <a:pt x="180466" y="163118"/>
                </a:lnTo>
                <a:lnTo>
                  <a:pt x="355895" y="163118"/>
                </a:lnTo>
                <a:lnTo>
                  <a:pt x="311959" y="127336"/>
                </a:lnTo>
                <a:lnTo>
                  <a:pt x="265303" y="119341"/>
                </a:lnTo>
                <a:close/>
              </a:path>
              <a:path w="939164" h="398145">
                <a:moveTo>
                  <a:pt x="694054" y="119443"/>
                </a:moveTo>
                <a:lnTo>
                  <a:pt x="652799" y="125631"/>
                </a:lnTo>
                <a:lnTo>
                  <a:pt x="616299" y="143363"/>
                </a:lnTo>
                <a:lnTo>
                  <a:pt x="587081" y="169920"/>
                </a:lnTo>
                <a:lnTo>
                  <a:pt x="566292" y="204292"/>
                </a:lnTo>
                <a:lnTo>
                  <a:pt x="555934" y="244390"/>
                </a:lnTo>
                <a:lnTo>
                  <a:pt x="555244" y="258597"/>
                </a:lnTo>
                <a:lnTo>
                  <a:pt x="555906" y="272812"/>
                </a:lnTo>
                <a:lnTo>
                  <a:pt x="565658" y="312915"/>
                </a:lnTo>
                <a:lnTo>
                  <a:pt x="585874" y="347280"/>
                </a:lnTo>
                <a:lnTo>
                  <a:pt x="614934" y="373837"/>
                </a:lnTo>
                <a:lnTo>
                  <a:pt x="652440" y="391570"/>
                </a:lnTo>
                <a:lnTo>
                  <a:pt x="696214" y="397764"/>
                </a:lnTo>
                <a:lnTo>
                  <a:pt x="736770" y="393130"/>
                </a:lnTo>
                <a:lnTo>
                  <a:pt x="769588" y="381031"/>
                </a:lnTo>
                <a:lnTo>
                  <a:pt x="795404" y="364170"/>
                </a:lnTo>
                <a:lnTo>
                  <a:pt x="814959" y="345249"/>
                </a:lnTo>
                <a:lnTo>
                  <a:pt x="803527" y="336511"/>
                </a:lnTo>
                <a:lnTo>
                  <a:pt x="696848" y="336511"/>
                </a:lnTo>
                <a:lnTo>
                  <a:pt x="682589" y="335651"/>
                </a:lnTo>
                <a:lnTo>
                  <a:pt x="639740" y="315378"/>
                </a:lnTo>
                <a:lnTo>
                  <a:pt x="622172" y="283197"/>
                </a:lnTo>
                <a:lnTo>
                  <a:pt x="831850" y="283197"/>
                </a:lnTo>
                <a:lnTo>
                  <a:pt x="831850" y="257975"/>
                </a:lnTo>
                <a:lnTo>
                  <a:pt x="831209" y="243777"/>
                </a:lnTo>
                <a:lnTo>
                  <a:pt x="829763" y="233375"/>
                </a:lnTo>
                <a:lnTo>
                  <a:pt x="622935" y="233375"/>
                </a:lnTo>
                <a:lnTo>
                  <a:pt x="627183" y="216727"/>
                </a:lnTo>
                <a:lnTo>
                  <a:pt x="640159" y="199159"/>
                </a:lnTo>
                <a:lnTo>
                  <a:pt x="662207" y="185256"/>
                </a:lnTo>
                <a:lnTo>
                  <a:pt x="693673" y="179603"/>
                </a:lnTo>
                <a:lnTo>
                  <a:pt x="809006" y="179603"/>
                </a:lnTo>
                <a:lnTo>
                  <a:pt x="801937" y="169664"/>
                </a:lnTo>
                <a:lnTo>
                  <a:pt x="773414" y="142879"/>
                </a:lnTo>
                <a:lnTo>
                  <a:pt x="736988" y="125476"/>
                </a:lnTo>
                <a:lnTo>
                  <a:pt x="709001" y="120116"/>
                </a:lnTo>
                <a:lnTo>
                  <a:pt x="694054" y="119443"/>
                </a:lnTo>
                <a:close/>
              </a:path>
              <a:path w="939164" h="398145">
                <a:moveTo>
                  <a:pt x="764413" y="306616"/>
                </a:moveTo>
                <a:lnTo>
                  <a:pt x="753802" y="316645"/>
                </a:lnTo>
                <a:lnTo>
                  <a:pt x="738489" y="326326"/>
                </a:lnTo>
                <a:lnTo>
                  <a:pt x="719246" y="333626"/>
                </a:lnTo>
                <a:lnTo>
                  <a:pt x="696848" y="336511"/>
                </a:lnTo>
                <a:lnTo>
                  <a:pt x="803527" y="336511"/>
                </a:lnTo>
                <a:lnTo>
                  <a:pt x="764413" y="306616"/>
                </a:lnTo>
                <a:close/>
              </a:path>
              <a:path w="939164" h="398145">
                <a:moveTo>
                  <a:pt x="809006" y="179603"/>
                </a:moveTo>
                <a:lnTo>
                  <a:pt x="693673" y="179603"/>
                </a:lnTo>
                <a:lnTo>
                  <a:pt x="725162" y="185256"/>
                </a:lnTo>
                <a:lnTo>
                  <a:pt x="747188" y="199115"/>
                </a:lnTo>
                <a:lnTo>
                  <a:pt x="760164" y="216652"/>
                </a:lnTo>
                <a:lnTo>
                  <a:pt x="764413" y="233286"/>
                </a:lnTo>
                <a:lnTo>
                  <a:pt x="622935" y="233375"/>
                </a:lnTo>
                <a:lnTo>
                  <a:pt x="829763" y="233375"/>
                </a:lnTo>
                <a:lnTo>
                  <a:pt x="816121" y="191772"/>
                </a:lnTo>
                <a:lnTo>
                  <a:pt x="809529" y="180338"/>
                </a:lnTo>
                <a:lnTo>
                  <a:pt x="809006" y="179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3639" y="6313932"/>
            <a:ext cx="74676" cy="746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7555" cy="6858000"/>
          </a:xfrm>
          <a:custGeom>
            <a:avLst/>
            <a:gdLst/>
            <a:ahLst/>
            <a:cxnLst/>
            <a:rect l="l" t="t" r="r" b="b"/>
            <a:pathLst>
              <a:path w="12187555" h="6858000">
                <a:moveTo>
                  <a:pt x="11736324" y="6406896"/>
                </a:moveTo>
                <a:lnTo>
                  <a:pt x="0" y="6406896"/>
                </a:lnTo>
                <a:lnTo>
                  <a:pt x="0" y="6858000"/>
                </a:lnTo>
                <a:lnTo>
                  <a:pt x="11736324" y="6858000"/>
                </a:lnTo>
                <a:lnTo>
                  <a:pt x="11736324" y="6406896"/>
                </a:lnTo>
                <a:close/>
              </a:path>
              <a:path w="12187555" h="6858000">
                <a:moveTo>
                  <a:pt x="12187428" y="0"/>
                </a:moveTo>
                <a:lnTo>
                  <a:pt x="11736324" y="0"/>
                </a:lnTo>
                <a:lnTo>
                  <a:pt x="11736324" y="6406896"/>
                </a:lnTo>
                <a:lnTo>
                  <a:pt x="12187428" y="6406896"/>
                </a:lnTo>
                <a:lnTo>
                  <a:pt x="1218742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138319" y="6554723"/>
            <a:ext cx="474345" cy="177165"/>
          </a:xfrm>
          <a:custGeom>
            <a:avLst/>
            <a:gdLst/>
            <a:ahLst/>
            <a:cxnLst/>
            <a:rect l="l" t="t" r="r" b="b"/>
            <a:pathLst>
              <a:path w="474345" h="177165">
                <a:moveTo>
                  <a:pt x="32308" y="55384"/>
                </a:moveTo>
                <a:lnTo>
                  <a:pt x="876" y="55384"/>
                </a:lnTo>
                <a:lnTo>
                  <a:pt x="876" y="174078"/>
                </a:lnTo>
                <a:lnTo>
                  <a:pt x="32308" y="174078"/>
                </a:lnTo>
                <a:lnTo>
                  <a:pt x="32308" y="55384"/>
                </a:lnTo>
                <a:close/>
              </a:path>
              <a:path w="474345" h="177165">
                <a:moveTo>
                  <a:pt x="33147" y="2400"/>
                </a:moveTo>
                <a:lnTo>
                  <a:pt x="0" y="2400"/>
                </a:lnTo>
                <a:lnTo>
                  <a:pt x="0" y="35382"/>
                </a:lnTo>
                <a:lnTo>
                  <a:pt x="33147" y="35382"/>
                </a:lnTo>
                <a:lnTo>
                  <a:pt x="33147" y="2400"/>
                </a:lnTo>
                <a:close/>
              </a:path>
              <a:path w="474345" h="177165">
                <a:moveTo>
                  <a:pt x="169265" y="174117"/>
                </a:moveTo>
                <a:lnTo>
                  <a:pt x="169176" y="105371"/>
                </a:lnTo>
                <a:lnTo>
                  <a:pt x="156121" y="67094"/>
                </a:lnTo>
                <a:lnTo>
                  <a:pt x="119557" y="52984"/>
                </a:lnTo>
                <a:lnTo>
                  <a:pt x="112039" y="52984"/>
                </a:lnTo>
                <a:lnTo>
                  <a:pt x="105130" y="54533"/>
                </a:lnTo>
                <a:lnTo>
                  <a:pt x="92748" y="60579"/>
                </a:lnTo>
                <a:lnTo>
                  <a:pt x="87490" y="64858"/>
                </a:lnTo>
                <a:lnTo>
                  <a:pt x="81572" y="72415"/>
                </a:lnTo>
                <a:lnTo>
                  <a:pt x="81572" y="55422"/>
                </a:lnTo>
                <a:lnTo>
                  <a:pt x="50634" y="55422"/>
                </a:lnTo>
                <a:lnTo>
                  <a:pt x="50634" y="174117"/>
                </a:lnTo>
                <a:lnTo>
                  <a:pt x="81851" y="174117"/>
                </a:lnTo>
                <a:lnTo>
                  <a:pt x="81851" y="110871"/>
                </a:lnTo>
                <a:lnTo>
                  <a:pt x="81902" y="115265"/>
                </a:lnTo>
                <a:lnTo>
                  <a:pt x="102425" y="80086"/>
                </a:lnTo>
                <a:lnTo>
                  <a:pt x="119227" y="80086"/>
                </a:lnTo>
                <a:lnTo>
                  <a:pt x="126136" y="82842"/>
                </a:lnTo>
                <a:lnTo>
                  <a:pt x="135229" y="93675"/>
                </a:lnTo>
                <a:lnTo>
                  <a:pt x="137515" y="101320"/>
                </a:lnTo>
                <a:lnTo>
                  <a:pt x="137553" y="174117"/>
                </a:lnTo>
                <a:lnTo>
                  <a:pt x="169265" y="174117"/>
                </a:lnTo>
                <a:close/>
              </a:path>
              <a:path w="474345" h="177165">
                <a:moveTo>
                  <a:pt x="240639" y="55384"/>
                </a:moveTo>
                <a:lnTo>
                  <a:pt x="217893" y="55384"/>
                </a:lnTo>
                <a:lnTo>
                  <a:pt x="217893" y="9156"/>
                </a:lnTo>
                <a:lnTo>
                  <a:pt x="186461" y="9156"/>
                </a:lnTo>
                <a:lnTo>
                  <a:pt x="186461" y="133578"/>
                </a:lnTo>
                <a:lnTo>
                  <a:pt x="187312" y="141820"/>
                </a:lnTo>
                <a:lnTo>
                  <a:pt x="219062" y="174396"/>
                </a:lnTo>
                <a:lnTo>
                  <a:pt x="227139" y="175323"/>
                </a:lnTo>
                <a:lnTo>
                  <a:pt x="240639" y="175323"/>
                </a:lnTo>
                <a:lnTo>
                  <a:pt x="240639" y="146177"/>
                </a:lnTo>
                <a:lnTo>
                  <a:pt x="236016" y="146138"/>
                </a:lnTo>
                <a:lnTo>
                  <a:pt x="232194" y="145897"/>
                </a:lnTo>
                <a:lnTo>
                  <a:pt x="217893" y="128346"/>
                </a:lnTo>
                <a:lnTo>
                  <a:pt x="217893" y="82130"/>
                </a:lnTo>
                <a:lnTo>
                  <a:pt x="240639" y="82130"/>
                </a:lnTo>
                <a:lnTo>
                  <a:pt x="240639" y="55384"/>
                </a:lnTo>
                <a:close/>
              </a:path>
              <a:path w="474345" h="177165">
                <a:moveTo>
                  <a:pt x="372948" y="105994"/>
                </a:moveTo>
                <a:lnTo>
                  <a:pt x="372478" y="103593"/>
                </a:lnTo>
                <a:lnTo>
                  <a:pt x="371398" y="97917"/>
                </a:lnTo>
                <a:lnTo>
                  <a:pt x="365379" y="83121"/>
                </a:lnTo>
                <a:lnTo>
                  <a:pt x="363181" y="79730"/>
                </a:lnTo>
                <a:lnTo>
                  <a:pt x="361111" y="76530"/>
                </a:lnTo>
                <a:lnTo>
                  <a:pt x="350354" y="65328"/>
                </a:lnTo>
                <a:lnTo>
                  <a:pt x="343801" y="60896"/>
                </a:lnTo>
                <a:lnTo>
                  <a:pt x="342798" y="60490"/>
                </a:lnTo>
                <a:lnTo>
                  <a:pt x="342798" y="103555"/>
                </a:lnTo>
                <a:lnTo>
                  <a:pt x="279501" y="103593"/>
                </a:lnTo>
                <a:lnTo>
                  <a:pt x="281406" y="96202"/>
                </a:lnTo>
                <a:lnTo>
                  <a:pt x="287210" y="88404"/>
                </a:lnTo>
                <a:lnTo>
                  <a:pt x="297065" y="82232"/>
                </a:lnTo>
                <a:lnTo>
                  <a:pt x="311124" y="79730"/>
                </a:lnTo>
                <a:lnTo>
                  <a:pt x="325208" y="82232"/>
                </a:lnTo>
                <a:lnTo>
                  <a:pt x="335089" y="88404"/>
                </a:lnTo>
                <a:lnTo>
                  <a:pt x="340893" y="96177"/>
                </a:lnTo>
                <a:lnTo>
                  <a:pt x="342798" y="103555"/>
                </a:lnTo>
                <a:lnTo>
                  <a:pt x="342798" y="60490"/>
                </a:lnTo>
                <a:lnTo>
                  <a:pt x="311327" y="53022"/>
                </a:lnTo>
                <a:lnTo>
                  <a:pt x="302768" y="53022"/>
                </a:lnTo>
                <a:lnTo>
                  <a:pt x="261861" y="76606"/>
                </a:lnTo>
                <a:lnTo>
                  <a:pt x="249237" y="123304"/>
                </a:lnTo>
                <a:lnTo>
                  <a:pt x="250812" y="131419"/>
                </a:lnTo>
                <a:lnTo>
                  <a:pt x="272262" y="164007"/>
                </a:lnTo>
                <a:lnTo>
                  <a:pt x="312293" y="176555"/>
                </a:lnTo>
                <a:lnTo>
                  <a:pt x="330415" y="174510"/>
                </a:lnTo>
                <a:lnTo>
                  <a:pt x="345097" y="169138"/>
                </a:lnTo>
                <a:lnTo>
                  <a:pt x="356641" y="161645"/>
                </a:lnTo>
                <a:lnTo>
                  <a:pt x="365379" y="153250"/>
                </a:lnTo>
                <a:lnTo>
                  <a:pt x="360273" y="149377"/>
                </a:lnTo>
                <a:lnTo>
                  <a:pt x="342760" y="136105"/>
                </a:lnTo>
                <a:lnTo>
                  <a:pt x="338010" y="140550"/>
                </a:lnTo>
                <a:lnTo>
                  <a:pt x="331152" y="144856"/>
                </a:lnTo>
                <a:lnTo>
                  <a:pt x="322554" y="148094"/>
                </a:lnTo>
                <a:lnTo>
                  <a:pt x="312534" y="149377"/>
                </a:lnTo>
                <a:lnTo>
                  <a:pt x="303657" y="149377"/>
                </a:lnTo>
                <a:lnTo>
                  <a:pt x="296379" y="147332"/>
                </a:lnTo>
                <a:lnTo>
                  <a:pt x="285292" y="139255"/>
                </a:lnTo>
                <a:lnTo>
                  <a:pt x="281470" y="133743"/>
                </a:lnTo>
                <a:lnTo>
                  <a:pt x="279171" y="125704"/>
                </a:lnTo>
                <a:lnTo>
                  <a:pt x="372948" y="125704"/>
                </a:lnTo>
                <a:lnTo>
                  <a:pt x="372948" y="105994"/>
                </a:lnTo>
                <a:close/>
              </a:path>
              <a:path w="474345" h="177165">
                <a:moveTo>
                  <a:pt x="420763" y="0"/>
                </a:moveTo>
                <a:lnTo>
                  <a:pt x="389343" y="0"/>
                </a:lnTo>
                <a:lnTo>
                  <a:pt x="389343" y="174078"/>
                </a:lnTo>
                <a:lnTo>
                  <a:pt x="420763" y="174078"/>
                </a:lnTo>
                <a:lnTo>
                  <a:pt x="420763" y="0"/>
                </a:lnTo>
                <a:close/>
              </a:path>
              <a:path w="474345" h="177165">
                <a:moveTo>
                  <a:pt x="464616" y="166446"/>
                </a:moveTo>
                <a:lnTo>
                  <a:pt x="461086" y="160286"/>
                </a:lnTo>
                <a:lnTo>
                  <a:pt x="460819" y="159804"/>
                </a:lnTo>
                <a:lnTo>
                  <a:pt x="461721" y="159448"/>
                </a:lnTo>
                <a:lnTo>
                  <a:pt x="462457" y="158889"/>
                </a:lnTo>
                <a:lnTo>
                  <a:pt x="463156" y="157975"/>
                </a:lnTo>
                <a:lnTo>
                  <a:pt x="463677" y="157289"/>
                </a:lnTo>
                <a:lnTo>
                  <a:pt x="464007" y="156286"/>
                </a:lnTo>
                <a:lnTo>
                  <a:pt x="463994" y="154089"/>
                </a:lnTo>
                <a:lnTo>
                  <a:pt x="463804" y="153250"/>
                </a:lnTo>
                <a:lnTo>
                  <a:pt x="463207" y="152298"/>
                </a:lnTo>
                <a:lnTo>
                  <a:pt x="462838" y="151650"/>
                </a:lnTo>
                <a:lnTo>
                  <a:pt x="462191" y="151015"/>
                </a:lnTo>
                <a:lnTo>
                  <a:pt x="461391" y="150609"/>
                </a:lnTo>
                <a:lnTo>
                  <a:pt x="461391" y="155689"/>
                </a:lnTo>
                <a:lnTo>
                  <a:pt x="461251" y="156171"/>
                </a:lnTo>
                <a:lnTo>
                  <a:pt x="460781" y="157010"/>
                </a:lnTo>
                <a:lnTo>
                  <a:pt x="460476" y="157365"/>
                </a:lnTo>
                <a:lnTo>
                  <a:pt x="459574" y="157848"/>
                </a:lnTo>
                <a:lnTo>
                  <a:pt x="459105" y="157975"/>
                </a:lnTo>
                <a:lnTo>
                  <a:pt x="454228" y="157975"/>
                </a:lnTo>
                <a:lnTo>
                  <a:pt x="454228" y="152298"/>
                </a:lnTo>
                <a:lnTo>
                  <a:pt x="459105" y="152298"/>
                </a:lnTo>
                <a:lnTo>
                  <a:pt x="461391" y="155689"/>
                </a:lnTo>
                <a:lnTo>
                  <a:pt x="461391" y="150609"/>
                </a:lnTo>
                <a:lnTo>
                  <a:pt x="460514" y="150139"/>
                </a:lnTo>
                <a:lnTo>
                  <a:pt x="459574" y="149898"/>
                </a:lnTo>
                <a:lnTo>
                  <a:pt x="458533" y="149898"/>
                </a:lnTo>
                <a:lnTo>
                  <a:pt x="451612" y="149860"/>
                </a:lnTo>
                <a:lnTo>
                  <a:pt x="451612" y="166446"/>
                </a:lnTo>
                <a:lnTo>
                  <a:pt x="454228" y="166446"/>
                </a:lnTo>
                <a:lnTo>
                  <a:pt x="454228" y="160286"/>
                </a:lnTo>
                <a:lnTo>
                  <a:pt x="458165" y="160286"/>
                </a:lnTo>
                <a:lnTo>
                  <a:pt x="461619" y="166446"/>
                </a:lnTo>
                <a:lnTo>
                  <a:pt x="464616" y="166446"/>
                </a:lnTo>
                <a:close/>
              </a:path>
              <a:path w="474345" h="177165">
                <a:moveTo>
                  <a:pt x="473951" y="149059"/>
                </a:moveTo>
                <a:lnTo>
                  <a:pt x="471601" y="146723"/>
                </a:lnTo>
                <a:lnTo>
                  <a:pt x="471601" y="150368"/>
                </a:lnTo>
                <a:lnTo>
                  <a:pt x="471601" y="166052"/>
                </a:lnTo>
                <a:lnTo>
                  <a:pt x="465150" y="172440"/>
                </a:lnTo>
                <a:lnTo>
                  <a:pt x="449427" y="172440"/>
                </a:lnTo>
                <a:lnTo>
                  <a:pt x="442976" y="166052"/>
                </a:lnTo>
                <a:lnTo>
                  <a:pt x="442976" y="150368"/>
                </a:lnTo>
                <a:lnTo>
                  <a:pt x="449427" y="143979"/>
                </a:lnTo>
                <a:lnTo>
                  <a:pt x="465150" y="143979"/>
                </a:lnTo>
                <a:lnTo>
                  <a:pt x="471601" y="150368"/>
                </a:lnTo>
                <a:lnTo>
                  <a:pt x="471601" y="146723"/>
                </a:lnTo>
                <a:lnTo>
                  <a:pt x="468858" y="143979"/>
                </a:lnTo>
                <a:lnTo>
                  <a:pt x="466496" y="141617"/>
                </a:lnTo>
                <a:lnTo>
                  <a:pt x="448081" y="141617"/>
                </a:lnTo>
                <a:lnTo>
                  <a:pt x="440626" y="149059"/>
                </a:lnTo>
                <a:lnTo>
                  <a:pt x="440626" y="167360"/>
                </a:lnTo>
                <a:lnTo>
                  <a:pt x="448081" y="174802"/>
                </a:lnTo>
                <a:lnTo>
                  <a:pt x="466496" y="174802"/>
                </a:lnTo>
                <a:lnTo>
                  <a:pt x="468858" y="172440"/>
                </a:lnTo>
                <a:lnTo>
                  <a:pt x="473951" y="167360"/>
                </a:lnTo>
                <a:lnTo>
                  <a:pt x="473951" y="14905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710" y="286258"/>
            <a:ext cx="60128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7374" y="1173860"/>
            <a:ext cx="10417251" cy="2520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874118" y="6560822"/>
            <a:ext cx="198120" cy="15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52525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l.com/" TargetMode="External"/><Relationship Id="rId3" Type="http://schemas.openxmlformats.org/officeDocument/2006/relationships/hyperlink" Target="https://software.intel.com/content/www/us/en/develop/articles/end-user-license-agreement.html" TargetMode="Externa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155" y="3392170"/>
            <a:ext cx="933894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30">
                <a:solidFill>
                  <a:srgbClr val="FFFFFF"/>
                </a:solidFill>
              </a:rPr>
              <a:t>Introduction</a:t>
            </a:r>
            <a:r>
              <a:rPr dirty="0" sz="7500" spc="-575">
                <a:solidFill>
                  <a:srgbClr val="FFFFFF"/>
                </a:solidFill>
              </a:rPr>
              <a:t> </a:t>
            </a:r>
            <a:r>
              <a:rPr dirty="0" sz="7500" spc="150">
                <a:solidFill>
                  <a:srgbClr val="FFFFFF"/>
                </a:solidFill>
              </a:rPr>
              <a:t>to</a:t>
            </a:r>
            <a:r>
              <a:rPr dirty="0" sz="7500" spc="-535">
                <a:solidFill>
                  <a:srgbClr val="FFFFFF"/>
                </a:solidFill>
              </a:rPr>
              <a:t> </a:t>
            </a:r>
            <a:r>
              <a:rPr dirty="0" sz="7500" spc="65">
                <a:solidFill>
                  <a:srgbClr val="FFFFFF"/>
                </a:solidFill>
              </a:rPr>
              <a:t>Neural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1883155" y="4421251"/>
            <a:ext cx="1945639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75">
                <a:solidFill>
                  <a:srgbClr val="FFFFFF"/>
                </a:solidFill>
                <a:latin typeface="Tahoma"/>
                <a:cs typeface="Tahoma"/>
              </a:rPr>
              <a:t>Nets</a:t>
            </a:r>
            <a:endParaRPr sz="7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442" y="4617465"/>
            <a:ext cx="1767205" cy="949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3635"/>
              </a:lnSpc>
              <a:spcBef>
                <a:spcPts val="100"/>
              </a:spcBef>
            </a:pPr>
            <a:r>
              <a:rPr dirty="0" sz="3200" spc="6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89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baseline="-21164" sz="3150">
              <a:latin typeface="Tahoma"/>
              <a:cs typeface="Tahoma"/>
            </a:endParaRPr>
          </a:p>
          <a:p>
            <a:pPr marL="1495425">
              <a:lnSpc>
                <a:spcPts val="3635"/>
              </a:lnSpc>
            </a:pPr>
            <a:r>
              <a:rPr dirty="0" sz="3200" spc="165">
                <a:solidFill>
                  <a:srgbClr val="FF0000"/>
                </a:solidFill>
                <a:latin typeface="Tahoma"/>
                <a:cs typeface="Tahoma"/>
              </a:rPr>
              <a:t>b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B</a:t>
            </a:r>
            <a:r>
              <a:rPr dirty="0" spc="-50"/>
              <a:t>a</a:t>
            </a:r>
            <a:r>
              <a:rPr dirty="0" spc="45"/>
              <a:t>s</a:t>
            </a:r>
            <a:r>
              <a:rPr dirty="0" spc="45"/>
              <a:t>i</a:t>
            </a:r>
            <a:r>
              <a:rPr dirty="0" spc="90"/>
              <a:t>c</a:t>
            </a:r>
            <a:r>
              <a:rPr dirty="0" spc="-350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50"/>
              <a:t>u</a:t>
            </a:r>
            <a:r>
              <a:rPr dirty="0" spc="20"/>
              <a:t>r</a:t>
            </a:r>
            <a:r>
              <a:rPr dirty="0" spc="155"/>
              <a:t>o</a:t>
            </a:r>
            <a:r>
              <a:rPr dirty="0" spc="120"/>
              <a:t>n</a:t>
            </a:r>
            <a:r>
              <a:rPr dirty="0" spc="-315"/>
              <a:t> </a:t>
            </a:r>
            <a:r>
              <a:rPr dirty="0" spc="180"/>
              <a:t>V</a:t>
            </a:r>
            <a:r>
              <a:rPr dirty="0" spc="45"/>
              <a:t>i</a:t>
            </a:r>
            <a:r>
              <a:rPr dirty="0" spc="45"/>
              <a:t>s</a:t>
            </a:r>
            <a:r>
              <a:rPr dirty="0" spc="50"/>
              <a:t>u</a:t>
            </a:r>
            <a:r>
              <a:rPr dirty="0" spc="-50"/>
              <a:t>a</a:t>
            </a:r>
            <a:r>
              <a:rPr dirty="0" spc="160"/>
              <a:t>l</a:t>
            </a:r>
            <a:r>
              <a:rPr dirty="0" spc="45"/>
              <a:t>i</a:t>
            </a:r>
            <a:r>
              <a:rPr dirty="0" spc="135"/>
              <a:t>z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43958" y="1900173"/>
            <a:ext cx="5669280" cy="3258820"/>
            <a:chOff x="4743958" y="1900173"/>
            <a:chExt cx="5669280" cy="3258820"/>
          </a:xfrm>
        </p:grpSpPr>
        <p:sp>
          <p:nvSpPr>
            <p:cNvPr id="5" name="object 5"/>
            <p:cNvSpPr/>
            <p:nvPr/>
          </p:nvSpPr>
          <p:spPr>
            <a:xfrm>
              <a:off x="7974330" y="3358895"/>
              <a:ext cx="2438400" cy="342900"/>
            </a:xfrm>
            <a:custGeom>
              <a:avLst/>
              <a:gdLst/>
              <a:ahLst/>
              <a:cxnLst/>
              <a:rect l="l" t="t" r="r" b="b"/>
              <a:pathLst>
                <a:path w="2438400" h="342900">
                  <a:moveTo>
                    <a:pt x="2095500" y="0"/>
                  </a:moveTo>
                  <a:lnTo>
                    <a:pt x="2095500" y="342899"/>
                  </a:lnTo>
                  <a:lnTo>
                    <a:pt x="2324100" y="228600"/>
                  </a:lnTo>
                  <a:lnTo>
                    <a:pt x="2152650" y="228600"/>
                  </a:lnTo>
                  <a:lnTo>
                    <a:pt x="2152650" y="114300"/>
                  </a:lnTo>
                  <a:lnTo>
                    <a:pt x="2324100" y="114300"/>
                  </a:lnTo>
                  <a:lnTo>
                    <a:pt x="2095500" y="0"/>
                  </a:lnTo>
                  <a:close/>
                </a:path>
                <a:path w="2438400" h="342900">
                  <a:moveTo>
                    <a:pt x="2095500" y="114300"/>
                  </a:moveTo>
                  <a:lnTo>
                    <a:pt x="0" y="114300"/>
                  </a:lnTo>
                  <a:lnTo>
                    <a:pt x="0" y="228600"/>
                  </a:lnTo>
                  <a:lnTo>
                    <a:pt x="2095500" y="228600"/>
                  </a:lnTo>
                  <a:lnTo>
                    <a:pt x="2095500" y="114300"/>
                  </a:lnTo>
                  <a:close/>
                </a:path>
                <a:path w="2438400" h="342900">
                  <a:moveTo>
                    <a:pt x="2324100" y="114300"/>
                  </a:moveTo>
                  <a:lnTo>
                    <a:pt x="2152650" y="114300"/>
                  </a:lnTo>
                  <a:lnTo>
                    <a:pt x="2152650" y="228600"/>
                  </a:lnTo>
                  <a:lnTo>
                    <a:pt x="2324100" y="228600"/>
                  </a:lnTo>
                  <a:lnTo>
                    <a:pt x="2438400" y="171450"/>
                  </a:lnTo>
                  <a:lnTo>
                    <a:pt x="2324100" y="11430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73168" y="1929383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1600200" y="0"/>
                  </a:moveTo>
                  <a:lnTo>
                    <a:pt x="1552162" y="707"/>
                  </a:lnTo>
                  <a:lnTo>
                    <a:pt x="1504476" y="2815"/>
                  </a:lnTo>
                  <a:lnTo>
                    <a:pt x="1457162" y="6305"/>
                  </a:lnTo>
                  <a:lnTo>
                    <a:pt x="1410239" y="11156"/>
                  </a:lnTo>
                  <a:lnTo>
                    <a:pt x="1363728" y="17349"/>
                  </a:lnTo>
                  <a:lnTo>
                    <a:pt x="1317647" y="24864"/>
                  </a:lnTo>
                  <a:lnTo>
                    <a:pt x="1272017" y="33681"/>
                  </a:lnTo>
                  <a:lnTo>
                    <a:pt x="1226858" y="43781"/>
                  </a:lnTo>
                  <a:lnTo>
                    <a:pt x="1182189" y="55143"/>
                  </a:lnTo>
                  <a:lnTo>
                    <a:pt x="1138031" y="67748"/>
                  </a:lnTo>
                  <a:lnTo>
                    <a:pt x="1094402" y="81576"/>
                  </a:lnTo>
                  <a:lnTo>
                    <a:pt x="1051323" y="96607"/>
                  </a:lnTo>
                  <a:lnTo>
                    <a:pt x="1008814" y="112822"/>
                  </a:lnTo>
                  <a:lnTo>
                    <a:pt x="966894" y="130200"/>
                  </a:lnTo>
                  <a:lnTo>
                    <a:pt x="925584" y="148722"/>
                  </a:lnTo>
                  <a:lnTo>
                    <a:pt x="884902" y="168368"/>
                  </a:lnTo>
                  <a:lnTo>
                    <a:pt x="844870" y="189118"/>
                  </a:lnTo>
                  <a:lnTo>
                    <a:pt x="805505" y="210952"/>
                  </a:lnTo>
                  <a:lnTo>
                    <a:pt x="766830" y="233851"/>
                  </a:lnTo>
                  <a:lnTo>
                    <a:pt x="728862" y="257795"/>
                  </a:lnTo>
                  <a:lnTo>
                    <a:pt x="691622" y="282764"/>
                  </a:lnTo>
                  <a:lnTo>
                    <a:pt x="655131" y="308738"/>
                  </a:lnTo>
                  <a:lnTo>
                    <a:pt x="619406" y="335697"/>
                  </a:lnTo>
                  <a:lnTo>
                    <a:pt x="584469" y="363622"/>
                  </a:lnTo>
                  <a:lnTo>
                    <a:pt x="550340" y="392492"/>
                  </a:lnTo>
                  <a:lnTo>
                    <a:pt x="517037" y="422289"/>
                  </a:lnTo>
                  <a:lnTo>
                    <a:pt x="484581" y="452992"/>
                  </a:lnTo>
                  <a:lnTo>
                    <a:pt x="452992" y="484581"/>
                  </a:lnTo>
                  <a:lnTo>
                    <a:pt x="422289" y="517037"/>
                  </a:lnTo>
                  <a:lnTo>
                    <a:pt x="392492" y="550340"/>
                  </a:lnTo>
                  <a:lnTo>
                    <a:pt x="363622" y="584469"/>
                  </a:lnTo>
                  <a:lnTo>
                    <a:pt x="335697" y="619406"/>
                  </a:lnTo>
                  <a:lnTo>
                    <a:pt x="308738" y="655131"/>
                  </a:lnTo>
                  <a:lnTo>
                    <a:pt x="282764" y="691622"/>
                  </a:lnTo>
                  <a:lnTo>
                    <a:pt x="257795" y="728862"/>
                  </a:lnTo>
                  <a:lnTo>
                    <a:pt x="233851" y="766830"/>
                  </a:lnTo>
                  <a:lnTo>
                    <a:pt x="210952" y="805505"/>
                  </a:lnTo>
                  <a:lnTo>
                    <a:pt x="189118" y="844870"/>
                  </a:lnTo>
                  <a:lnTo>
                    <a:pt x="168368" y="884902"/>
                  </a:lnTo>
                  <a:lnTo>
                    <a:pt x="148722" y="925584"/>
                  </a:lnTo>
                  <a:lnTo>
                    <a:pt x="130200" y="966894"/>
                  </a:lnTo>
                  <a:lnTo>
                    <a:pt x="112822" y="1008814"/>
                  </a:lnTo>
                  <a:lnTo>
                    <a:pt x="96607" y="1051323"/>
                  </a:lnTo>
                  <a:lnTo>
                    <a:pt x="81576" y="1094402"/>
                  </a:lnTo>
                  <a:lnTo>
                    <a:pt x="67748" y="1138031"/>
                  </a:lnTo>
                  <a:lnTo>
                    <a:pt x="55143" y="1182189"/>
                  </a:lnTo>
                  <a:lnTo>
                    <a:pt x="43781" y="1226858"/>
                  </a:lnTo>
                  <a:lnTo>
                    <a:pt x="33681" y="1272017"/>
                  </a:lnTo>
                  <a:lnTo>
                    <a:pt x="24864" y="1317647"/>
                  </a:lnTo>
                  <a:lnTo>
                    <a:pt x="17349" y="1363728"/>
                  </a:lnTo>
                  <a:lnTo>
                    <a:pt x="11156" y="1410239"/>
                  </a:lnTo>
                  <a:lnTo>
                    <a:pt x="6305" y="1457162"/>
                  </a:lnTo>
                  <a:lnTo>
                    <a:pt x="2815" y="1504476"/>
                  </a:lnTo>
                  <a:lnTo>
                    <a:pt x="707" y="1552162"/>
                  </a:lnTo>
                  <a:lnTo>
                    <a:pt x="0" y="1600200"/>
                  </a:lnTo>
                  <a:lnTo>
                    <a:pt x="707" y="1648237"/>
                  </a:lnTo>
                  <a:lnTo>
                    <a:pt x="2815" y="1695923"/>
                  </a:lnTo>
                  <a:lnTo>
                    <a:pt x="6305" y="1743237"/>
                  </a:lnTo>
                  <a:lnTo>
                    <a:pt x="11156" y="1790160"/>
                  </a:lnTo>
                  <a:lnTo>
                    <a:pt x="17349" y="1836671"/>
                  </a:lnTo>
                  <a:lnTo>
                    <a:pt x="24864" y="1882752"/>
                  </a:lnTo>
                  <a:lnTo>
                    <a:pt x="33681" y="1928382"/>
                  </a:lnTo>
                  <a:lnTo>
                    <a:pt x="43781" y="1973541"/>
                  </a:lnTo>
                  <a:lnTo>
                    <a:pt x="55143" y="2018210"/>
                  </a:lnTo>
                  <a:lnTo>
                    <a:pt x="67748" y="2062368"/>
                  </a:lnTo>
                  <a:lnTo>
                    <a:pt x="81576" y="2105997"/>
                  </a:lnTo>
                  <a:lnTo>
                    <a:pt x="96607" y="2149076"/>
                  </a:lnTo>
                  <a:lnTo>
                    <a:pt x="112822" y="2191585"/>
                  </a:lnTo>
                  <a:lnTo>
                    <a:pt x="130200" y="2233505"/>
                  </a:lnTo>
                  <a:lnTo>
                    <a:pt x="148722" y="2274815"/>
                  </a:lnTo>
                  <a:lnTo>
                    <a:pt x="168368" y="2315497"/>
                  </a:lnTo>
                  <a:lnTo>
                    <a:pt x="189118" y="2355529"/>
                  </a:lnTo>
                  <a:lnTo>
                    <a:pt x="210952" y="2394894"/>
                  </a:lnTo>
                  <a:lnTo>
                    <a:pt x="233851" y="2433569"/>
                  </a:lnTo>
                  <a:lnTo>
                    <a:pt x="257795" y="2471537"/>
                  </a:lnTo>
                  <a:lnTo>
                    <a:pt x="282764" y="2508777"/>
                  </a:lnTo>
                  <a:lnTo>
                    <a:pt x="308738" y="2545268"/>
                  </a:lnTo>
                  <a:lnTo>
                    <a:pt x="335697" y="2580993"/>
                  </a:lnTo>
                  <a:lnTo>
                    <a:pt x="363622" y="2615930"/>
                  </a:lnTo>
                  <a:lnTo>
                    <a:pt x="392492" y="2650059"/>
                  </a:lnTo>
                  <a:lnTo>
                    <a:pt x="422289" y="2683362"/>
                  </a:lnTo>
                  <a:lnTo>
                    <a:pt x="452992" y="2715818"/>
                  </a:lnTo>
                  <a:lnTo>
                    <a:pt x="484581" y="2747407"/>
                  </a:lnTo>
                  <a:lnTo>
                    <a:pt x="517037" y="2778110"/>
                  </a:lnTo>
                  <a:lnTo>
                    <a:pt x="550340" y="2807907"/>
                  </a:lnTo>
                  <a:lnTo>
                    <a:pt x="584469" y="2836777"/>
                  </a:lnTo>
                  <a:lnTo>
                    <a:pt x="619406" y="2864702"/>
                  </a:lnTo>
                  <a:lnTo>
                    <a:pt x="655131" y="2891661"/>
                  </a:lnTo>
                  <a:lnTo>
                    <a:pt x="691622" y="2917635"/>
                  </a:lnTo>
                  <a:lnTo>
                    <a:pt x="728862" y="2942604"/>
                  </a:lnTo>
                  <a:lnTo>
                    <a:pt x="766830" y="2966548"/>
                  </a:lnTo>
                  <a:lnTo>
                    <a:pt x="805505" y="2989447"/>
                  </a:lnTo>
                  <a:lnTo>
                    <a:pt x="844870" y="3011281"/>
                  </a:lnTo>
                  <a:lnTo>
                    <a:pt x="884902" y="3032031"/>
                  </a:lnTo>
                  <a:lnTo>
                    <a:pt x="925584" y="3051677"/>
                  </a:lnTo>
                  <a:lnTo>
                    <a:pt x="966894" y="3070199"/>
                  </a:lnTo>
                  <a:lnTo>
                    <a:pt x="1008814" y="3087577"/>
                  </a:lnTo>
                  <a:lnTo>
                    <a:pt x="1051323" y="3103792"/>
                  </a:lnTo>
                  <a:lnTo>
                    <a:pt x="1094402" y="3118823"/>
                  </a:lnTo>
                  <a:lnTo>
                    <a:pt x="1138031" y="3132651"/>
                  </a:lnTo>
                  <a:lnTo>
                    <a:pt x="1182189" y="3145256"/>
                  </a:lnTo>
                  <a:lnTo>
                    <a:pt x="1226858" y="3156618"/>
                  </a:lnTo>
                  <a:lnTo>
                    <a:pt x="1272017" y="3166718"/>
                  </a:lnTo>
                  <a:lnTo>
                    <a:pt x="1317647" y="3175535"/>
                  </a:lnTo>
                  <a:lnTo>
                    <a:pt x="1363728" y="3183050"/>
                  </a:lnTo>
                  <a:lnTo>
                    <a:pt x="1410239" y="3189243"/>
                  </a:lnTo>
                  <a:lnTo>
                    <a:pt x="1457162" y="3194094"/>
                  </a:lnTo>
                  <a:lnTo>
                    <a:pt x="1504476" y="3197584"/>
                  </a:lnTo>
                  <a:lnTo>
                    <a:pt x="1552162" y="3199692"/>
                  </a:lnTo>
                  <a:lnTo>
                    <a:pt x="1600200" y="3200399"/>
                  </a:lnTo>
                  <a:lnTo>
                    <a:pt x="1648237" y="3199692"/>
                  </a:lnTo>
                  <a:lnTo>
                    <a:pt x="1695923" y="3197584"/>
                  </a:lnTo>
                  <a:lnTo>
                    <a:pt x="1743237" y="3194094"/>
                  </a:lnTo>
                  <a:lnTo>
                    <a:pt x="1790160" y="3189243"/>
                  </a:lnTo>
                  <a:lnTo>
                    <a:pt x="1836671" y="3183050"/>
                  </a:lnTo>
                  <a:lnTo>
                    <a:pt x="1882752" y="3175535"/>
                  </a:lnTo>
                  <a:lnTo>
                    <a:pt x="1928382" y="3166718"/>
                  </a:lnTo>
                  <a:lnTo>
                    <a:pt x="1973541" y="3156618"/>
                  </a:lnTo>
                  <a:lnTo>
                    <a:pt x="2018210" y="3145256"/>
                  </a:lnTo>
                  <a:lnTo>
                    <a:pt x="2062368" y="3132651"/>
                  </a:lnTo>
                  <a:lnTo>
                    <a:pt x="2105997" y="3118823"/>
                  </a:lnTo>
                  <a:lnTo>
                    <a:pt x="2149076" y="3103792"/>
                  </a:lnTo>
                  <a:lnTo>
                    <a:pt x="2191585" y="3087577"/>
                  </a:lnTo>
                  <a:lnTo>
                    <a:pt x="2233505" y="3070199"/>
                  </a:lnTo>
                  <a:lnTo>
                    <a:pt x="2274815" y="3051677"/>
                  </a:lnTo>
                  <a:lnTo>
                    <a:pt x="2315497" y="3032031"/>
                  </a:lnTo>
                  <a:lnTo>
                    <a:pt x="2355529" y="3011281"/>
                  </a:lnTo>
                  <a:lnTo>
                    <a:pt x="2394894" y="2989447"/>
                  </a:lnTo>
                  <a:lnTo>
                    <a:pt x="2433569" y="2966548"/>
                  </a:lnTo>
                  <a:lnTo>
                    <a:pt x="2471537" y="2942604"/>
                  </a:lnTo>
                  <a:lnTo>
                    <a:pt x="2508777" y="2917635"/>
                  </a:lnTo>
                  <a:lnTo>
                    <a:pt x="2545268" y="2891661"/>
                  </a:lnTo>
                  <a:lnTo>
                    <a:pt x="2580993" y="2864702"/>
                  </a:lnTo>
                  <a:lnTo>
                    <a:pt x="2615930" y="2836777"/>
                  </a:lnTo>
                  <a:lnTo>
                    <a:pt x="2650059" y="2807907"/>
                  </a:lnTo>
                  <a:lnTo>
                    <a:pt x="2683362" y="2778110"/>
                  </a:lnTo>
                  <a:lnTo>
                    <a:pt x="2715818" y="2747407"/>
                  </a:lnTo>
                  <a:lnTo>
                    <a:pt x="2747407" y="2715818"/>
                  </a:lnTo>
                  <a:lnTo>
                    <a:pt x="2778110" y="2683362"/>
                  </a:lnTo>
                  <a:lnTo>
                    <a:pt x="2807907" y="2650059"/>
                  </a:lnTo>
                  <a:lnTo>
                    <a:pt x="2836777" y="2615930"/>
                  </a:lnTo>
                  <a:lnTo>
                    <a:pt x="2864702" y="2580993"/>
                  </a:lnTo>
                  <a:lnTo>
                    <a:pt x="2891661" y="2545268"/>
                  </a:lnTo>
                  <a:lnTo>
                    <a:pt x="2917635" y="2508777"/>
                  </a:lnTo>
                  <a:lnTo>
                    <a:pt x="2942604" y="2471537"/>
                  </a:lnTo>
                  <a:lnTo>
                    <a:pt x="2966548" y="2433569"/>
                  </a:lnTo>
                  <a:lnTo>
                    <a:pt x="2989447" y="2394894"/>
                  </a:lnTo>
                  <a:lnTo>
                    <a:pt x="3011281" y="2355529"/>
                  </a:lnTo>
                  <a:lnTo>
                    <a:pt x="3032031" y="2315497"/>
                  </a:lnTo>
                  <a:lnTo>
                    <a:pt x="3051677" y="2274815"/>
                  </a:lnTo>
                  <a:lnTo>
                    <a:pt x="3070199" y="2233505"/>
                  </a:lnTo>
                  <a:lnTo>
                    <a:pt x="3087577" y="2191585"/>
                  </a:lnTo>
                  <a:lnTo>
                    <a:pt x="3103792" y="2149076"/>
                  </a:lnTo>
                  <a:lnTo>
                    <a:pt x="3118823" y="2105997"/>
                  </a:lnTo>
                  <a:lnTo>
                    <a:pt x="3132651" y="2062368"/>
                  </a:lnTo>
                  <a:lnTo>
                    <a:pt x="3145256" y="2018210"/>
                  </a:lnTo>
                  <a:lnTo>
                    <a:pt x="3156618" y="1973541"/>
                  </a:lnTo>
                  <a:lnTo>
                    <a:pt x="3166718" y="1928382"/>
                  </a:lnTo>
                  <a:lnTo>
                    <a:pt x="3175535" y="1882752"/>
                  </a:lnTo>
                  <a:lnTo>
                    <a:pt x="3183050" y="1836671"/>
                  </a:lnTo>
                  <a:lnTo>
                    <a:pt x="3189243" y="1790160"/>
                  </a:lnTo>
                  <a:lnTo>
                    <a:pt x="3194094" y="1743237"/>
                  </a:lnTo>
                  <a:lnTo>
                    <a:pt x="3197584" y="1695923"/>
                  </a:lnTo>
                  <a:lnTo>
                    <a:pt x="3199692" y="1648237"/>
                  </a:lnTo>
                  <a:lnTo>
                    <a:pt x="3200400" y="1600200"/>
                  </a:lnTo>
                  <a:lnTo>
                    <a:pt x="3199692" y="1552162"/>
                  </a:lnTo>
                  <a:lnTo>
                    <a:pt x="3197584" y="1504476"/>
                  </a:lnTo>
                  <a:lnTo>
                    <a:pt x="3194094" y="1457162"/>
                  </a:lnTo>
                  <a:lnTo>
                    <a:pt x="3189243" y="1410239"/>
                  </a:lnTo>
                  <a:lnTo>
                    <a:pt x="3183050" y="1363728"/>
                  </a:lnTo>
                  <a:lnTo>
                    <a:pt x="3175535" y="1317647"/>
                  </a:lnTo>
                  <a:lnTo>
                    <a:pt x="3166718" y="1272017"/>
                  </a:lnTo>
                  <a:lnTo>
                    <a:pt x="3156618" y="1226858"/>
                  </a:lnTo>
                  <a:lnTo>
                    <a:pt x="3145256" y="1182189"/>
                  </a:lnTo>
                  <a:lnTo>
                    <a:pt x="3132651" y="1138031"/>
                  </a:lnTo>
                  <a:lnTo>
                    <a:pt x="3118823" y="1094402"/>
                  </a:lnTo>
                  <a:lnTo>
                    <a:pt x="3103792" y="1051323"/>
                  </a:lnTo>
                  <a:lnTo>
                    <a:pt x="3087577" y="1008814"/>
                  </a:lnTo>
                  <a:lnTo>
                    <a:pt x="3070199" y="966894"/>
                  </a:lnTo>
                  <a:lnTo>
                    <a:pt x="3051677" y="925584"/>
                  </a:lnTo>
                  <a:lnTo>
                    <a:pt x="3032031" y="884902"/>
                  </a:lnTo>
                  <a:lnTo>
                    <a:pt x="3011281" y="844870"/>
                  </a:lnTo>
                  <a:lnTo>
                    <a:pt x="2989447" y="805505"/>
                  </a:lnTo>
                  <a:lnTo>
                    <a:pt x="2966548" y="766830"/>
                  </a:lnTo>
                  <a:lnTo>
                    <a:pt x="2942604" y="728862"/>
                  </a:lnTo>
                  <a:lnTo>
                    <a:pt x="2917635" y="691622"/>
                  </a:lnTo>
                  <a:lnTo>
                    <a:pt x="2891661" y="655131"/>
                  </a:lnTo>
                  <a:lnTo>
                    <a:pt x="2864702" y="619406"/>
                  </a:lnTo>
                  <a:lnTo>
                    <a:pt x="2836777" y="584469"/>
                  </a:lnTo>
                  <a:lnTo>
                    <a:pt x="2807907" y="550340"/>
                  </a:lnTo>
                  <a:lnTo>
                    <a:pt x="2778110" y="517037"/>
                  </a:lnTo>
                  <a:lnTo>
                    <a:pt x="2747407" y="484581"/>
                  </a:lnTo>
                  <a:lnTo>
                    <a:pt x="2715818" y="452992"/>
                  </a:lnTo>
                  <a:lnTo>
                    <a:pt x="2683362" y="422289"/>
                  </a:lnTo>
                  <a:lnTo>
                    <a:pt x="2650059" y="392492"/>
                  </a:lnTo>
                  <a:lnTo>
                    <a:pt x="2615930" y="363622"/>
                  </a:lnTo>
                  <a:lnTo>
                    <a:pt x="2580993" y="335697"/>
                  </a:lnTo>
                  <a:lnTo>
                    <a:pt x="2545268" y="308738"/>
                  </a:lnTo>
                  <a:lnTo>
                    <a:pt x="2508777" y="282764"/>
                  </a:lnTo>
                  <a:lnTo>
                    <a:pt x="2471537" y="257795"/>
                  </a:lnTo>
                  <a:lnTo>
                    <a:pt x="2433569" y="233851"/>
                  </a:lnTo>
                  <a:lnTo>
                    <a:pt x="2394894" y="210952"/>
                  </a:lnTo>
                  <a:lnTo>
                    <a:pt x="2355529" y="189118"/>
                  </a:lnTo>
                  <a:lnTo>
                    <a:pt x="2315497" y="168368"/>
                  </a:lnTo>
                  <a:lnTo>
                    <a:pt x="2274815" y="148722"/>
                  </a:lnTo>
                  <a:lnTo>
                    <a:pt x="2233505" y="130200"/>
                  </a:lnTo>
                  <a:lnTo>
                    <a:pt x="2191585" y="112822"/>
                  </a:lnTo>
                  <a:lnTo>
                    <a:pt x="2149076" y="96607"/>
                  </a:lnTo>
                  <a:lnTo>
                    <a:pt x="2105997" y="81576"/>
                  </a:lnTo>
                  <a:lnTo>
                    <a:pt x="2062368" y="67748"/>
                  </a:lnTo>
                  <a:lnTo>
                    <a:pt x="2018210" y="55143"/>
                  </a:lnTo>
                  <a:lnTo>
                    <a:pt x="1973541" y="43781"/>
                  </a:lnTo>
                  <a:lnTo>
                    <a:pt x="1928382" y="33681"/>
                  </a:lnTo>
                  <a:lnTo>
                    <a:pt x="1882752" y="24864"/>
                  </a:lnTo>
                  <a:lnTo>
                    <a:pt x="1836671" y="17349"/>
                  </a:lnTo>
                  <a:lnTo>
                    <a:pt x="1790160" y="11156"/>
                  </a:lnTo>
                  <a:lnTo>
                    <a:pt x="1743237" y="6305"/>
                  </a:lnTo>
                  <a:lnTo>
                    <a:pt x="1695923" y="2815"/>
                  </a:lnTo>
                  <a:lnTo>
                    <a:pt x="1648237" y="707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73168" y="1929383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0" y="1600200"/>
                  </a:moveTo>
                  <a:lnTo>
                    <a:pt x="707" y="1552162"/>
                  </a:lnTo>
                  <a:lnTo>
                    <a:pt x="2815" y="1504476"/>
                  </a:lnTo>
                  <a:lnTo>
                    <a:pt x="6305" y="1457162"/>
                  </a:lnTo>
                  <a:lnTo>
                    <a:pt x="11156" y="1410239"/>
                  </a:lnTo>
                  <a:lnTo>
                    <a:pt x="17349" y="1363728"/>
                  </a:lnTo>
                  <a:lnTo>
                    <a:pt x="24864" y="1317647"/>
                  </a:lnTo>
                  <a:lnTo>
                    <a:pt x="33681" y="1272017"/>
                  </a:lnTo>
                  <a:lnTo>
                    <a:pt x="43781" y="1226858"/>
                  </a:lnTo>
                  <a:lnTo>
                    <a:pt x="55143" y="1182189"/>
                  </a:lnTo>
                  <a:lnTo>
                    <a:pt x="67748" y="1138031"/>
                  </a:lnTo>
                  <a:lnTo>
                    <a:pt x="81576" y="1094402"/>
                  </a:lnTo>
                  <a:lnTo>
                    <a:pt x="96607" y="1051323"/>
                  </a:lnTo>
                  <a:lnTo>
                    <a:pt x="112822" y="1008814"/>
                  </a:lnTo>
                  <a:lnTo>
                    <a:pt x="130200" y="966894"/>
                  </a:lnTo>
                  <a:lnTo>
                    <a:pt x="148722" y="925584"/>
                  </a:lnTo>
                  <a:lnTo>
                    <a:pt x="168368" y="884902"/>
                  </a:lnTo>
                  <a:lnTo>
                    <a:pt x="189118" y="844870"/>
                  </a:lnTo>
                  <a:lnTo>
                    <a:pt x="210952" y="805505"/>
                  </a:lnTo>
                  <a:lnTo>
                    <a:pt x="233851" y="766830"/>
                  </a:lnTo>
                  <a:lnTo>
                    <a:pt x="257795" y="728862"/>
                  </a:lnTo>
                  <a:lnTo>
                    <a:pt x="282764" y="691622"/>
                  </a:lnTo>
                  <a:lnTo>
                    <a:pt x="308738" y="655131"/>
                  </a:lnTo>
                  <a:lnTo>
                    <a:pt x="335697" y="619406"/>
                  </a:lnTo>
                  <a:lnTo>
                    <a:pt x="363622" y="584469"/>
                  </a:lnTo>
                  <a:lnTo>
                    <a:pt x="392492" y="550340"/>
                  </a:lnTo>
                  <a:lnTo>
                    <a:pt x="422289" y="517037"/>
                  </a:lnTo>
                  <a:lnTo>
                    <a:pt x="452992" y="484581"/>
                  </a:lnTo>
                  <a:lnTo>
                    <a:pt x="484581" y="452992"/>
                  </a:lnTo>
                  <a:lnTo>
                    <a:pt x="517037" y="422289"/>
                  </a:lnTo>
                  <a:lnTo>
                    <a:pt x="550340" y="392492"/>
                  </a:lnTo>
                  <a:lnTo>
                    <a:pt x="584469" y="363622"/>
                  </a:lnTo>
                  <a:lnTo>
                    <a:pt x="619406" y="335697"/>
                  </a:lnTo>
                  <a:lnTo>
                    <a:pt x="655131" y="308738"/>
                  </a:lnTo>
                  <a:lnTo>
                    <a:pt x="691622" y="282764"/>
                  </a:lnTo>
                  <a:lnTo>
                    <a:pt x="728862" y="257795"/>
                  </a:lnTo>
                  <a:lnTo>
                    <a:pt x="766830" y="233851"/>
                  </a:lnTo>
                  <a:lnTo>
                    <a:pt x="805505" y="210952"/>
                  </a:lnTo>
                  <a:lnTo>
                    <a:pt x="844870" y="189118"/>
                  </a:lnTo>
                  <a:lnTo>
                    <a:pt x="884902" y="168368"/>
                  </a:lnTo>
                  <a:lnTo>
                    <a:pt x="925584" y="148722"/>
                  </a:lnTo>
                  <a:lnTo>
                    <a:pt x="966894" y="130200"/>
                  </a:lnTo>
                  <a:lnTo>
                    <a:pt x="1008814" y="112822"/>
                  </a:lnTo>
                  <a:lnTo>
                    <a:pt x="1051323" y="96607"/>
                  </a:lnTo>
                  <a:lnTo>
                    <a:pt x="1094402" y="81576"/>
                  </a:lnTo>
                  <a:lnTo>
                    <a:pt x="1138031" y="67748"/>
                  </a:lnTo>
                  <a:lnTo>
                    <a:pt x="1182189" y="55143"/>
                  </a:lnTo>
                  <a:lnTo>
                    <a:pt x="1226858" y="43781"/>
                  </a:lnTo>
                  <a:lnTo>
                    <a:pt x="1272017" y="33681"/>
                  </a:lnTo>
                  <a:lnTo>
                    <a:pt x="1317647" y="24864"/>
                  </a:lnTo>
                  <a:lnTo>
                    <a:pt x="1363728" y="17349"/>
                  </a:lnTo>
                  <a:lnTo>
                    <a:pt x="1410239" y="11156"/>
                  </a:lnTo>
                  <a:lnTo>
                    <a:pt x="1457162" y="6305"/>
                  </a:lnTo>
                  <a:lnTo>
                    <a:pt x="1504476" y="2815"/>
                  </a:lnTo>
                  <a:lnTo>
                    <a:pt x="1552162" y="707"/>
                  </a:lnTo>
                  <a:lnTo>
                    <a:pt x="1600200" y="0"/>
                  </a:lnTo>
                  <a:lnTo>
                    <a:pt x="1648237" y="707"/>
                  </a:lnTo>
                  <a:lnTo>
                    <a:pt x="1695923" y="2815"/>
                  </a:lnTo>
                  <a:lnTo>
                    <a:pt x="1743237" y="6305"/>
                  </a:lnTo>
                  <a:lnTo>
                    <a:pt x="1790160" y="11156"/>
                  </a:lnTo>
                  <a:lnTo>
                    <a:pt x="1836671" y="17349"/>
                  </a:lnTo>
                  <a:lnTo>
                    <a:pt x="1882752" y="24864"/>
                  </a:lnTo>
                  <a:lnTo>
                    <a:pt x="1928382" y="33681"/>
                  </a:lnTo>
                  <a:lnTo>
                    <a:pt x="1973541" y="43781"/>
                  </a:lnTo>
                  <a:lnTo>
                    <a:pt x="2018210" y="55143"/>
                  </a:lnTo>
                  <a:lnTo>
                    <a:pt x="2062368" y="67748"/>
                  </a:lnTo>
                  <a:lnTo>
                    <a:pt x="2105997" y="81576"/>
                  </a:lnTo>
                  <a:lnTo>
                    <a:pt x="2149076" y="96607"/>
                  </a:lnTo>
                  <a:lnTo>
                    <a:pt x="2191585" y="112822"/>
                  </a:lnTo>
                  <a:lnTo>
                    <a:pt x="2233505" y="130200"/>
                  </a:lnTo>
                  <a:lnTo>
                    <a:pt x="2274815" y="148722"/>
                  </a:lnTo>
                  <a:lnTo>
                    <a:pt x="2315497" y="168368"/>
                  </a:lnTo>
                  <a:lnTo>
                    <a:pt x="2355529" y="189118"/>
                  </a:lnTo>
                  <a:lnTo>
                    <a:pt x="2394894" y="210952"/>
                  </a:lnTo>
                  <a:lnTo>
                    <a:pt x="2433569" y="233851"/>
                  </a:lnTo>
                  <a:lnTo>
                    <a:pt x="2471537" y="257795"/>
                  </a:lnTo>
                  <a:lnTo>
                    <a:pt x="2508777" y="282764"/>
                  </a:lnTo>
                  <a:lnTo>
                    <a:pt x="2545268" y="308738"/>
                  </a:lnTo>
                  <a:lnTo>
                    <a:pt x="2580993" y="335697"/>
                  </a:lnTo>
                  <a:lnTo>
                    <a:pt x="2615930" y="363622"/>
                  </a:lnTo>
                  <a:lnTo>
                    <a:pt x="2650059" y="392492"/>
                  </a:lnTo>
                  <a:lnTo>
                    <a:pt x="2683362" y="422289"/>
                  </a:lnTo>
                  <a:lnTo>
                    <a:pt x="2715818" y="452992"/>
                  </a:lnTo>
                  <a:lnTo>
                    <a:pt x="2747407" y="484581"/>
                  </a:lnTo>
                  <a:lnTo>
                    <a:pt x="2778110" y="517037"/>
                  </a:lnTo>
                  <a:lnTo>
                    <a:pt x="2807907" y="550340"/>
                  </a:lnTo>
                  <a:lnTo>
                    <a:pt x="2836777" y="584469"/>
                  </a:lnTo>
                  <a:lnTo>
                    <a:pt x="2864702" y="619406"/>
                  </a:lnTo>
                  <a:lnTo>
                    <a:pt x="2891661" y="655131"/>
                  </a:lnTo>
                  <a:lnTo>
                    <a:pt x="2917635" y="691622"/>
                  </a:lnTo>
                  <a:lnTo>
                    <a:pt x="2942604" y="728862"/>
                  </a:lnTo>
                  <a:lnTo>
                    <a:pt x="2966548" y="766830"/>
                  </a:lnTo>
                  <a:lnTo>
                    <a:pt x="2989447" y="805505"/>
                  </a:lnTo>
                  <a:lnTo>
                    <a:pt x="3011281" y="844870"/>
                  </a:lnTo>
                  <a:lnTo>
                    <a:pt x="3032031" y="884902"/>
                  </a:lnTo>
                  <a:lnTo>
                    <a:pt x="3051677" y="925584"/>
                  </a:lnTo>
                  <a:lnTo>
                    <a:pt x="3070199" y="966894"/>
                  </a:lnTo>
                  <a:lnTo>
                    <a:pt x="3087577" y="1008814"/>
                  </a:lnTo>
                  <a:lnTo>
                    <a:pt x="3103792" y="1051323"/>
                  </a:lnTo>
                  <a:lnTo>
                    <a:pt x="3118823" y="1094402"/>
                  </a:lnTo>
                  <a:lnTo>
                    <a:pt x="3132651" y="1138031"/>
                  </a:lnTo>
                  <a:lnTo>
                    <a:pt x="3145256" y="1182189"/>
                  </a:lnTo>
                  <a:lnTo>
                    <a:pt x="3156618" y="1226858"/>
                  </a:lnTo>
                  <a:lnTo>
                    <a:pt x="3166718" y="1272017"/>
                  </a:lnTo>
                  <a:lnTo>
                    <a:pt x="3175535" y="1317647"/>
                  </a:lnTo>
                  <a:lnTo>
                    <a:pt x="3183050" y="1363728"/>
                  </a:lnTo>
                  <a:lnTo>
                    <a:pt x="3189243" y="1410239"/>
                  </a:lnTo>
                  <a:lnTo>
                    <a:pt x="3194094" y="1457162"/>
                  </a:lnTo>
                  <a:lnTo>
                    <a:pt x="3197584" y="1504476"/>
                  </a:lnTo>
                  <a:lnTo>
                    <a:pt x="3199692" y="1552162"/>
                  </a:lnTo>
                  <a:lnTo>
                    <a:pt x="3200400" y="1600200"/>
                  </a:lnTo>
                  <a:lnTo>
                    <a:pt x="3199692" y="1648237"/>
                  </a:lnTo>
                  <a:lnTo>
                    <a:pt x="3197584" y="1695923"/>
                  </a:lnTo>
                  <a:lnTo>
                    <a:pt x="3194094" y="1743237"/>
                  </a:lnTo>
                  <a:lnTo>
                    <a:pt x="3189243" y="1790160"/>
                  </a:lnTo>
                  <a:lnTo>
                    <a:pt x="3183050" y="1836671"/>
                  </a:lnTo>
                  <a:lnTo>
                    <a:pt x="3175535" y="1882752"/>
                  </a:lnTo>
                  <a:lnTo>
                    <a:pt x="3166718" y="1928382"/>
                  </a:lnTo>
                  <a:lnTo>
                    <a:pt x="3156618" y="1973541"/>
                  </a:lnTo>
                  <a:lnTo>
                    <a:pt x="3145256" y="2018210"/>
                  </a:lnTo>
                  <a:lnTo>
                    <a:pt x="3132651" y="2062368"/>
                  </a:lnTo>
                  <a:lnTo>
                    <a:pt x="3118823" y="2105997"/>
                  </a:lnTo>
                  <a:lnTo>
                    <a:pt x="3103792" y="2149076"/>
                  </a:lnTo>
                  <a:lnTo>
                    <a:pt x="3087577" y="2191585"/>
                  </a:lnTo>
                  <a:lnTo>
                    <a:pt x="3070199" y="2233505"/>
                  </a:lnTo>
                  <a:lnTo>
                    <a:pt x="3051677" y="2274815"/>
                  </a:lnTo>
                  <a:lnTo>
                    <a:pt x="3032031" y="2315497"/>
                  </a:lnTo>
                  <a:lnTo>
                    <a:pt x="3011281" y="2355529"/>
                  </a:lnTo>
                  <a:lnTo>
                    <a:pt x="2989447" y="2394894"/>
                  </a:lnTo>
                  <a:lnTo>
                    <a:pt x="2966548" y="2433569"/>
                  </a:lnTo>
                  <a:lnTo>
                    <a:pt x="2942604" y="2471537"/>
                  </a:lnTo>
                  <a:lnTo>
                    <a:pt x="2917635" y="2508777"/>
                  </a:lnTo>
                  <a:lnTo>
                    <a:pt x="2891661" y="2545268"/>
                  </a:lnTo>
                  <a:lnTo>
                    <a:pt x="2864702" y="2580993"/>
                  </a:lnTo>
                  <a:lnTo>
                    <a:pt x="2836777" y="2615930"/>
                  </a:lnTo>
                  <a:lnTo>
                    <a:pt x="2807907" y="2650059"/>
                  </a:lnTo>
                  <a:lnTo>
                    <a:pt x="2778110" y="2683362"/>
                  </a:lnTo>
                  <a:lnTo>
                    <a:pt x="2747407" y="2715818"/>
                  </a:lnTo>
                  <a:lnTo>
                    <a:pt x="2715818" y="2747407"/>
                  </a:lnTo>
                  <a:lnTo>
                    <a:pt x="2683362" y="2778110"/>
                  </a:lnTo>
                  <a:lnTo>
                    <a:pt x="2650059" y="2807907"/>
                  </a:lnTo>
                  <a:lnTo>
                    <a:pt x="2615930" y="2836777"/>
                  </a:lnTo>
                  <a:lnTo>
                    <a:pt x="2580993" y="2864702"/>
                  </a:lnTo>
                  <a:lnTo>
                    <a:pt x="2545268" y="2891661"/>
                  </a:lnTo>
                  <a:lnTo>
                    <a:pt x="2508777" y="2917635"/>
                  </a:lnTo>
                  <a:lnTo>
                    <a:pt x="2471537" y="2942604"/>
                  </a:lnTo>
                  <a:lnTo>
                    <a:pt x="2433569" y="2966548"/>
                  </a:lnTo>
                  <a:lnTo>
                    <a:pt x="2394894" y="2989447"/>
                  </a:lnTo>
                  <a:lnTo>
                    <a:pt x="2355529" y="3011281"/>
                  </a:lnTo>
                  <a:lnTo>
                    <a:pt x="2315497" y="3032031"/>
                  </a:lnTo>
                  <a:lnTo>
                    <a:pt x="2274815" y="3051677"/>
                  </a:lnTo>
                  <a:lnTo>
                    <a:pt x="2233505" y="3070199"/>
                  </a:lnTo>
                  <a:lnTo>
                    <a:pt x="2191585" y="3087577"/>
                  </a:lnTo>
                  <a:lnTo>
                    <a:pt x="2149076" y="3103792"/>
                  </a:lnTo>
                  <a:lnTo>
                    <a:pt x="2105997" y="3118823"/>
                  </a:lnTo>
                  <a:lnTo>
                    <a:pt x="2062368" y="3132651"/>
                  </a:lnTo>
                  <a:lnTo>
                    <a:pt x="2018210" y="3145256"/>
                  </a:lnTo>
                  <a:lnTo>
                    <a:pt x="1973541" y="3156618"/>
                  </a:lnTo>
                  <a:lnTo>
                    <a:pt x="1928382" y="3166718"/>
                  </a:lnTo>
                  <a:lnTo>
                    <a:pt x="1882752" y="3175535"/>
                  </a:lnTo>
                  <a:lnTo>
                    <a:pt x="1836671" y="3183050"/>
                  </a:lnTo>
                  <a:lnTo>
                    <a:pt x="1790160" y="3189243"/>
                  </a:lnTo>
                  <a:lnTo>
                    <a:pt x="1743237" y="3194094"/>
                  </a:lnTo>
                  <a:lnTo>
                    <a:pt x="1695923" y="3197584"/>
                  </a:lnTo>
                  <a:lnTo>
                    <a:pt x="1648237" y="3199692"/>
                  </a:lnTo>
                  <a:lnTo>
                    <a:pt x="1600200" y="3200399"/>
                  </a:lnTo>
                  <a:lnTo>
                    <a:pt x="1552162" y="3199692"/>
                  </a:lnTo>
                  <a:lnTo>
                    <a:pt x="1504476" y="3197584"/>
                  </a:lnTo>
                  <a:lnTo>
                    <a:pt x="1457162" y="3194094"/>
                  </a:lnTo>
                  <a:lnTo>
                    <a:pt x="1410239" y="3189243"/>
                  </a:lnTo>
                  <a:lnTo>
                    <a:pt x="1363728" y="3183050"/>
                  </a:lnTo>
                  <a:lnTo>
                    <a:pt x="1317647" y="3175535"/>
                  </a:lnTo>
                  <a:lnTo>
                    <a:pt x="1272017" y="3166718"/>
                  </a:lnTo>
                  <a:lnTo>
                    <a:pt x="1226858" y="3156618"/>
                  </a:lnTo>
                  <a:lnTo>
                    <a:pt x="1182189" y="3145256"/>
                  </a:lnTo>
                  <a:lnTo>
                    <a:pt x="1138031" y="3132651"/>
                  </a:lnTo>
                  <a:lnTo>
                    <a:pt x="1094402" y="3118823"/>
                  </a:lnTo>
                  <a:lnTo>
                    <a:pt x="1051323" y="3103792"/>
                  </a:lnTo>
                  <a:lnTo>
                    <a:pt x="1008814" y="3087577"/>
                  </a:lnTo>
                  <a:lnTo>
                    <a:pt x="966894" y="3070199"/>
                  </a:lnTo>
                  <a:lnTo>
                    <a:pt x="925584" y="3051677"/>
                  </a:lnTo>
                  <a:lnTo>
                    <a:pt x="884902" y="3032031"/>
                  </a:lnTo>
                  <a:lnTo>
                    <a:pt x="844870" y="3011281"/>
                  </a:lnTo>
                  <a:lnTo>
                    <a:pt x="805505" y="2989447"/>
                  </a:lnTo>
                  <a:lnTo>
                    <a:pt x="766830" y="2966548"/>
                  </a:lnTo>
                  <a:lnTo>
                    <a:pt x="728862" y="2942604"/>
                  </a:lnTo>
                  <a:lnTo>
                    <a:pt x="691622" y="2917635"/>
                  </a:lnTo>
                  <a:lnTo>
                    <a:pt x="655131" y="2891661"/>
                  </a:lnTo>
                  <a:lnTo>
                    <a:pt x="619406" y="2864702"/>
                  </a:lnTo>
                  <a:lnTo>
                    <a:pt x="584469" y="2836777"/>
                  </a:lnTo>
                  <a:lnTo>
                    <a:pt x="550340" y="2807907"/>
                  </a:lnTo>
                  <a:lnTo>
                    <a:pt x="517037" y="2778110"/>
                  </a:lnTo>
                  <a:lnTo>
                    <a:pt x="484581" y="2747407"/>
                  </a:lnTo>
                  <a:lnTo>
                    <a:pt x="452992" y="2715818"/>
                  </a:lnTo>
                  <a:lnTo>
                    <a:pt x="422289" y="2683362"/>
                  </a:lnTo>
                  <a:lnTo>
                    <a:pt x="392492" y="2650059"/>
                  </a:lnTo>
                  <a:lnTo>
                    <a:pt x="363622" y="2615930"/>
                  </a:lnTo>
                  <a:lnTo>
                    <a:pt x="335697" y="2580993"/>
                  </a:lnTo>
                  <a:lnTo>
                    <a:pt x="308738" y="2545268"/>
                  </a:lnTo>
                  <a:lnTo>
                    <a:pt x="282764" y="2508777"/>
                  </a:lnTo>
                  <a:lnTo>
                    <a:pt x="257795" y="2471537"/>
                  </a:lnTo>
                  <a:lnTo>
                    <a:pt x="233851" y="2433569"/>
                  </a:lnTo>
                  <a:lnTo>
                    <a:pt x="210952" y="2394894"/>
                  </a:lnTo>
                  <a:lnTo>
                    <a:pt x="189118" y="2355529"/>
                  </a:lnTo>
                  <a:lnTo>
                    <a:pt x="168368" y="2315497"/>
                  </a:lnTo>
                  <a:lnTo>
                    <a:pt x="148722" y="2274815"/>
                  </a:lnTo>
                  <a:lnTo>
                    <a:pt x="130200" y="2233505"/>
                  </a:lnTo>
                  <a:lnTo>
                    <a:pt x="112822" y="2191585"/>
                  </a:lnTo>
                  <a:lnTo>
                    <a:pt x="96607" y="2149076"/>
                  </a:lnTo>
                  <a:lnTo>
                    <a:pt x="81576" y="2105997"/>
                  </a:lnTo>
                  <a:lnTo>
                    <a:pt x="67748" y="2062368"/>
                  </a:lnTo>
                  <a:lnTo>
                    <a:pt x="55143" y="2018210"/>
                  </a:lnTo>
                  <a:lnTo>
                    <a:pt x="43781" y="1973541"/>
                  </a:lnTo>
                  <a:lnTo>
                    <a:pt x="33681" y="1928382"/>
                  </a:lnTo>
                  <a:lnTo>
                    <a:pt x="24864" y="1882752"/>
                  </a:lnTo>
                  <a:lnTo>
                    <a:pt x="17349" y="1836671"/>
                  </a:lnTo>
                  <a:lnTo>
                    <a:pt x="11156" y="1790160"/>
                  </a:lnTo>
                  <a:lnTo>
                    <a:pt x="6305" y="1743237"/>
                  </a:lnTo>
                  <a:lnTo>
                    <a:pt x="2815" y="1695923"/>
                  </a:lnTo>
                  <a:lnTo>
                    <a:pt x="707" y="1648237"/>
                  </a:lnTo>
                  <a:lnTo>
                    <a:pt x="0" y="1600200"/>
                  </a:lnTo>
                  <a:close/>
                </a:path>
              </a:pathLst>
            </a:custGeom>
            <a:ln w="57912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353558" y="2552654"/>
            <a:ext cx="2038985" cy="1598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020" marR="5080" indent="-147955">
              <a:lnSpc>
                <a:spcPct val="143300"/>
              </a:lnSpc>
              <a:spcBef>
                <a:spcPts val="95"/>
              </a:spcBef>
            </a:pPr>
            <a:r>
              <a:rPr dirty="0" sz="3600" spc="4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dirty="0" sz="3600" spc="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600" spc="40">
                <a:solidFill>
                  <a:srgbClr val="FFFFFF"/>
                </a:solidFill>
                <a:latin typeface="Tahoma"/>
                <a:cs typeface="Tahoma"/>
              </a:rPr>
              <a:t>ivat</a:t>
            </a:r>
            <a:r>
              <a:rPr dirty="0" sz="3600" spc="3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600" spc="110">
                <a:solidFill>
                  <a:srgbClr val="FFFFFF"/>
                </a:solidFill>
                <a:latin typeface="Tahoma"/>
                <a:cs typeface="Tahoma"/>
              </a:rPr>
              <a:t>on  </a:t>
            </a:r>
            <a:r>
              <a:rPr dirty="0" sz="3600" spc="9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90216" y="935736"/>
            <a:ext cx="2752725" cy="5076825"/>
            <a:chOff x="2490216" y="935736"/>
            <a:chExt cx="2752725" cy="5076825"/>
          </a:xfrm>
        </p:grpSpPr>
        <p:sp>
          <p:nvSpPr>
            <p:cNvPr id="10" name="object 10"/>
            <p:cNvSpPr/>
            <p:nvPr/>
          </p:nvSpPr>
          <p:spPr>
            <a:xfrm>
              <a:off x="2792730" y="1197228"/>
              <a:ext cx="2449830" cy="4815205"/>
            </a:xfrm>
            <a:custGeom>
              <a:avLst/>
              <a:gdLst/>
              <a:ahLst/>
              <a:cxnLst/>
              <a:rect l="l" t="t" r="r" b="b"/>
              <a:pathLst>
                <a:path w="2449829" h="4815205">
                  <a:moveTo>
                    <a:pt x="1981200" y="2333129"/>
                  </a:moveTo>
                  <a:lnTo>
                    <a:pt x="1866900" y="2275967"/>
                  </a:lnTo>
                  <a:lnTo>
                    <a:pt x="1638300" y="2161667"/>
                  </a:lnTo>
                  <a:lnTo>
                    <a:pt x="1638300" y="2275967"/>
                  </a:lnTo>
                  <a:lnTo>
                    <a:pt x="0" y="2275967"/>
                  </a:lnTo>
                  <a:lnTo>
                    <a:pt x="0" y="2390279"/>
                  </a:lnTo>
                  <a:lnTo>
                    <a:pt x="1638300" y="2390279"/>
                  </a:lnTo>
                  <a:lnTo>
                    <a:pt x="1638300" y="2504567"/>
                  </a:lnTo>
                  <a:lnTo>
                    <a:pt x="1866900" y="2390279"/>
                  </a:lnTo>
                  <a:lnTo>
                    <a:pt x="1981200" y="2333129"/>
                  </a:lnTo>
                  <a:close/>
                </a:path>
                <a:path w="2449829" h="4815205">
                  <a:moveTo>
                    <a:pt x="2449830" y="3463925"/>
                  </a:moveTo>
                  <a:lnTo>
                    <a:pt x="2075561" y="3546729"/>
                  </a:lnTo>
                  <a:lnTo>
                    <a:pt x="2147570" y="3635514"/>
                  </a:lnTo>
                  <a:lnTo>
                    <a:pt x="802259" y="4726419"/>
                  </a:lnTo>
                  <a:lnTo>
                    <a:pt x="874141" y="4815205"/>
                  </a:lnTo>
                  <a:lnTo>
                    <a:pt x="2219566" y="3724275"/>
                  </a:lnTo>
                  <a:lnTo>
                    <a:pt x="2291588" y="3813048"/>
                  </a:lnTo>
                  <a:lnTo>
                    <a:pt x="2388349" y="3599561"/>
                  </a:lnTo>
                  <a:lnTo>
                    <a:pt x="2449830" y="3463925"/>
                  </a:lnTo>
                  <a:close/>
                </a:path>
                <a:path w="2449829" h="4815205">
                  <a:moveTo>
                    <a:pt x="2449830" y="1201547"/>
                  </a:moveTo>
                  <a:lnTo>
                    <a:pt x="2386444" y="1087501"/>
                  </a:lnTo>
                  <a:lnTo>
                    <a:pt x="2263648" y="866521"/>
                  </a:lnTo>
                  <a:lnTo>
                    <a:pt x="2199094" y="960894"/>
                  </a:lnTo>
                  <a:lnTo>
                    <a:pt x="794258" y="0"/>
                  </a:lnTo>
                  <a:lnTo>
                    <a:pt x="729742" y="94234"/>
                  </a:lnTo>
                  <a:lnTo>
                    <a:pt x="2134552" y="1055243"/>
                  </a:lnTo>
                  <a:lnTo>
                    <a:pt x="2070100" y="1149477"/>
                  </a:lnTo>
                  <a:lnTo>
                    <a:pt x="2449830" y="1201547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90216" y="935736"/>
              <a:ext cx="546100" cy="538480"/>
            </a:xfrm>
            <a:custGeom>
              <a:avLst/>
              <a:gdLst/>
              <a:ahLst/>
              <a:cxnLst/>
              <a:rect l="l" t="t" r="r" b="b"/>
              <a:pathLst>
                <a:path w="546100" h="538480">
                  <a:moveTo>
                    <a:pt x="545592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545592" y="537972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544191" y="890981"/>
            <a:ext cx="4343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4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6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baseline="-21164" sz="31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6991" y="2949956"/>
            <a:ext cx="4343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4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6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baseline="-21164" sz="31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5561" y="5624271"/>
            <a:ext cx="43434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 spc="4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6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baseline="-21164" sz="31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69664" y="922019"/>
            <a:ext cx="649605" cy="536575"/>
          </a:xfrm>
          <a:custGeom>
            <a:avLst/>
            <a:gdLst/>
            <a:ahLst/>
            <a:cxnLst/>
            <a:rect l="l" t="t" r="r" b="b"/>
            <a:pathLst>
              <a:path w="649604" h="536575">
                <a:moveTo>
                  <a:pt x="649224" y="0"/>
                </a:moveTo>
                <a:lnTo>
                  <a:pt x="0" y="0"/>
                </a:lnTo>
                <a:lnTo>
                  <a:pt x="0" y="536448"/>
                </a:lnTo>
                <a:lnTo>
                  <a:pt x="649224" y="536448"/>
                </a:lnTo>
                <a:lnTo>
                  <a:pt x="649224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23892" y="877315"/>
            <a:ext cx="53911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6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89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baseline="-21164" sz="31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0640" y="2743962"/>
            <a:ext cx="53911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6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89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baseline="-21164" sz="315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46320" y="5162550"/>
            <a:ext cx="1202690" cy="1119505"/>
            <a:chOff x="4846320" y="5162550"/>
            <a:chExt cx="1202690" cy="1119505"/>
          </a:xfrm>
        </p:grpSpPr>
        <p:sp>
          <p:nvSpPr>
            <p:cNvPr id="19" name="object 19"/>
            <p:cNvSpPr/>
            <p:nvPr/>
          </p:nvSpPr>
          <p:spPr>
            <a:xfrm>
              <a:off x="5434965" y="5162550"/>
              <a:ext cx="614045" cy="691515"/>
            </a:xfrm>
            <a:custGeom>
              <a:avLst/>
              <a:gdLst/>
              <a:ahLst/>
              <a:cxnLst/>
              <a:rect l="l" t="t" r="r" b="b"/>
              <a:pathLst>
                <a:path w="614045" h="691514">
                  <a:moveTo>
                    <a:pt x="345197" y="220577"/>
                  </a:moveTo>
                  <a:lnTo>
                    <a:pt x="0" y="615848"/>
                  </a:lnTo>
                  <a:lnTo>
                    <a:pt x="86106" y="691045"/>
                  </a:lnTo>
                  <a:lnTo>
                    <a:pt x="431321" y="295856"/>
                  </a:lnTo>
                  <a:lnTo>
                    <a:pt x="345197" y="220577"/>
                  </a:lnTo>
                  <a:close/>
                </a:path>
                <a:path w="614045" h="691514">
                  <a:moveTo>
                    <a:pt x="567672" y="177546"/>
                  </a:moveTo>
                  <a:lnTo>
                    <a:pt x="382777" y="177546"/>
                  </a:lnTo>
                  <a:lnTo>
                    <a:pt x="468884" y="252856"/>
                  </a:lnTo>
                  <a:lnTo>
                    <a:pt x="431321" y="295856"/>
                  </a:lnTo>
                  <a:lnTo>
                    <a:pt x="517398" y="371094"/>
                  </a:lnTo>
                  <a:lnTo>
                    <a:pt x="567672" y="177546"/>
                  </a:lnTo>
                  <a:close/>
                </a:path>
                <a:path w="614045" h="691514">
                  <a:moveTo>
                    <a:pt x="382777" y="177546"/>
                  </a:moveTo>
                  <a:lnTo>
                    <a:pt x="345197" y="220577"/>
                  </a:lnTo>
                  <a:lnTo>
                    <a:pt x="431321" y="295856"/>
                  </a:lnTo>
                  <a:lnTo>
                    <a:pt x="468884" y="252856"/>
                  </a:lnTo>
                  <a:lnTo>
                    <a:pt x="382777" y="177546"/>
                  </a:lnTo>
                  <a:close/>
                </a:path>
                <a:path w="614045" h="691514">
                  <a:moveTo>
                    <a:pt x="613790" y="0"/>
                  </a:moveTo>
                  <a:lnTo>
                    <a:pt x="259207" y="145415"/>
                  </a:lnTo>
                  <a:lnTo>
                    <a:pt x="345197" y="220577"/>
                  </a:lnTo>
                  <a:lnTo>
                    <a:pt x="382777" y="177546"/>
                  </a:lnTo>
                  <a:lnTo>
                    <a:pt x="567672" y="177546"/>
                  </a:lnTo>
                  <a:lnTo>
                    <a:pt x="613790" y="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46320" y="5745480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536448" y="0"/>
                  </a:moveTo>
                  <a:lnTo>
                    <a:pt x="0" y="0"/>
                  </a:lnTo>
                  <a:lnTo>
                    <a:pt x="0" y="536448"/>
                  </a:lnTo>
                  <a:lnTo>
                    <a:pt x="536448" y="53644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925948" y="5701690"/>
            <a:ext cx="2673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55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16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442" y="4617465"/>
            <a:ext cx="1767205" cy="949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3635"/>
              </a:lnSpc>
              <a:spcBef>
                <a:spcPts val="100"/>
              </a:spcBef>
            </a:pPr>
            <a:r>
              <a:rPr dirty="0" sz="3200" spc="6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89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baseline="-21164" sz="3150">
              <a:latin typeface="Tahoma"/>
              <a:cs typeface="Tahoma"/>
            </a:endParaRPr>
          </a:p>
          <a:p>
            <a:pPr marL="1495425">
              <a:lnSpc>
                <a:spcPts val="3635"/>
              </a:lnSpc>
            </a:pPr>
            <a:r>
              <a:rPr dirty="0" sz="3200" spc="165">
                <a:solidFill>
                  <a:srgbClr val="FF0000"/>
                </a:solidFill>
                <a:latin typeface="Tahoma"/>
                <a:cs typeface="Tahoma"/>
              </a:rPr>
              <a:t>b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B</a:t>
            </a:r>
            <a:r>
              <a:rPr dirty="0" spc="-50"/>
              <a:t>a</a:t>
            </a:r>
            <a:r>
              <a:rPr dirty="0" spc="45"/>
              <a:t>s</a:t>
            </a:r>
            <a:r>
              <a:rPr dirty="0" spc="45"/>
              <a:t>i</a:t>
            </a:r>
            <a:r>
              <a:rPr dirty="0" spc="90"/>
              <a:t>c</a:t>
            </a:r>
            <a:r>
              <a:rPr dirty="0" spc="-350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50"/>
              <a:t>u</a:t>
            </a:r>
            <a:r>
              <a:rPr dirty="0" spc="20"/>
              <a:t>r</a:t>
            </a:r>
            <a:r>
              <a:rPr dirty="0" spc="155"/>
              <a:t>o</a:t>
            </a:r>
            <a:r>
              <a:rPr dirty="0" spc="120"/>
              <a:t>n</a:t>
            </a:r>
            <a:r>
              <a:rPr dirty="0" spc="-315"/>
              <a:t> </a:t>
            </a:r>
            <a:r>
              <a:rPr dirty="0" spc="180"/>
              <a:t>V</a:t>
            </a:r>
            <a:r>
              <a:rPr dirty="0" spc="45"/>
              <a:t>i</a:t>
            </a:r>
            <a:r>
              <a:rPr dirty="0" spc="45"/>
              <a:t>s</a:t>
            </a:r>
            <a:r>
              <a:rPr dirty="0" spc="50"/>
              <a:t>u</a:t>
            </a:r>
            <a:r>
              <a:rPr dirty="0" spc="-50"/>
              <a:t>a</a:t>
            </a:r>
            <a:r>
              <a:rPr dirty="0" spc="160"/>
              <a:t>l</a:t>
            </a:r>
            <a:r>
              <a:rPr dirty="0" spc="45"/>
              <a:t>i</a:t>
            </a:r>
            <a:r>
              <a:rPr dirty="0" spc="135"/>
              <a:t>z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43958" y="1900173"/>
            <a:ext cx="5669280" cy="3258820"/>
            <a:chOff x="4743958" y="1900173"/>
            <a:chExt cx="5669280" cy="3258820"/>
          </a:xfrm>
        </p:grpSpPr>
        <p:sp>
          <p:nvSpPr>
            <p:cNvPr id="5" name="object 5"/>
            <p:cNvSpPr/>
            <p:nvPr/>
          </p:nvSpPr>
          <p:spPr>
            <a:xfrm>
              <a:off x="7974330" y="3358895"/>
              <a:ext cx="2438400" cy="342900"/>
            </a:xfrm>
            <a:custGeom>
              <a:avLst/>
              <a:gdLst/>
              <a:ahLst/>
              <a:cxnLst/>
              <a:rect l="l" t="t" r="r" b="b"/>
              <a:pathLst>
                <a:path w="2438400" h="342900">
                  <a:moveTo>
                    <a:pt x="2095500" y="0"/>
                  </a:moveTo>
                  <a:lnTo>
                    <a:pt x="2095500" y="342899"/>
                  </a:lnTo>
                  <a:lnTo>
                    <a:pt x="2324100" y="228600"/>
                  </a:lnTo>
                  <a:lnTo>
                    <a:pt x="2152650" y="228600"/>
                  </a:lnTo>
                  <a:lnTo>
                    <a:pt x="2152650" y="114300"/>
                  </a:lnTo>
                  <a:lnTo>
                    <a:pt x="2324100" y="114300"/>
                  </a:lnTo>
                  <a:lnTo>
                    <a:pt x="2095500" y="0"/>
                  </a:lnTo>
                  <a:close/>
                </a:path>
                <a:path w="2438400" h="342900">
                  <a:moveTo>
                    <a:pt x="2095500" y="114300"/>
                  </a:moveTo>
                  <a:lnTo>
                    <a:pt x="0" y="114300"/>
                  </a:lnTo>
                  <a:lnTo>
                    <a:pt x="0" y="228600"/>
                  </a:lnTo>
                  <a:lnTo>
                    <a:pt x="2095500" y="228600"/>
                  </a:lnTo>
                  <a:lnTo>
                    <a:pt x="2095500" y="114300"/>
                  </a:lnTo>
                  <a:close/>
                </a:path>
                <a:path w="2438400" h="342900">
                  <a:moveTo>
                    <a:pt x="2324100" y="114300"/>
                  </a:moveTo>
                  <a:lnTo>
                    <a:pt x="2152650" y="114300"/>
                  </a:lnTo>
                  <a:lnTo>
                    <a:pt x="2152650" y="228600"/>
                  </a:lnTo>
                  <a:lnTo>
                    <a:pt x="2324100" y="228600"/>
                  </a:lnTo>
                  <a:lnTo>
                    <a:pt x="2438400" y="171450"/>
                  </a:lnTo>
                  <a:lnTo>
                    <a:pt x="2324100" y="11430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73168" y="1929383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1600200" y="0"/>
                  </a:moveTo>
                  <a:lnTo>
                    <a:pt x="1552162" y="707"/>
                  </a:lnTo>
                  <a:lnTo>
                    <a:pt x="1504476" y="2815"/>
                  </a:lnTo>
                  <a:lnTo>
                    <a:pt x="1457162" y="6305"/>
                  </a:lnTo>
                  <a:lnTo>
                    <a:pt x="1410239" y="11156"/>
                  </a:lnTo>
                  <a:lnTo>
                    <a:pt x="1363728" y="17349"/>
                  </a:lnTo>
                  <a:lnTo>
                    <a:pt x="1317647" y="24864"/>
                  </a:lnTo>
                  <a:lnTo>
                    <a:pt x="1272017" y="33681"/>
                  </a:lnTo>
                  <a:lnTo>
                    <a:pt x="1226858" y="43781"/>
                  </a:lnTo>
                  <a:lnTo>
                    <a:pt x="1182189" y="55143"/>
                  </a:lnTo>
                  <a:lnTo>
                    <a:pt x="1138031" y="67748"/>
                  </a:lnTo>
                  <a:lnTo>
                    <a:pt x="1094402" y="81576"/>
                  </a:lnTo>
                  <a:lnTo>
                    <a:pt x="1051323" y="96607"/>
                  </a:lnTo>
                  <a:lnTo>
                    <a:pt x="1008814" y="112822"/>
                  </a:lnTo>
                  <a:lnTo>
                    <a:pt x="966894" y="130200"/>
                  </a:lnTo>
                  <a:lnTo>
                    <a:pt x="925584" y="148722"/>
                  </a:lnTo>
                  <a:lnTo>
                    <a:pt x="884902" y="168368"/>
                  </a:lnTo>
                  <a:lnTo>
                    <a:pt x="844870" y="189118"/>
                  </a:lnTo>
                  <a:lnTo>
                    <a:pt x="805505" y="210952"/>
                  </a:lnTo>
                  <a:lnTo>
                    <a:pt x="766830" y="233851"/>
                  </a:lnTo>
                  <a:lnTo>
                    <a:pt x="728862" y="257795"/>
                  </a:lnTo>
                  <a:lnTo>
                    <a:pt x="691622" y="282764"/>
                  </a:lnTo>
                  <a:lnTo>
                    <a:pt x="655131" y="308738"/>
                  </a:lnTo>
                  <a:lnTo>
                    <a:pt x="619406" y="335697"/>
                  </a:lnTo>
                  <a:lnTo>
                    <a:pt x="584469" y="363622"/>
                  </a:lnTo>
                  <a:lnTo>
                    <a:pt x="550340" y="392492"/>
                  </a:lnTo>
                  <a:lnTo>
                    <a:pt x="517037" y="422289"/>
                  </a:lnTo>
                  <a:lnTo>
                    <a:pt x="484581" y="452992"/>
                  </a:lnTo>
                  <a:lnTo>
                    <a:pt x="452992" y="484581"/>
                  </a:lnTo>
                  <a:lnTo>
                    <a:pt x="422289" y="517037"/>
                  </a:lnTo>
                  <a:lnTo>
                    <a:pt x="392492" y="550340"/>
                  </a:lnTo>
                  <a:lnTo>
                    <a:pt x="363622" y="584469"/>
                  </a:lnTo>
                  <a:lnTo>
                    <a:pt x="335697" y="619406"/>
                  </a:lnTo>
                  <a:lnTo>
                    <a:pt x="308738" y="655131"/>
                  </a:lnTo>
                  <a:lnTo>
                    <a:pt x="282764" y="691622"/>
                  </a:lnTo>
                  <a:lnTo>
                    <a:pt x="257795" y="728862"/>
                  </a:lnTo>
                  <a:lnTo>
                    <a:pt x="233851" y="766830"/>
                  </a:lnTo>
                  <a:lnTo>
                    <a:pt x="210952" y="805505"/>
                  </a:lnTo>
                  <a:lnTo>
                    <a:pt x="189118" y="844870"/>
                  </a:lnTo>
                  <a:lnTo>
                    <a:pt x="168368" y="884902"/>
                  </a:lnTo>
                  <a:lnTo>
                    <a:pt x="148722" y="925584"/>
                  </a:lnTo>
                  <a:lnTo>
                    <a:pt x="130200" y="966894"/>
                  </a:lnTo>
                  <a:lnTo>
                    <a:pt x="112822" y="1008814"/>
                  </a:lnTo>
                  <a:lnTo>
                    <a:pt x="96607" y="1051323"/>
                  </a:lnTo>
                  <a:lnTo>
                    <a:pt x="81576" y="1094402"/>
                  </a:lnTo>
                  <a:lnTo>
                    <a:pt x="67748" y="1138031"/>
                  </a:lnTo>
                  <a:lnTo>
                    <a:pt x="55143" y="1182189"/>
                  </a:lnTo>
                  <a:lnTo>
                    <a:pt x="43781" y="1226858"/>
                  </a:lnTo>
                  <a:lnTo>
                    <a:pt x="33681" y="1272017"/>
                  </a:lnTo>
                  <a:lnTo>
                    <a:pt x="24864" y="1317647"/>
                  </a:lnTo>
                  <a:lnTo>
                    <a:pt x="17349" y="1363728"/>
                  </a:lnTo>
                  <a:lnTo>
                    <a:pt x="11156" y="1410239"/>
                  </a:lnTo>
                  <a:lnTo>
                    <a:pt x="6305" y="1457162"/>
                  </a:lnTo>
                  <a:lnTo>
                    <a:pt x="2815" y="1504476"/>
                  </a:lnTo>
                  <a:lnTo>
                    <a:pt x="707" y="1552162"/>
                  </a:lnTo>
                  <a:lnTo>
                    <a:pt x="0" y="1600200"/>
                  </a:lnTo>
                  <a:lnTo>
                    <a:pt x="707" y="1648237"/>
                  </a:lnTo>
                  <a:lnTo>
                    <a:pt x="2815" y="1695923"/>
                  </a:lnTo>
                  <a:lnTo>
                    <a:pt x="6305" y="1743237"/>
                  </a:lnTo>
                  <a:lnTo>
                    <a:pt x="11156" y="1790160"/>
                  </a:lnTo>
                  <a:lnTo>
                    <a:pt x="17349" y="1836671"/>
                  </a:lnTo>
                  <a:lnTo>
                    <a:pt x="24864" y="1882752"/>
                  </a:lnTo>
                  <a:lnTo>
                    <a:pt x="33681" y="1928382"/>
                  </a:lnTo>
                  <a:lnTo>
                    <a:pt x="43781" y="1973541"/>
                  </a:lnTo>
                  <a:lnTo>
                    <a:pt x="55143" y="2018210"/>
                  </a:lnTo>
                  <a:lnTo>
                    <a:pt x="67748" y="2062368"/>
                  </a:lnTo>
                  <a:lnTo>
                    <a:pt x="81576" y="2105997"/>
                  </a:lnTo>
                  <a:lnTo>
                    <a:pt x="96607" y="2149076"/>
                  </a:lnTo>
                  <a:lnTo>
                    <a:pt x="112822" y="2191585"/>
                  </a:lnTo>
                  <a:lnTo>
                    <a:pt x="130200" y="2233505"/>
                  </a:lnTo>
                  <a:lnTo>
                    <a:pt x="148722" y="2274815"/>
                  </a:lnTo>
                  <a:lnTo>
                    <a:pt x="168368" y="2315497"/>
                  </a:lnTo>
                  <a:lnTo>
                    <a:pt x="189118" y="2355529"/>
                  </a:lnTo>
                  <a:lnTo>
                    <a:pt x="210952" y="2394894"/>
                  </a:lnTo>
                  <a:lnTo>
                    <a:pt x="233851" y="2433569"/>
                  </a:lnTo>
                  <a:lnTo>
                    <a:pt x="257795" y="2471537"/>
                  </a:lnTo>
                  <a:lnTo>
                    <a:pt x="282764" y="2508777"/>
                  </a:lnTo>
                  <a:lnTo>
                    <a:pt x="308738" y="2545268"/>
                  </a:lnTo>
                  <a:lnTo>
                    <a:pt x="335697" y="2580993"/>
                  </a:lnTo>
                  <a:lnTo>
                    <a:pt x="363622" y="2615930"/>
                  </a:lnTo>
                  <a:lnTo>
                    <a:pt x="392492" y="2650059"/>
                  </a:lnTo>
                  <a:lnTo>
                    <a:pt x="422289" y="2683362"/>
                  </a:lnTo>
                  <a:lnTo>
                    <a:pt x="452992" y="2715818"/>
                  </a:lnTo>
                  <a:lnTo>
                    <a:pt x="484581" y="2747407"/>
                  </a:lnTo>
                  <a:lnTo>
                    <a:pt x="517037" y="2778110"/>
                  </a:lnTo>
                  <a:lnTo>
                    <a:pt x="550340" y="2807907"/>
                  </a:lnTo>
                  <a:lnTo>
                    <a:pt x="584469" y="2836777"/>
                  </a:lnTo>
                  <a:lnTo>
                    <a:pt x="619406" y="2864702"/>
                  </a:lnTo>
                  <a:lnTo>
                    <a:pt x="655131" y="2891661"/>
                  </a:lnTo>
                  <a:lnTo>
                    <a:pt x="691622" y="2917635"/>
                  </a:lnTo>
                  <a:lnTo>
                    <a:pt x="728862" y="2942604"/>
                  </a:lnTo>
                  <a:lnTo>
                    <a:pt x="766830" y="2966548"/>
                  </a:lnTo>
                  <a:lnTo>
                    <a:pt x="805505" y="2989447"/>
                  </a:lnTo>
                  <a:lnTo>
                    <a:pt x="844870" y="3011281"/>
                  </a:lnTo>
                  <a:lnTo>
                    <a:pt x="884902" y="3032031"/>
                  </a:lnTo>
                  <a:lnTo>
                    <a:pt x="925584" y="3051677"/>
                  </a:lnTo>
                  <a:lnTo>
                    <a:pt x="966894" y="3070199"/>
                  </a:lnTo>
                  <a:lnTo>
                    <a:pt x="1008814" y="3087577"/>
                  </a:lnTo>
                  <a:lnTo>
                    <a:pt x="1051323" y="3103792"/>
                  </a:lnTo>
                  <a:lnTo>
                    <a:pt x="1094402" y="3118823"/>
                  </a:lnTo>
                  <a:lnTo>
                    <a:pt x="1138031" y="3132651"/>
                  </a:lnTo>
                  <a:lnTo>
                    <a:pt x="1182189" y="3145256"/>
                  </a:lnTo>
                  <a:lnTo>
                    <a:pt x="1226858" y="3156618"/>
                  </a:lnTo>
                  <a:lnTo>
                    <a:pt x="1272017" y="3166718"/>
                  </a:lnTo>
                  <a:lnTo>
                    <a:pt x="1317647" y="3175535"/>
                  </a:lnTo>
                  <a:lnTo>
                    <a:pt x="1363728" y="3183050"/>
                  </a:lnTo>
                  <a:lnTo>
                    <a:pt x="1410239" y="3189243"/>
                  </a:lnTo>
                  <a:lnTo>
                    <a:pt x="1457162" y="3194094"/>
                  </a:lnTo>
                  <a:lnTo>
                    <a:pt x="1504476" y="3197584"/>
                  </a:lnTo>
                  <a:lnTo>
                    <a:pt x="1552162" y="3199692"/>
                  </a:lnTo>
                  <a:lnTo>
                    <a:pt x="1600200" y="3200399"/>
                  </a:lnTo>
                  <a:lnTo>
                    <a:pt x="1648237" y="3199692"/>
                  </a:lnTo>
                  <a:lnTo>
                    <a:pt x="1695923" y="3197584"/>
                  </a:lnTo>
                  <a:lnTo>
                    <a:pt x="1743237" y="3194094"/>
                  </a:lnTo>
                  <a:lnTo>
                    <a:pt x="1790160" y="3189243"/>
                  </a:lnTo>
                  <a:lnTo>
                    <a:pt x="1836671" y="3183050"/>
                  </a:lnTo>
                  <a:lnTo>
                    <a:pt x="1882752" y="3175535"/>
                  </a:lnTo>
                  <a:lnTo>
                    <a:pt x="1928382" y="3166718"/>
                  </a:lnTo>
                  <a:lnTo>
                    <a:pt x="1973541" y="3156618"/>
                  </a:lnTo>
                  <a:lnTo>
                    <a:pt x="2018210" y="3145256"/>
                  </a:lnTo>
                  <a:lnTo>
                    <a:pt x="2062368" y="3132651"/>
                  </a:lnTo>
                  <a:lnTo>
                    <a:pt x="2105997" y="3118823"/>
                  </a:lnTo>
                  <a:lnTo>
                    <a:pt x="2149076" y="3103792"/>
                  </a:lnTo>
                  <a:lnTo>
                    <a:pt x="2191585" y="3087577"/>
                  </a:lnTo>
                  <a:lnTo>
                    <a:pt x="2233505" y="3070199"/>
                  </a:lnTo>
                  <a:lnTo>
                    <a:pt x="2274815" y="3051677"/>
                  </a:lnTo>
                  <a:lnTo>
                    <a:pt x="2315497" y="3032031"/>
                  </a:lnTo>
                  <a:lnTo>
                    <a:pt x="2355529" y="3011281"/>
                  </a:lnTo>
                  <a:lnTo>
                    <a:pt x="2394894" y="2989447"/>
                  </a:lnTo>
                  <a:lnTo>
                    <a:pt x="2433569" y="2966548"/>
                  </a:lnTo>
                  <a:lnTo>
                    <a:pt x="2471537" y="2942604"/>
                  </a:lnTo>
                  <a:lnTo>
                    <a:pt x="2508777" y="2917635"/>
                  </a:lnTo>
                  <a:lnTo>
                    <a:pt x="2545268" y="2891661"/>
                  </a:lnTo>
                  <a:lnTo>
                    <a:pt x="2580993" y="2864702"/>
                  </a:lnTo>
                  <a:lnTo>
                    <a:pt x="2615930" y="2836777"/>
                  </a:lnTo>
                  <a:lnTo>
                    <a:pt x="2650059" y="2807907"/>
                  </a:lnTo>
                  <a:lnTo>
                    <a:pt x="2683362" y="2778110"/>
                  </a:lnTo>
                  <a:lnTo>
                    <a:pt x="2715818" y="2747407"/>
                  </a:lnTo>
                  <a:lnTo>
                    <a:pt x="2747407" y="2715818"/>
                  </a:lnTo>
                  <a:lnTo>
                    <a:pt x="2778110" y="2683362"/>
                  </a:lnTo>
                  <a:lnTo>
                    <a:pt x="2807907" y="2650059"/>
                  </a:lnTo>
                  <a:lnTo>
                    <a:pt x="2836777" y="2615930"/>
                  </a:lnTo>
                  <a:lnTo>
                    <a:pt x="2864702" y="2580993"/>
                  </a:lnTo>
                  <a:lnTo>
                    <a:pt x="2891661" y="2545268"/>
                  </a:lnTo>
                  <a:lnTo>
                    <a:pt x="2917635" y="2508777"/>
                  </a:lnTo>
                  <a:lnTo>
                    <a:pt x="2942604" y="2471537"/>
                  </a:lnTo>
                  <a:lnTo>
                    <a:pt x="2966548" y="2433569"/>
                  </a:lnTo>
                  <a:lnTo>
                    <a:pt x="2989447" y="2394894"/>
                  </a:lnTo>
                  <a:lnTo>
                    <a:pt x="3011281" y="2355529"/>
                  </a:lnTo>
                  <a:lnTo>
                    <a:pt x="3032031" y="2315497"/>
                  </a:lnTo>
                  <a:lnTo>
                    <a:pt x="3051677" y="2274815"/>
                  </a:lnTo>
                  <a:lnTo>
                    <a:pt x="3070199" y="2233505"/>
                  </a:lnTo>
                  <a:lnTo>
                    <a:pt x="3087577" y="2191585"/>
                  </a:lnTo>
                  <a:lnTo>
                    <a:pt x="3103792" y="2149076"/>
                  </a:lnTo>
                  <a:lnTo>
                    <a:pt x="3118823" y="2105997"/>
                  </a:lnTo>
                  <a:lnTo>
                    <a:pt x="3132651" y="2062368"/>
                  </a:lnTo>
                  <a:lnTo>
                    <a:pt x="3145256" y="2018210"/>
                  </a:lnTo>
                  <a:lnTo>
                    <a:pt x="3156618" y="1973541"/>
                  </a:lnTo>
                  <a:lnTo>
                    <a:pt x="3166718" y="1928382"/>
                  </a:lnTo>
                  <a:lnTo>
                    <a:pt x="3175535" y="1882752"/>
                  </a:lnTo>
                  <a:lnTo>
                    <a:pt x="3183050" y="1836671"/>
                  </a:lnTo>
                  <a:lnTo>
                    <a:pt x="3189243" y="1790160"/>
                  </a:lnTo>
                  <a:lnTo>
                    <a:pt x="3194094" y="1743237"/>
                  </a:lnTo>
                  <a:lnTo>
                    <a:pt x="3197584" y="1695923"/>
                  </a:lnTo>
                  <a:lnTo>
                    <a:pt x="3199692" y="1648237"/>
                  </a:lnTo>
                  <a:lnTo>
                    <a:pt x="3200400" y="1600200"/>
                  </a:lnTo>
                  <a:lnTo>
                    <a:pt x="3199692" y="1552162"/>
                  </a:lnTo>
                  <a:lnTo>
                    <a:pt x="3197584" y="1504476"/>
                  </a:lnTo>
                  <a:lnTo>
                    <a:pt x="3194094" y="1457162"/>
                  </a:lnTo>
                  <a:lnTo>
                    <a:pt x="3189243" y="1410239"/>
                  </a:lnTo>
                  <a:lnTo>
                    <a:pt x="3183050" y="1363728"/>
                  </a:lnTo>
                  <a:lnTo>
                    <a:pt x="3175535" y="1317647"/>
                  </a:lnTo>
                  <a:lnTo>
                    <a:pt x="3166718" y="1272017"/>
                  </a:lnTo>
                  <a:lnTo>
                    <a:pt x="3156618" y="1226858"/>
                  </a:lnTo>
                  <a:lnTo>
                    <a:pt x="3145256" y="1182189"/>
                  </a:lnTo>
                  <a:lnTo>
                    <a:pt x="3132651" y="1138031"/>
                  </a:lnTo>
                  <a:lnTo>
                    <a:pt x="3118823" y="1094402"/>
                  </a:lnTo>
                  <a:lnTo>
                    <a:pt x="3103792" y="1051323"/>
                  </a:lnTo>
                  <a:lnTo>
                    <a:pt x="3087577" y="1008814"/>
                  </a:lnTo>
                  <a:lnTo>
                    <a:pt x="3070199" y="966894"/>
                  </a:lnTo>
                  <a:lnTo>
                    <a:pt x="3051677" y="925584"/>
                  </a:lnTo>
                  <a:lnTo>
                    <a:pt x="3032031" y="884902"/>
                  </a:lnTo>
                  <a:lnTo>
                    <a:pt x="3011281" y="844870"/>
                  </a:lnTo>
                  <a:lnTo>
                    <a:pt x="2989447" y="805505"/>
                  </a:lnTo>
                  <a:lnTo>
                    <a:pt x="2966548" y="766830"/>
                  </a:lnTo>
                  <a:lnTo>
                    <a:pt x="2942604" y="728862"/>
                  </a:lnTo>
                  <a:lnTo>
                    <a:pt x="2917635" y="691622"/>
                  </a:lnTo>
                  <a:lnTo>
                    <a:pt x="2891661" y="655131"/>
                  </a:lnTo>
                  <a:lnTo>
                    <a:pt x="2864702" y="619406"/>
                  </a:lnTo>
                  <a:lnTo>
                    <a:pt x="2836777" y="584469"/>
                  </a:lnTo>
                  <a:lnTo>
                    <a:pt x="2807907" y="550340"/>
                  </a:lnTo>
                  <a:lnTo>
                    <a:pt x="2778110" y="517037"/>
                  </a:lnTo>
                  <a:lnTo>
                    <a:pt x="2747407" y="484581"/>
                  </a:lnTo>
                  <a:lnTo>
                    <a:pt x="2715818" y="452992"/>
                  </a:lnTo>
                  <a:lnTo>
                    <a:pt x="2683362" y="422289"/>
                  </a:lnTo>
                  <a:lnTo>
                    <a:pt x="2650059" y="392492"/>
                  </a:lnTo>
                  <a:lnTo>
                    <a:pt x="2615930" y="363622"/>
                  </a:lnTo>
                  <a:lnTo>
                    <a:pt x="2580993" y="335697"/>
                  </a:lnTo>
                  <a:lnTo>
                    <a:pt x="2545268" y="308738"/>
                  </a:lnTo>
                  <a:lnTo>
                    <a:pt x="2508777" y="282764"/>
                  </a:lnTo>
                  <a:lnTo>
                    <a:pt x="2471537" y="257795"/>
                  </a:lnTo>
                  <a:lnTo>
                    <a:pt x="2433569" y="233851"/>
                  </a:lnTo>
                  <a:lnTo>
                    <a:pt x="2394894" y="210952"/>
                  </a:lnTo>
                  <a:lnTo>
                    <a:pt x="2355529" y="189118"/>
                  </a:lnTo>
                  <a:lnTo>
                    <a:pt x="2315497" y="168368"/>
                  </a:lnTo>
                  <a:lnTo>
                    <a:pt x="2274815" y="148722"/>
                  </a:lnTo>
                  <a:lnTo>
                    <a:pt x="2233505" y="130200"/>
                  </a:lnTo>
                  <a:lnTo>
                    <a:pt x="2191585" y="112822"/>
                  </a:lnTo>
                  <a:lnTo>
                    <a:pt x="2149076" y="96607"/>
                  </a:lnTo>
                  <a:lnTo>
                    <a:pt x="2105997" y="81576"/>
                  </a:lnTo>
                  <a:lnTo>
                    <a:pt x="2062368" y="67748"/>
                  </a:lnTo>
                  <a:lnTo>
                    <a:pt x="2018210" y="55143"/>
                  </a:lnTo>
                  <a:lnTo>
                    <a:pt x="1973541" y="43781"/>
                  </a:lnTo>
                  <a:lnTo>
                    <a:pt x="1928382" y="33681"/>
                  </a:lnTo>
                  <a:lnTo>
                    <a:pt x="1882752" y="24864"/>
                  </a:lnTo>
                  <a:lnTo>
                    <a:pt x="1836671" y="17349"/>
                  </a:lnTo>
                  <a:lnTo>
                    <a:pt x="1790160" y="11156"/>
                  </a:lnTo>
                  <a:lnTo>
                    <a:pt x="1743237" y="6305"/>
                  </a:lnTo>
                  <a:lnTo>
                    <a:pt x="1695923" y="2815"/>
                  </a:lnTo>
                  <a:lnTo>
                    <a:pt x="1648237" y="707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73168" y="1929383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0" y="1600200"/>
                  </a:moveTo>
                  <a:lnTo>
                    <a:pt x="707" y="1552162"/>
                  </a:lnTo>
                  <a:lnTo>
                    <a:pt x="2815" y="1504476"/>
                  </a:lnTo>
                  <a:lnTo>
                    <a:pt x="6305" y="1457162"/>
                  </a:lnTo>
                  <a:lnTo>
                    <a:pt x="11156" y="1410239"/>
                  </a:lnTo>
                  <a:lnTo>
                    <a:pt x="17349" y="1363728"/>
                  </a:lnTo>
                  <a:lnTo>
                    <a:pt x="24864" y="1317647"/>
                  </a:lnTo>
                  <a:lnTo>
                    <a:pt x="33681" y="1272017"/>
                  </a:lnTo>
                  <a:lnTo>
                    <a:pt x="43781" y="1226858"/>
                  </a:lnTo>
                  <a:lnTo>
                    <a:pt x="55143" y="1182189"/>
                  </a:lnTo>
                  <a:lnTo>
                    <a:pt x="67748" y="1138031"/>
                  </a:lnTo>
                  <a:lnTo>
                    <a:pt x="81576" y="1094402"/>
                  </a:lnTo>
                  <a:lnTo>
                    <a:pt x="96607" y="1051323"/>
                  </a:lnTo>
                  <a:lnTo>
                    <a:pt x="112822" y="1008814"/>
                  </a:lnTo>
                  <a:lnTo>
                    <a:pt x="130200" y="966894"/>
                  </a:lnTo>
                  <a:lnTo>
                    <a:pt x="148722" y="925584"/>
                  </a:lnTo>
                  <a:lnTo>
                    <a:pt x="168368" y="884902"/>
                  </a:lnTo>
                  <a:lnTo>
                    <a:pt x="189118" y="844870"/>
                  </a:lnTo>
                  <a:lnTo>
                    <a:pt x="210952" y="805505"/>
                  </a:lnTo>
                  <a:lnTo>
                    <a:pt x="233851" y="766830"/>
                  </a:lnTo>
                  <a:lnTo>
                    <a:pt x="257795" y="728862"/>
                  </a:lnTo>
                  <a:lnTo>
                    <a:pt x="282764" y="691622"/>
                  </a:lnTo>
                  <a:lnTo>
                    <a:pt x="308738" y="655131"/>
                  </a:lnTo>
                  <a:lnTo>
                    <a:pt x="335697" y="619406"/>
                  </a:lnTo>
                  <a:lnTo>
                    <a:pt x="363622" y="584469"/>
                  </a:lnTo>
                  <a:lnTo>
                    <a:pt x="392492" y="550340"/>
                  </a:lnTo>
                  <a:lnTo>
                    <a:pt x="422289" y="517037"/>
                  </a:lnTo>
                  <a:lnTo>
                    <a:pt x="452992" y="484581"/>
                  </a:lnTo>
                  <a:lnTo>
                    <a:pt x="484581" y="452992"/>
                  </a:lnTo>
                  <a:lnTo>
                    <a:pt x="517037" y="422289"/>
                  </a:lnTo>
                  <a:lnTo>
                    <a:pt x="550340" y="392492"/>
                  </a:lnTo>
                  <a:lnTo>
                    <a:pt x="584469" y="363622"/>
                  </a:lnTo>
                  <a:lnTo>
                    <a:pt x="619406" y="335697"/>
                  </a:lnTo>
                  <a:lnTo>
                    <a:pt x="655131" y="308738"/>
                  </a:lnTo>
                  <a:lnTo>
                    <a:pt x="691622" y="282764"/>
                  </a:lnTo>
                  <a:lnTo>
                    <a:pt x="728862" y="257795"/>
                  </a:lnTo>
                  <a:lnTo>
                    <a:pt x="766830" y="233851"/>
                  </a:lnTo>
                  <a:lnTo>
                    <a:pt x="805505" y="210952"/>
                  </a:lnTo>
                  <a:lnTo>
                    <a:pt x="844870" y="189118"/>
                  </a:lnTo>
                  <a:lnTo>
                    <a:pt x="884902" y="168368"/>
                  </a:lnTo>
                  <a:lnTo>
                    <a:pt x="925584" y="148722"/>
                  </a:lnTo>
                  <a:lnTo>
                    <a:pt x="966894" y="130200"/>
                  </a:lnTo>
                  <a:lnTo>
                    <a:pt x="1008814" y="112822"/>
                  </a:lnTo>
                  <a:lnTo>
                    <a:pt x="1051323" y="96607"/>
                  </a:lnTo>
                  <a:lnTo>
                    <a:pt x="1094402" y="81576"/>
                  </a:lnTo>
                  <a:lnTo>
                    <a:pt x="1138031" y="67748"/>
                  </a:lnTo>
                  <a:lnTo>
                    <a:pt x="1182189" y="55143"/>
                  </a:lnTo>
                  <a:lnTo>
                    <a:pt x="1226858" y="43781"/>
                  </a:lnTo>
                  <a:lnTo>
                    <a:pt x="1272017" y="33681"/>
                  </a:lnTo>
                  <a:lnTo>
                    <a:pt x="1317647" y="24864"/>
                  </a:lnTo>
                  <a:lnTo>
                    <a:pt x="1363728" y="17349"/>
                  </a:lnTo>
                  <a:lnTo>
                    <a:pt x="1410239" y="11156"/>
                  </a:lnTo>
                  <a:lnTo>
                    <a:pt x="1457162" y="6305"/>
                  </a:lnTo>
                  <a:lnTo>
                    <a:pt x="1504476" y="2815"/>
                  </a:lnTo>
                  <a:lnTo>
                    <a:pt x="1552162" y="707"/>
                  </a:lnTo>
                  <a:lnTo>
                    <a:pt x="1600200" y="0"/>
                  </a:lnTo>
                  <a:lnTo>
                    <a:pt x="1648237" y="707"/>
                  </a:lnTo>
                  <a:lnTo>
                    <a:pt x="1695923" y="2815"/>
                  </a:lnTo>
                  <a:lnTo>
                    <a:pt x="1743237" y="6305"/>
                  </a:lnTo>
                  <a:lnTo>
                    <a:pt x="1790160" y="11156"/>
                  </a:lnTo>
                  <a:lnTo>
                    <a:pt x="1836671" y="17349"/>
                  </a:lnTo>
                  <a:lnTo>
                    <a:pt x="1882752" y="24864"/>
                  </a:lnTo>
                  <a:lnTo>
                    <a:pt x="1928382" y="33681"/>
                  </a:lnTo>
                  <a:lnTo>
                    <a:pt x="1973541" y="43781"/>
                  </a:lnTo>
                  <a:lnTo>
                    <a:pt x="2018210" y="55143"/>
                  </a:lnTo>
                  <a:lnTo>
                    <a:pt x="2062368" y="67748"/>
                  </a:lnTo>
                  <a:lnTo>
                    <a:pt x="2105997" y="81576"/>
                  </a:lnTo>
                  <a:lnTo>
                    <a:pt x="2149076" y="96607"/>
                  </a:lnTo>
                  <a:lnTo>
                    <a:pt x="2191585" y="112822"/>
                  </a:lnTo>
                  <a:lnTo>
                    <a:pt x="2233505" y="130200"/>
                  </a:lnTo>
                  <a:lnTo>
                    <a:pt x="2274815" y="148722"/>
                  </a:lnTo>
                  <a:lnTo>
                    <a:pt x="2315497" y="168368"/>
                  </a:lnTo>
                  <a:lnTo>
                    <a:pt x="2355529" y="189118"/>
                  </a:lnTo>
                  <a:lnTo>
                    <a:pt x="2394894" y="210952"/>
                  </a:lnTo>
                  <a:lnTo>
                    <a:pt x="2433569" y="233851"/>
                  </a:lnTo>
                  <a:lnTo>
                    <a:pt x="2471537" y="257795"/>
                  </a:lnTo>
                  <a:lnTo>
                    <a:pt x="2508777" y="282764"/>
                  </a:lnTo>
                  <a:lnTo>
                    <a:pt x="2545268" y="308738"/>
                  </a:lnTo>
                  <a:lnTo>
                    <a:pt x="2580993" y="335697"/>
                  </a:lnTo>
                  <a:lnTo>
                    <a:pt x="2615930" y="363622"/>
                  </a:lnTo>
                  <a:lnTo>
                    <a:pt x="2650059" y="392492"/>
                  </a:lnTo>
                  <a:lnTo>
                    <a:pt x="2683362" y="422289"/>
                  </a:lnTo>
                  <a:lnTo>
                    <a:pt x="2715818" y="452992"/>
                  </a:lnTo>
                  <a:lnTo>
                    <a:pt x="2747407" y="484581"/>
                  </a:lnTo>
                  <a:lnTo>
                    <a:pt x="2778110" y="517037"/>
                  </a:lnTo>
                  <a:lnTo>
                    <a:pt x="2807907" y="550340"/>
                  </a:lnTo>
                  <a:lnTo>
                    <a:pt x="2836777" y="584469"/>
                  </a:lnTo>
                  <a:lnTo>
                    <a:pt x="2864702" y="619406"/>
                  </a:lnTo>
                  <a:lnTo>
                    <a:pt x="2891661" y="655131"/>
                  </a:lnTo>
                  <a:lnTo>
                    <a:pt x="2917635" y="691622"/>
                  </a:lnTo>
                  <a:lnTo>
                    <a:pt x="2942604" y="728862"/>
                  </a:lnTo>
                  <a:lnTo>
                    <a:pt x="2966548" y="766830"/>
                  </a:lnTo>
                  <a:lnTo>
                    <a:pt x="2989447" y="805505"/>
                  </a:lnTo>
                  <a:lnTo>
                    <a:pt x="3011281" y="844870"/>
                  </a:lnTo>
                  <a:lnTo>
                    <a:pt x="3032031" y="884902"/>
                  </a:lnTo>
                  <a:lnTo>
                    <a:pt x="3051677" y="925584"/>
                  </a:lnTo>
                  <a:lnTo>
                    <a:pt x="3070199" y="966894"/>
                  </a:lnTo>
                  <a:lnTo>
                    <a:pt x="3087577" y="1008814"/>
                  </a:lnTo>
                  <a:lnTo>
                    <a:pt x="3103792" y="1051323"/>
                  </a:lnTo>
                  <a:lnTo>
                    <a:pt x="3118823" y="1094402"/>
                  </a:lnTo>
                  <a:lnTo>
                    <a:pt x="3132651" y="1138031"/>
                  </a:lnTo>
                  <a:lnTo>
                    <a:pt x="3145256" y="1182189"/>
                  </a:lnTo>
                  <a:lnTo>
                    <a:pt x="3156618" y="1226858"/>
                  </a:lnTo>
                  <a:lnTo>
                    <a:pt x="3166718" y="1272017"/>
                  </a:lnTo>
                  <a:lnTo>
                    <a:pt x="3175535" y="1317647"/>
                  </a:lnTo>
                  <a:lnTo>
                    <a:pt x="3183050" y="1363728"/>
                  </a:lnTo>
                  <a:lnTo>
                    <a:pt x="3189243" y="1410239"/>
                  </a:lnTo>
                  <a:lnTo>
                    <a:pt x="3194094" y="1457162"/>
                  </a:lnTo>
                  <a:lnTo>
                    <a:pt x="3197584" y="1504476"/>
                  </a:lnTo>
                  <a:lnTo>
                    <a:pt x="3199692" y="1552162"/>
                  </a:lnTo>
                  <a:lnTo>
                    <a:pt x="3200400" y="1600200"/>
                  </a:lnTo>
                  <a:lnTo>
                    <a:pt x="3199692" y="1648237"/>
                  </a:lnTo>
                  <a:lnTo>
                    <a:pt x="3197584" y="1695923"/>
                  </a:lnTo>
                  <a:lnTo>
                    <a:pt x="3194094" y="1743237"/>
                  </a:lnTo>
                  <a:lnTo>
                    <a:pt x="3189243" y="1790160"/>
                  </a:lnTo>
                  <a:lnTo>
                    <a:pt x="3183050" y="1836671"/>
                  </a:lnTo>
                  <a:lnTo>
                    <a:pt x="3175535" y="1882752"/>
                  </a:lnTo>
                  <a:lnTo>
                    <a:pt x="3166718" y="1928382"/>
                  </a:lnTo>
                  <a:lnTo>
                    <a:pt x="3156618" y="1973541"/>
                  </a:lnTo>
                  <a:lnTo>
                    <a:pt x="3145256" y="2018210"/>
                  </a:lnTo>
                  <a:lnTo>
                    <a:pt x="3132651" y="2062368"/>
                  </a:lnTo>
                  <a:lnTo>
                    <a:pt x="3118823" y="2105997"/>
                  </a:lnTo>
                  <a:lnTo>
                    <a:pt x="3103792" y="2149076"/>
                  </a:lnTo>
                  <a:lnTo>
                    <a:pt x="3087577" y="2191585"/>
                  </a:lnTo>
                  <a:lnTo>
                    <a:pt x="3070199" y="2233505"/>
                  </a:lnTo>
                  <a:lnTo>
                    <a:pt x="3051677" y="2274815"/>
                  </a:lnTo>
                  <a:lnTo>
                    <a:pt x="3032031" y="2315497"/>
                  </a:lnTo>
                  <a:lnTo>
                    <a:pt x="3011281" y="2355529"/>
                  </a:lnTo>
                  <a:lnTo>
                    <a:pt x="2989447" y="2394894"/>
                  </a:lnTo>
                  <a:lnTo>
                    <a:pt x="2966548" y="2433569"/>
                  </a:lnTo>
                  <a:lnTo>
                    <a:pt x="2942604" y="2471537"/>
                  </a:lnTo>
                  <a:lnTo>
                    <a:pt x="2917635" y="2508777"/>
                  </a:lnTo>
                  <a:lnTo>
                    <a:pt x="2891661" y="2545268"/>
                  </a:lnTo>
                  <a:lnTo>
                    <a:pt x="2864702" y="2580993"/>
                  </a:lnTo>
                  <a:lnTo>
                    <a:pt x="2836777" y="2615930"/>
                  </a:lnTo>
                  <a:lnTo>
                    <a:pt x="2807907" y="2650059"/>
                  </a:lnTo>
                  <a:lnTo>
                    <a:pt x="2778110" y="2683362"/>
                  </a:lnTo>
                  <a:lnTo>
                    <a:pt x="2747407" y="2715818"/>
                  </a:lnTo>
                  <a:lnTo>
                    <a:pt x="2715818" y="2747407"/>
                  </a:lnTo>
                  <a:lnTo>
                    <a:pt x="2683362" y="2778110"/>
                  </a:lnTo>
                  <a:lnTo>
                    <a:pt x="2650059" y="2807907"/>
                  </a:lnTo>
                  <a:lnTo>
                    <a:pt x="2615930" y="2836777"/>
                  </a:lnTo>
                  <a:lnTo>
                    <a:pt x="2580993" y="2864702"/>
                  </a:lnTo>
                  <a:lnTo>
                    <a:pt x="2545268" y="2891661"/>
                  </a:lnTo>
                  <a:lnTo>
                    <a:pt x="2508777" y="2917635"/>
                  </a:lnTo>
                  <a:lnTo>
                    <a:pt x="2471537" y="2942604"/>
                  </a:lnTo>
                  <a:lnTo>
                    <a:pt x="2433569" y="2966548"/>
                  </a:lnTo>
                  <a:lnTo>
                    <a:pt x="2394894" y="2989447"/>
                  </a:lnTo>
                  <a:lnTo>
                    <a:pt x="2355529" y="3011281"/>
                  </a:lnTo>
                  <a:lnTo>
                    <a:pt x="2315497" y="3032031"/>
                  </a:lnTo>
                  <a:lnTo>
                    <a:pt x="2274815" y="3051677"/>
                  </a:lnTo>
                  <a:lnTo>
                    <a:pt x="2233505" y="3070199"/>
                  </a:lnTo>
                  <a:lnTo>
                    <a:pt x="2191585" y="3087577"/>
                  </a:lnTo>
                  <a:lnTo>
                    <a:pt x="2149076" y="3103792"/>
                  </a:lnTo>
                  <a:lnTo>
                    <a:pt x="2105997" y="3118823"/>
                  </a:lnTo>
                  <a:lnTo>
                    <a:pt x="2062368" y="3132651"/>
                  </a:lnTo>
                  <a:lnTo>
                    <a:pt x="2018210" y="3145256"/>
                  </a:lnTo>
                  <a:lnTo>
                    <a:pt x="1973541" y="3156618"/>
                  </a:lnTo>
                  <a:lnTo>
                    <a:pt x="1928382" y="3166718"/>
                  </a:lnTo>
                  <a:lnTo>
                    <a:pt x="1882752" y="3175535"/>
                  </a:lnTo>
                  <a:lnTo>
                    <a:pt x="1836671" y="3183050"/>
                  </a:lnTo>
                  <a:lnTo>
                    <a:pt x="1790160" y="3189243"/>
                  </a:lnTo>
                  <a:lnTo>
                    <a:pt x="1743237" y="3194094"/>
                  </a:lnTo>
                  <a:lnTo>
                    <a:pt x="1695923" y="3197584"/>
                  </a:lnTo>
                  <a:lnTo>
                    <a:pt x="1648237" y="3199692"/>
                  </a:lnTo>
                  <a:lnTo>
                    <a:pt x="1600200" y="3200399"/>
                  </a:lnTo>
                  <a:lnTo>
                    <a:pt x="1552162" y="3199692"/>
                  </a:lnTo>
                  <a:lnTo>
                    <a:pt x="1504476" y="3197584"/>
                  </a:lnTo>
                  <a:lnTo>
                    <a:pt x="1457162" y="3194094"/>
                  </a:lnTo>
                  <a:lnTo>
                    <a:pt x="1410239" y="3189243"/>
                  </a:lnTo>
                  <a:lnTo>
                    <a:pt x="1363728" y="3183050"/>
                  </a:lnTo>
                  <a:lnTo>
                    <a:pt x="1317647" y="3175535"/>
                  </a:lnTo>
                  <a:lnTo>
                    <a:pt x="1272017" y="3166718"/>
                  </a:lnTo>
                  <a:lnTo>
                    <a:pt x="1226858" y="3156618"/>
                  </a:lnTo>
                  <a:lnTo>
                    <a:pt x="1182189" y="3145256"/>
                  </a:lnTo>
                  <a:lnTo>
                    <a:pt x="1138031" y="3132651"/>
                  </a:lnTo>
                  <a:lnTo>
                    <a:pt x="1094402" y="3118823"/>
                  </a:lnTo>
                  <a:lnTo>
                    <a:pt x="1051323" y="3103792"/>
                  </a:lnTo>
                  <a:lnTo>
                    <a:pt x="1008814" y="3087577"/>
                  </a:lnTo>
                  <a:lnTo>
                    <a:pt x="966894" y="3070199"/>
                  </a:lnTo>
                  <a:lnTo>
                    <a:pt x="925584" y="3051677"/>
                  </a:lnTo>
                  <a:lnTo>
                    <a:pt x="884902" y="3032031"/>
                  </a:lnTo>
                  <a:lnTo>
                    <a:pt x="844870" y="3011281"/>
                  </a:lnTo>
                  <a:lnTo>
                    <a:pt x="805505" y="2989447"/>
                  </a:lnTo>
                  <a:lnTo>
                    <a:pt x="766830" y="2966548"/>
                  </a:lnTo>
                  <a:lnTo>
                    <a:pt x="728862" y="2942604"/>
                  </a:lnTo>
                  <a:lnTo>
                    <a:pt x="691622" y="2917635"/>
                  </a:lnTo>
                  <a:lnTo>
                    <a:pt x="655131" y="2891661"/>
                  </a:lnTo>
                  <a:lnTo>
                    <a:pt x="619406" y="2864702"/>
                  </a:lnTo>
                  <a:lnTo>
                    <a:pt x="584469" y="2836777"/>
                  </a:lnTo>
                  <a:lnTo>
                    <a:pt x="550340" y="2807907"/>
                  </a:lnTo>
                  <a:lnTo>
                    <a:pt x="517037" y="2778110"/>
                  </a:lnTo>
                  <a:lnTo>
                    <a:pt x="484581" y="2747407"/>
                  </a:lnTo>
                  <a:lnTo>
                    <a:pt x="452992" y="2715818"/>
                  </a:lnTo>
                  <a:lnTo>
                    <a:pt x="422289" y="2683362"/>
                  </a:lnTo>
                  <a:lnTo>
                    <a:pt x="392492" y="2650059"/>
                  </a:lnTo>
                  <a:lnTo>
                    <a:pt x="363622" y="2615930"/>
                  </a:lnTo>
                  <a:lnTo>
                    <a:pt x="335697" y="2580993"/>
                  </a:lnTo>
                  <a:lnTo>
                    <a:pt x="308738" y="2545268"/>
                  </a:lnTo>
                  <a:lnTo>
                    <a:pt x="282764" y="2508777"/>
                  </a:lnTo>
                  <a:lnTo>
                    <a:pt x="257795" y="2471537"/>
                  </a:lnTo>
                  <a:lnTo>
                    <a:pt x="233851" y="2433569"/>
                  </a:lnTo>
                  <a:lnTo>
                    <a:pt x="210952" y="2394894"/>
                  </a:lnTo>
                  <a:lnTo>
                    <a:pt x="189118" y="2355529"/>
                  </a:lnTo>
                  <a:lnTo>
                    <a:pt x="168368" y="2315497"/>
                  </a:lnTo>
                  <a:lnTo>
                    <a:pt x="148722" y="2274815"/>
                  </a:lnTo>
                  <a:lnTo>
                    <a:pt x="130200" y="2233505"/>
                  </a:lnTo>
                  <a:lnTo>
                    <a:pt x="112822" y="2191585"/>
                  </a:lnTo>
                  <a:lnTo>
                    <a:pt x="96607" y="2149076"/>
                  </a:lnTo>
                  <a:lnTo>
                    <a:pt x="81576" y="2105997"/>
                  </a:lnTo>
                  <a:lnTo>
                    <a:pt x="67748" y="2062368"/>
                  </a:lnTo>
                  <a:lnTo>
                    <a:pt x="55143" y="2018210"/>
                  </a:lnTo>
                  <a:lnTo>
                    <a:pt x="43781" y="1973541"/>
                  </a:lnTo>
                  <a:lnTo>
                    <a:pt x="33681" y="1928382"/>
                  </a:lnTo>
                  <a:lnTo>
                    <a:pt x="24864" y="1882752"/>
                  </a:lnTo>
                  <a:lnTo>
                    <a:pt x="17349" y="1836671"/>
                  </a:lnTo>
                  <a:lnTo>
                    <a:pt x="11156" y="1790160"/>
                  </a:lnTo>
                  <a:lnTo>
                    <a:pt x="6305" y="1743237"/>
                  </a:lnTo>
                  <a:lnTo>
                    <a:pt x="2815" y="1695923"/>
                  </a:lnTo>
                  <a:lnTo>
                    <a:pt x="707" y="1648237"/>
                  </a:lnTo>
                  <a:lnTo>
                    <a:pt x="0" y="1600200"/>
                  </a:lnTo>
                  <a:close/>
                </a:path>
              </a:pathLst>
            </a:custGeom>
            <a:ln w="57912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353558" y="2552654"/>
            <a:ext cx="2038985" cy="1598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020" marR="5080" indent="-147955">
              <a:lnSpc>
                <a:spcPct val="143300"/>
              </a:lnSpc>
              <a:spcBef>
                <a:spcPts val="95"/>
              </a:spcBef>
            </a:pPr>
            <a:r>
              <a:rPr dirty="0" sz="3600" spc="4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dirty="0" sz="3600" spc="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600" spc="40">
                <a:solidFill>
                  <a:srgbClr val="FFFFFF"/>
                </a:solidFill>
                <a:latin typeface="Tahoma"/>
                <a:cs typeface="Tahoma"/>
              </a:rPr>
              <a:t>ivat</a:t>
            </a:r>
            <a:r>
              <a:rPr dirty="0" sz="3600" spc="3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600" spc="110">
                <a:solidFill>
                  <a:srgbClr val="FFFFFF"/>
                </a:solidFill>
                <a:latin typeface="Tahoma"/>
                <a:cs typeface="Tahoma"/>
              </a:rPr>
              <a:t>on  </a:t>
            </a:r>
            <a:r>
              <a:rPr dirty="0" sz="3600" spc="9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90216" y="935736"/>
            <a:ext cx="2752725" cy="5076825"/>
            <a:chOff x="2490216" y="935736"/>
            <a:chExt cx="2752725" cy="5076825"/>
          </a:xfrm>
        </p:grpSpPr>
        <p:sp>
          <p:nvSpPr>
            <p:cNvPr id="10" name="object 10"/>
            <p:cNvSpPr/>
            <p:nvPr/>
          </p:nvSpPr>
          <p:spPr>
            <a:xfrm>
              <a:off x="2792730" y="1197228"/>
              <a:ext cx="2449830" cy="4815205"/>
            </a:xfrm>
            <a:custGeom>
              <a:avLst/>
              <a:gdLst/>
              <a:ahLst/>
              <a:cxnLst/>
              <a:rect l="l" t="t" r="r" b="b"/>
              <a:pathLst>
                <a:path w="2449829" h="4815205">
                  <a:moveTo>
                    <a:pt x="1981200" y="2333129"/>
                  </a:moveTo>
                  <a:lnTo>
                    <a:pt x="1866900" y="2275967"/>
                  </a:lnTo>
                  <a:lnTo>
                    <a:pt x="1638300" y="2161667"/>
                  </a:lnTo>
                  <a:lnTo>
                    <a:pt x="1638300" y="2275967"/>
                  </a:lnTo>
                  <a:lnTo>
                    <a:pt x="0" y="2275967"/>
                  </a:lnTo>
                  <a:lnTo>
                    <a:pt x="0" y="2390279"/>
                  </a:lnTo>
                  <a:lnTo>
                    <a:pt x="1638300" y="2390279"/>
                  </a:lnTo>
                  <a:lnTo>
                    <a:pt x="1638300" y="2504567"/>
                  </a:lnTo>
                  <a:lnTo>
                    <a:pt x="1866900" y="2390279"/>
                  </a:lnTo>
                  <a:lnTo>
                    <a:pt x="1981200" y="2333129"/>
                  </a:lnTo>
                  <a:close/>
                </a:path>
                <a:path w="2449829" h="4815205">
                  <a:moveTo>
                    <a:pt x="2449830" y="3463925"/>
                  </a:moveTo>
                  <a:lnTo>
                    <a:pt x="2075561" y="3546729"/>
                  </a:lnTo>
                  <a:lnTo>
                    <a:pt x="2147570" y="3635514"/>
                  </a:lnTo>
                  <a:lnTo>
                    <a:pt x="802259" y="4726419"/>
                  </a:lnTo>
                  <a:lnTo>
                    <a:pt x="874141" y="4815205"/>
                  </a:lnTo>
                  <a:lnTo>
                    <a:pt x="2219566" y="3724275"/>
                  </a:lnTo>
                  <a:lnTo>
                    <a:pt x="2291588" y="3813048"/>
                  </a:lnTo>
                  <a:lnTo>
                    <a:pt x="2388349" y="3599561"/>
                  </a:lnTo>
                  <a:lnTo>
                    <a:pt x="2449830" y="3463925"/>
                  </a:lnTo>
                  <a:close/>
                </a:path>
                <a:path w="2449829" h="4815205">
                  <a:moveTo>
                    <a:pt x="2449830" y="1201547"/>
                  </a:moveTo>
                  <a:lnTo>
                    <a:pt x="2386444" y="1087501"/>
                  </a:lnTo>
                  <a:lnTo>
                    <a:pt x="2263648" y="866521"/>
                  </a:lnTo>
                  <a:lnTo>
                    <a:pt x="2199094" y="960894"/>
                  </a:lnTo>
                  <a:lnTo>
                    <a:pt x="794258" y="0"/>
                  </a:lnTo>
                  <a:lnTo>
                    <a:pt x="729742" y="94234"/>
                  </a:lnTo>
                  <a:lnTo>
                    <a:pt x="2134552" y="1055243"/>
                  </a:lnTo>
                  <a:lnTo>
                    <a:pt x="2070100" y="1149477"/>
                  </a:lnTo>
                  <a:lnTo>
                    <a:pt x="2449830" y="1201547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90216" y="935736"/>
              <a:ext cx="546100" cy="538480"/>
            </a:xfrm>
            <a:custGeom>
              <a:avLst/>
              <a:gdLst/>
              <a:ahLst/>
              <a:cxnLst/>
              <a:rect l="l" t="t" r="r" b="b"/>
              <a:pathLst>
                <a:path w="546100" h="538480">
                  <a:moveTo>
                    <a:pt x="545592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545592" y="537972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544191" y="890981"/>
            <a:ext cx="4343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4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6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baseline="-21164" sz="31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6991" y="2949956"/>
            <a:ext cx="4343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4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6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baseline="-21164" sz="31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5561" y="5624271"/>
            <a:ext cx="43434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 spc="4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6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baseline="-21164" sz="31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69664" y="922019"/>
            <a:ext cx="649605" cy="536575"/>
          </a:xfrm>
          <a:custGeom>
            <a:avLst/>
            <a:gdLst/>
            <a:ahLst/>
            <a:cxnLst/>
            <a:rect l="l" t="t" r="r" b="b"/>
            <a:pathLst>
              <a:path w="649604" h="536575">
                <a:moveTo>
                  <a:pt x="649224" y="0"/>
                </a:moveTo>
                <a:lnTo>
                  <a:pt x="0" y="0"/>
                </a:lnTo>
                <a:lnTo>
                  <a:pt x="0" y="536448"/>
                </a:lnTo>
                <a:lnTo>
                  <a:pt x="649224" y="536448"/>
                </a:lnTo>
                <a:lnTo>
                  <a:pt x="649224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23892" y="877315"/>
            <a:ext cx="53911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6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89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baseline="-21164" sz="31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0640" y="2743962"/>
            <a:ext cx="53911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6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89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baseline="-21164" sz="315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46320" y="5162550"/>
            <a:ext cx="1202690" cy="1119505"/>
            <a:chOff x="4846320" y="5162550"/>
            <a:chExt cx="1202690" cy="1119505"/>
          </a:xfrm>
        </p:grpSpPr>
        <p:sp>
          <p:nvSpPr>
            <p:cNvPr id="19" name="object 19"/>
            <p:cNvSpPr/>
            <p:nvPr/>
          </p:nvSpPr>
          <p:spPr>
            <a:xfrm>
              <a:off x="5434965" y="5162550"/>
              <a:ext cx="614045" cy="691515"/>
            </a:xfrm>
            <a:custGeom>
              <a:avLst/>
              <a:gdLst/>
              <a:ahLst/>
              <a:cxnLst/>
              <a:rect l="l" t="t" r="r" b="b"/>
              <a:pathLst>
                <a:path w="614045" h="691514">
                  <a:moveTo>
                    <a:pt x="345197" y="220577"/>
                  </a:moveTo>
                  <a:lnTo>
                    <a:pt x="0" y="615848"/>
                  </a:lnTo>
                  <a:lnTo>
                    <a:pt x="86106" y="691045"/>
                  </a:lnTo>
                  <a:lnTo>
                    <a:pt x="431321" y="295856"/>
                  </a:lnTo>
                  <a:lnTo>
                    <a:pt x="345197" y="220577"/>
                  </a:lnTo>
                  <a:close/>
                </a:path>
                <a:path w="614045" h="691514">
                  <a:moveTo>
                    <a:pt x="567672" y="177546"/>
                  </a:moveTo>
                  <a:lnTo>
                    <a:pt x="382777" y="177546"/>
                  </a:lnTo>
                  <a:lnTo>
                    <a:pt x="468884" y="252856"/>
                  </a:lnTo>
                  <a:lnTo>
                    <a:pt x="431321" y="295856"/>
                  </a:lnTo>
                  <a:lnTo>
                    <a:pt x="517398" y="371094"/>
                  </a:lnTo>
                  <a:lnTo>
                    <a:pt x="567672" y="177546"/>
                  </a:lnTo>
                  <a:close/>
                </a:path>
                <a:path w="614045" h="691514">
                  <a:moveTo>
                    <a:pt x="382777" y="177546"/>
                  </a:moveTo>
                  <a:lnTo>
                    <a:pt x="345197" y="220577"/>
                  </a:lnTo>
                  <a:lnTo>
                    <a:pt x="431321" y="295856"/>
                  </a:lnTo>
                  <a:lnTo>
                    <a:pt x="468884" y="252856"/>
                  </a:lnTo>
                  <a:lnTo>
                    <a:pt x="382777" y="177546"/>
                  </a:lnTo>
                  <a:close/>
                </a:path>
                <a:path w="614045" h="691514">
                  <a:moveTo>
                    <a:pt x="613790" y="0"/>
                  </a:moveTo>
                  <a:lnTo>
                    <a:pt x="259207" y="145415"/>
                  </a:lnTo>
                  <a:lnTo>
                    <a:pt x="345197" y="220577"/>
                  </a:lnTo>
                  <a:lnTo>
                    <a:pt x="382777" y="177546"/>
                  </a:lnTo>
                  <a:lnTo>
                    <a:pt x="567672" y="177546"/>
                  </a:lnTo>
                  <a:lnTo>
                    <a:pt x="613790" y="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46320" y="5745480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536448" y="0"/>
                  </a:moveTo>
                  <a:lnTo>
                    <a:pt x="0" y="0"/>
                  </a:lnTo>
                  <a:lnTo>
                    <a:pt x="0" y="536448"/>
                  </a:lnTo>
                  <a:lnTo>
                    <a:pt x="536448" y="53644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469382" y="1046733"/>
            <a:ext cx="433705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135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3200" spc="-2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-425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3200" spc="-229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-45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dirty="0" sz="320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dirty="0" sz="3200" spc="-425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dirty="0" sz="3200" spc="-2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-4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dirty="0" sz="320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dirty="0" sz="3200" spc="-425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dirty="0" sz="3200" spc="-2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-45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dirty="0" sz="320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dirty="0" sz="3200" spc="-130">
                <a:solidFill>
                  <a:srgbClr val="FF0000"/>
                </a:solidFill>
                <a:latin typeface="Tahoma"/>
                <a:cs typeface="Tahoma"/>
              </a:rPr>
              <a:t>+b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16</a:t>
            </a:fld>
          </a:p>
        </p:txBody>
      </p:sp>
      <p:sp>
        <p:nvSpPr>
          <p:cNvPr id="22" name="object 22"/>
          <p:cNvSpPr txBox="1"/>
          <p:nvPr/>
        </p:nvSpPr>
        <p:spPr>
          <a:xfrm>
            <a:off x="8501253" y="2549144"/>
            <a:ext cx="59245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10">
                <a:solidFill>
                  <a:srgbClr val="FF0000"/>
                </a:solidFill>
                <a:latin typeface="Tahoma"/>
                <a:cs typeface="Tahoma"/>
              </a:rPr>
              <a:t>f(z)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25948" y="5701690"/>
            <a:ext cx="2673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55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41656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40"/>
              <a:t>I</a:t>
            </a:r>
            <a:r>
              <a:rPr dirty="0" spc="120"/>
              <a:t>n</a:t>
            </a:r>
            <a:r>
              <a:rPr dirty="0" spc="-340"/>
              <a:t> </a:t>
            </a:r>
            <a:r>
              <a:rPr dirty="0" spc="180"/>
              <a:t>V</a:t>
            </a:r>
            <a:r>
              <a:rPr dirty="0" spc="15"/>
              <a:t>e</a:t>
            </a:r>
            <a:r>
              <a:rPr dirty="0" spc="70"/>
              <a:t>c</a:t>
            </a:r>
            <a:r>
              <a:rPr dirty="0" spc="25"/>
              <a:t>t</a:t>
            </a:r>
            <a:r>
              <a:rPr dirty="0" spc="155"/>
              <a:t>o</a:t>
            </a:r>
            <a:r>
              <a:rPr dirty="0" spc="45"/>
              <a:t>r</a:t>
            </a:r>
            <a:r>
              <a:rPr dirty="0" spc="-330"/>
              <a:t> </a:t>
            </a:r>
            <a:r>
              <a:rPr dirty="0" spc="125"/>
              <a:t>N</a:t>
            </a:r>
            <a:r>
              <a:rPr dirty="0" spc="155"/>
              <a:t>o</a:t>
            </a:r>
            <a:r>
              <a:rPr dirty="0" spc="25"/>
              <a:t>t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866765" y="1972837"/>
            <a:ext cx="2653030" cy="267081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ctr" marL="605790">
              <a:lnSpc>
                <a:spcPct val="100000"/>
              </a:lnSpc>
              <a:spcBef>
                <a:spcPts val="875"/>
              </a:spcBef>
            </a:pPr>
            <a:r>
              <a:rPr dirty="0" sz="2100" spc="235">
                <a:latin typeface="Cambria Math"/>
                <a:cs typeface="Cambria Math"/>
              </a:rPr>
              <a:t>𝑚</a:t>
            </a:r>
            <a:endParaRPr sz="21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1045"/>
              </a:spcBef>
            </a:pPr>
            <a:r>
              <a:rPr dirty="0" sz="2900" spc="10">
                <a:latin typeface="Cambria Math"/>
                <a:cs typeface="Cambria Math"/>
              </a:rPr>
              <a:t>𝑧</a:t>
            </a:r>
            <a:r>
              <a:rPr dirty="0" sz="2900" spc="204">
                <a:latin typeface="Cambria Math"/>
                <a:cs typeface="Cambria Math"/>
              </a:rPr>
              <a:t> </a:t>
            </a:r>
            <a:r>
              <a:rPr dirty="0" sz="2900" spc="20">
                <a:latin typeface="Cambria Math"/>
                <a:cs typeface="Cambria Math"/>
              </a:rPr>
              <a:t>=</a:t>
            </a:r>
            <a:r>
              <a:rPr dirty="0" sz="2900" spc="150">
                <a:latin typeface="Cambria Math"/>
                <a:cs typeface="Cambria Math"/>
              </a:rPr>
              <a:t> </a:t>
            </a:r>
            <a:r>
              <a:rPr dirty="0" sz="2900" spc="15">
                <a:latin typeface="Cambria Math"/>
                <a:cs typeface="Cambria Math"/>
              </a:rPr>
              <a:t>𝑏</a:t>
            </a:r>
            <a:r>
              <a:rPr dirty="0" sz="2900" spc="60">
                <a:latin typeface="Cambria Math"/>
                <a:cs typeface="Cambria Math"/>
              </a:rPr>
              <a:t> </a:t>
            </a:r>
            <a:r>
              <a:rPr dirty="0" sz="2900" spc="20">
                <a:latin typeface="Cambria Math"/>
                <a:cs typeface="Cambria Math"/>
              </a:rPr>
              <a:t>+</a:t>
            </a:r>
            <a:r>
              <a:rPr dirty="0" sz="2900">
                <a:latin typeface="Cambria Math"/>
                <a:cs typeface="Cambria Math"/>
              </a:rPr>
              <a:t> </a:t>
            </a:r>
            <a:r>
              <a:rPr dirty="0" sz="2900" spc="980">
                <a:latin typeface="Cambria Math"/>
                <a:cs typeface="Cambria Math"/>
              </a:rPr>
              <a:t>෍</a:t>
            </a:r>
            <a:r>
              <a:rPr dirty="0" sz="2900" spc="-155">
                <a:latin typeface="Cambria Math"/>
                <a:cs typeface="Cambria Math"/>
              </a:rPr>
              <a:t> </a:t>
            </a:r>
            <a:r>
              <a:rPr dirty="0" sz="2900" spc="65">
                <a:latin typeface="Cambria Math"/>
                <a:cs typeface="Cambria Math"/>
              </a:rPr>
              <a:t>𝑥</a:t>
            </a:r>
            <a:r>
              <a:rPr dirty="0" baseline="-15873" sz="3150" spc="97">
                <a:latin typeface="Cambria Math"/>
                <a:cs typeface="Cambria Math"/>
              </a:rPr>
              <a:t>𝑖</a:t>
            </a:r>
            <a:r>
              <a:rPr dirty="0" sz="2900" spc="65">
                <a:latin typeface="Cambria Math"/>
                <a:cs typeface="Cambria Math"/>
              </a:rPr>
              <a:t>𝑤</a:t>
            </a:r>
            <a:r>
              <a:rPr dirty="0" baseline="-15873" sz="3150" spc="97">
                <a:latin typeface="Cambria Math"/>
                <a:cs typeface="Cambria Math"/>
              </a:rPr>
              <a:t>𝑖</a:t>
            </a:r>
            <a:endParaRPr baseline="-15873" sz="3150">
              <a:latin typeface="Cambria Math"/>
              <a:cs typeface="Cambria Math"/>
            </a:endParaRPr>
          </a:p>
          <a:p>
            <a:pPr algn="ctr" marL="612775">
              <a:lnSpc>
                <a:spcPct val="100000"/>
              </a:lnSpc>
              <a:spcBef>
                <a:spcPts val="1055"/>
              </a:spcBef>
            </a:pPr>
            <a:r>
              <a:rPr dirty="0" sz="2100" spc="75">
                <a:latin typeface="Cambria Math"/>
                <a:cs typeface="Cambria Math"/>
              </a:rPr>
              <a:t>𝑖=1</a:t>
            </a:r>
            <a:endParaRPr sz="21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65"/>
              </a:spcBef>
            </a:pPr>
            <a:r>
              <a:rPr dirty="0" sz="2900" spc="10">
                <a:latin typeface="Cambria Math"/>
                <a:cs typeface="Cambria Math"/>
              </a:rPr>
              <a:t>𝑧</a:t>
            </a:r>
            <a:r>
              <a:rPr dirty="0" sz="2900" spc="204">
                <a:latin typeface="Cambria Math"/>
                <a:cs typeface="Cambria Math"/>
              </a:rPr>
              <a:t> </a:t>
            </a:r>
            <a:r>
              <a:rPr dirty="0" sz="2900" spc="20">
                <a:latin typeface="Cambria Math"/>
                <a:cs typeface="Cambria Math"/>
              </a:rPr>
              <a:t>=</a:t>
            </a:r>
            <a:r>
              <a:rPr dirty="0" sz="2900" spc="155">
                <a:latin typeface="Cambria Math"/>
                <a:cs typeface="Cambria Math"/>
              </a:rPr>
              <a:t> </a:t>
            </a:r>
            <a:r>
              <a:rPr dirty="0" sz="2900" spc="15">
                <a:latin typeface="Cambria Math"/>
                <a:cs typeface="Cambria Math"/>
              </a:rPr>
              <a:t>𝑏</a:t>
            </a:r>
            <a:r>
              <a:rPr dirty="0" sz="2900" spc="60">
                <a:latin typeface="Cambria Math"/>
                <a:cs typeface="Cambria Math"/>
              </a:rPr>
              <a:t> </a:t>
            </a:r>
            <a:r>
              <a:rPr dirty="0" sz="2900" spc="20">
                <a:latin typeface="Cambria Math"/>
                <a:cs typeface="Cambria Math"/>
              </a:rPr>
              <a:t>+</a:t>
            </a:r>
            <a:r>
              <a:rPr dirty="0" sz="2900">
                <a:latin typeface="Cambria Math"/>
                <a:cs typeface="Cambria Math"/>
              </a:rPr>
              <a:t> </a:t>
            </a:r>
            <a:r>
              <a:rPr dirty="0" sz="2900" spc="145">
                <a:latin typeface="Cambria Math"/>
                <a:cs typeface="Cambria Math"/>
              </a:rPr>
              <a:t>𝑥</a:t>
            </a:r>
            <a:r>
              <a:rPr dirty="0" baseline="29100" sz="3150" spc="217">
                <a:latin typeface="Cambria Math"/>
                <a:cs typeface="Cambria Math"/>
              </a:rPr>
              <a:t>𝑇</a:t>
            </a:r>
            <a:r>
              <a:rPr dirty="0" sz="2900" spc="145">
                <a:latin typeface="Cambria Math"/>
                <a:cs typeface="Cambria Math"/>
              </a:rPr>
              <a:t>𝑤</a:t>
            </a:r>
            <a:endParaRPr sz="2900">
              <a:latin typeface="Cambria Math"/>
              <a:cs typeface="Cambria Math"/>
            </a:endParaRPr>
          </a:p>
          <a:p>
            <a:pPr marL="340995">
              <a:lnSpc>
                <a:spcPct val="100000"/>
              </a:lnSpc>
              <a:spcBef>
                <a:spcPts val="1800"/>
              </a:spcBef>
            </a:pPr>
            <a:r>
              <a:rPr dirty="0" sz="2900" spc="15">
                <a:latin typeface="Cambria Math"/>
                <a:cs typeface="Cambria Math"/>
              </a:rPr>
              <a:t>𝑎</a:t>
            </a:r>
            <a:r>
              <a:rPr dirty="0" sz="2900" spc="215">
                <a:latin typeface="Cambria Math"/>
                <a:cs typeface="Cambria Math"/>
              </a:rPr>
              <a:t> </a:t>
            </a:r>
            <a:r>
              <a:rPr dirty="0" sz="2900" spc="20">
                <a:latin typeface="Cambria Math"/>
                <a:cs typeface="Cambria Math"/>
              </a:rPr>
              <a:t>=</a:t>
            </a:r>
            <a:r>
              <a:rPr dirty="0" sz="2900" spc="155">
                <a:latin typeface="Cambria Math"/>
                <a:cs typeface="Cambria Math"/>
              </a:rPr>
              <a:t> </a:t>
            </a:r>
            <a:r>
              <a:rPr dirty="0" sz="2900" spc="40">
                <a:latin typeface="Cambria Math"/>
                <a:cs typeface="Cambria Math"/>
              </a:rPr>
              <a:t>𝑓(𝑧)</a:t>
            </a:r>
            <a:endParaRPr sz="29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829" y="1939746"/>
            <a:ext cx="3930650" cy="2708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427480">
              <a:lnSpc>
                <a:spcPct val="151800"/>
              </a:lnSpc>
              <a:spcBef>
                <a:spcPts val="95"/>
              </a:spcBef>
            </a:pPr>
            <a:r>
              <a:rPr dirty="0" sz="2900" spc="135">
                <a:latin typeface="Tahoma"/>
                <a:cs typeface="Tahoma"/>
              </a:rPr>
              <a:t>z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-375">
                <a:latin typeface="Tahoma"/>
                <a:cs typeface="Tahoma"/>
              </a:rPr>
              <a:t>=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35">
                <a:latin typeface="Tahoma"/>
                <a:cs typeface="Tahoma"/>
              </a:rPr>
              <a:t>“n</a:t>
            </a:r>
            <a:r>
              <a:rPr dirty="0" sz="2900" spc="45">
                <a:latin typeface="Tahoma"/>
                <a:cs typeface="Tahoma"/>
              </a:rPr>
              <a:t>e</a:t>
            </a:r>
            <a:r>
              <a:rPr dirty="0" sz="2900" spc="50">
                <a:latin typeface="Tahoma"/>
                <a:cs typeface="Tahoma"/>
              </a:rPr>
              <a:t>t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60">
                <a:latin typeface="Tahoma"/>
                <a:cs typeface="Tahoma"/>
              </a:rPr>
              <a:t>input”  </a:t>
            </a:r>
            <a:r>
              <a:rPr dirty="0" sz="2900" spc="165">
                <a:latin typeface="Tahoma"/>
                <a:cs typeface="Tahoma"/>
              </a:rPr>
              <a:t>b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-375">
                <a:latin typeface="Tahoma"/>
                <a:cs typeface="Tahoma"/>
              </a:rPr>
              <a:t>=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50">
                <a:latin typeface="Tahoma"/>
                <a:cs typeface="Tahoma"/>
              </a:rPr>
              <a:t>“bias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50">
                <a:latin typeface="Tahoma"/>
                <a:cs typeface="Tahoma"/>
              </a:rPr>
              <a:t>term”</a:t>
            </a:r>
            <a:endParaRPr sz="2900">
              <a:latin typeface="Tahoma"/>
              <a:cs typeface="Tahoma"/>
            </a:endParaRPr>
          </a:p>
          <a:p>
            <a:pPr marL="12700" marR="5080">
              <a:lnSpc>
                <a:spcPts val="5280"/>
              </a:lnSpc>
              <a:spcBef>
                <a:spcPts val="275"/>
              </a:spcBef>
            </a:pPr>
            <a:r>
              <a:rPr dirty="0" sz="2900" spc="50">
                <a:latin typeface="Tahoma"/>
                <a:cs typeface="Tahoma"/>
              </a:rPr>
              <a:t>f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-375">
                <a:latin typeface="Tahoma"/>
                <a:cs typeface="Tahoma"/>
              </a:rPr>
              <a:t>=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55">
                <a:latin typeface="Tahoma"/>
                <a:cs typeface="Tahoma"/>
              </a:rPr>
              <a:t>activation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function  </a:t>
            </a:r>
            <a:r>
              <a:rPr dirty="0" sz="2900" spc="-5">
                <a:latin typeface="Tahoma"/>
                <a:cs typeface="Tahoma"/>
              </a:rPr>
              <a:t>a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-375">
                <a:latin typeface="Tahoma"/>
                <a:cs typeface="Tahoma"/>
              </a:rPr>
              <a:t>=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output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100">
                <a:latin typeface="Tahoma"/>
                <a:cs typeface="Tahoma"/>
              </a:rPr>
              <a:t>to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45">
                <a:latin typeface="Tahoma"/>
                <a:cs typeface="Tahoma"/>
              </a:rPr>
              <a:t>next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150">
                <a:latin typeface="Tahoma"/>
                <a:cs typeface="Tahoma"/>
              </a:rPr>
              <a:t>l</a:t>
            </a:r>
            <a:r>
              <a:rPr dirty="0" sz="2900" spc="30">
                <a:latin typeface="Tahoma"/>
                <a:cs typeface="Tahoma"/>
              </a:rPr>
              <a:t>ay</a:t>
            </a:r>
            <a:r>
              <a:rPr dirty="0" sz="2900" spc="35">
                <a:latin typeface="Tahoma"/>
                <a:cs typeface="Tahoma"/>
              </a:rPr>
              <a:t>e</a:t>
            </a:r>
            <a:r>
              <a:rPr dirty="0" sz="2900" spc="40">
                <a:latin typeface="Tahoma"/>
                <a:cs typeface="Tahoma"/>
              </a:rPr>
              <a:t>r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6726" y="1588008"/>
            <a:ext cx="429259" cy="344805"/>
          </a:xfrm>
          <a:custGeom>
            <a:avLst/>
            <a:gdLst/>
            <a:ahLst/>
            <a:cxnLst/>
            <a:rect l="l" t="t" r="r" b="b"/>
            <a:pathLst>
              <a:path w="429260" h="344805">
                <a:moveTo>
                  <a:pt x="318897" y="0"/>
                </a:moveTo>
                <a:lnTo>
                  <a:pt x="314071" y="13969"/>
                </a:lnTo>
                <a:lnTo>
                  <a:pt x="334004" y="22663"/>
                </a:lnTo>
                <a:lnTo>
                  <a:pt x="351139" y="34655"/>
                </a:lnTo>
                <a:lnTo>
                  <a:pt x="377063" y="68579"/>
                </a:lnTo>
                <a:lnTo>
                  <a:pt x="392318" y="114379"/>
                </a:lnTo>
                <a:lnTo>
                  <a:pt x="397383" y="170561"/>
                </a:lnTo>
                <a:lnTo>
                  <a:pt x="396099" y="200898"/>
                </a:lnTo>
                <a:lnTo>
                  <a:pt x="385863" y="253285"/>
                </a:lnTo>
                <a:lnTo>
                  <a:pt x="365388" y="294217"/>
                </a:lnTo>
                <a:lnTo>
                  <a:pt x="334198" y="321788"/>
                </a:lnTo>
                <a:lnTo>
                  <a:pt x="314578" y="330453"/>
                </a:lnTo>
                <a:lnTo>
                  <a:pt x="318897" y="344424"/>
                </a:lnTo>
                <a:lnTo>
                  <a:pt x="365950" y="322421"/>
                </a:lnTo>
                <a:lnTo>
                  <a:pt x="400431" y="284225"/>
                </a:lnTo>
                <a:lnTo>
                  <a:pt x="421687" y="233187"/>
                </a:lnTo>
                <a:lnTo>
                  <a:pt x="428751" y="172338"/>
                </a:lnTo>
                <a:lnTo>
                  <a:pt x="426987" y="140765"/>
                </a:lnTo>
                <a:lnTo>
                  <a:pt x="412839" y="84810"/>
                </a:lnTo>
                <a:lnTo>
                  <a:pt x="384637" y="39254"/>
                </a:lnTo>
                <a:lnTo>
                  <a:pt x="343906" y="9052"/>
                </a:lnTo>
                <a:lnTo>
                  <a:pt x="318897" y="0"/>
                </a:lnTo>
                <a:close/>
              </a:path>
              <a:path w="429260" h="344805">
                <a:moveTo>
                  <a:pt x="109854" y="0"/>
                </a:moveTo>
                <a:lnTo>
                  <a:pt x="62960" y="22129"/>
                </a:lnTo>
                <a:lnTo>
                  <a:pt x="28448" y="60451"/>
                </a:lnTo>
                <a:lnTo>
                  <a:pt x="7080" y="111585"/>
                </a:lnTo>
                <a:lnTo>
                  <a:pt x="0" y="172338"/>
                </a:lnTo>
                <a:lnTo>
                  <a:pt x="1764" y="203983"/>
                </a:lnTo>
                <a:lnTo>
                  <a:pt x="15912" y="259939"/>
                </a:lnTo>
                <a:lnTo>
                  <a:pt x="44061" y="305347"/>
                </a:lnTo>
                <a:lnTo>
                  <a:pt x="84828" y="335446"/>
                </a:lnTo>
                <a:lnTo>
                  <a:pt x="109854" y="344424"/>
                </a:lnTo>
                <a:lnTo>
                  <a:pt x="114173" y="330453"/>
                </a:lnTo>
                <a:lnTo>
                  <a:pt x="94553" y="321788"/>
                </a:lnTo>
                <a:lnTo>
                  <a:pt x="77612" y="309705"/>
                </a:lnTo>
                <a:lnTo>
                  <a:pt x="51815" y="275336"/>
                </a:lnTo>
                <a:lnTo>
                  <a:pt x="36496" y="228473"/>
                </a:lnTo>
                <a:lnTo>
                  <a:pt x="31369" y="170561"/>
                </a:lnTo>
                <a:lnTo>
                  <a:pt x="32652" y="141178"/>
                </a:lnTo>
                <a:lnTo>
                  <a:pt x="42888" y="90175"/>
                </a:lnTo>
                <a:lnTo>
                  <a:pt x="63388" y="49956"/>
                </a:lnTo>
                <a:lnTo>
                  <a:pt x="94821" y="22663"/>
                </a:lnTo>
                <a:lnTo>
                  <a:pt x="114681" y="13969"/>
                </a:lnTo>
                <a:lnTo>
                  <a:pt x="1098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69456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R</a:t>
            </a:r>
            <a:r>
              <a:rPr dirty="0" spc="15"/>
              <a:t>e</a:t>
            </a:r>
            <a:r>
              <a:rPr dirty="0" spc="160"/>
              <a:t>l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  <a:r>
              <a:rPr dirty="0" spc="-330"/>
              <a:t> </a:t>
            </a:r>
            <a:r>
              <a:rPr dirty="0" spc="25"/>
              <a:t>t</a:t>
            </a:r>
            <a:r>
              <a:rPr dirty="0" spc="185"/>
              <a:t>o</a:t>
            </a:r>
            <a:r>
              <a:rPr dirty="0" spc="-305"/>
              <a:t> </a:t>
            </a:r>
            <a:r>
              <a:rPr dirty="0" spc="105"/>
              <a:t>L</a:t>
            </a:r>
            <a:r>
              <a:rPr dirty="0" spc="155"/>
              <a:t>o</a:t>
            </a:r>
            <a:r>
              <a:rPr dirty="0" spc="-40"/>
              <a:t>g</a:t>
            </a:r>
            <a:r>
              <a:rPr dirty="0" spc="45"/>
              <a:t>i</a:t>
            </a:r>
            <a:r>
              <a:rPr dirty="0" spc="45"/>
              <a:t>s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90"/>
              <a:t>c</a:t>
            </a:r>
            <a:r>
              <a:rPr dirty="0" spc="-335"/>
              <a:t> </a:t>
            </a:r>
            <a:r>
              <a:rPr dirty="0" spc="-60"/>
              <a:t>R</a:t>
            </a:r>
            <a:r>
              <a:rPr dirty="0" spc="15"/>
              <a:t>e</a:t>
            </a:r>
            <a:r>
              <a:rPr dirty="0" spc="-40"/>
              <a:t>g</a:t>
            </a:r>
            <a:r>
              <a:rPr dirty="0" spc="20"/>
              <a:t>r</a:t>
            </a:r>
            <a:r>
              <a:rPr dirty="0" spc="15"/>
              <a:t>e</a:t>
            </a:r>
            <a:r>
              <a:rPr dirty="0" spc="45"/>
              <a:t>ss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284" y="1482978"/>
            <a:ext cx="5046345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41445" algn="l"/>
                <a:tab pos="4311650" algn="l"/>
                <a:tab pos="4755515" algn="l"/>
              </a:tabLst>
            </a:pPr>
            <a:r>
              <a:rPr dirty="0" sz="2900" spc="105">
                <a:latin typeface="Tahoma"/>
                <a:cs typeface="Tahoma"/>
              </a:rPr>
              <a:t>When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30">
                <a:latin typeface="Tahoma"/>
                <a:cs typeface="Tahoma"/>
              </a:rPr>
              <a:t>we</a:t>
            </a:r>
            <a:r>
              <a:rPr dirty="0" sz="2900" spc="-185">
                <a:latin typeface="Tahoma"/>
                <a:cs typeface="Tahoma"/>
              </a:rPr>
              <a:t> </a:t>
            </a:r>
            <a:r>
              <a:rPr dirty="0" sz="2900" spc="65">
                <a:latin typeface="Tahoma"/>
                <a:cs typeface="Tahoma"/>
              </a:rPr>
              <a:t>c</a:t>
            </a:r>
            <a:r>
              <a:rPr dirty="0" sz="2900" spc="105">
                <a:latin typeface="Tahoma"/>
                <a:cs typeface="Tahoma"/>
              </a:rPr>
              <a:t>hoos</a:t>
            </a:r>
            <a:r>
              <a:rPr dirty="0" sz="2900" spc="114">
                <a:latin typeface="Tahoma"/>
                <a:cs typeface="Tahoma"/>
              </a:rPr>
              <a:t>e</a:t>
            </a:r>
            <a:r>
              <a:rPr dirty="0" sz="2900" spc="-390">
                <a:latin typeface="Tahoma"/>
                <a:cs typeface="Tahoma"/>
              </a:rPr>
              <a:t>: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25">
                <a:latin typeface="Cambria Math"/>
                <a:cs typeface="Cambria Math"/>
              </a:rPr>
              <a:t>𝑓</a:t>
            </a:r>
            <a:r>
              <a:rPr dirty="0" sz="2900">
                <a:latin typeface="Cambria Math"/>
                <a:cs typeface="Cambria Math"/>
              </a:rPr>
              <a:t>	</a:t>
            </a:r>
            <a:r>
              <a:rPr dirty="0" sz="2900" spc="25">
                <a:latin typeface="Cambria Math"/>
                <a:cs typeface="Cambria Math"/>
              </a:rPr>
              <a:t>𝑧</a:t>
            </a:r>
            <a:r>
              <a:rPr dirty="0" sz="2900">
                <a:latin typeface="Cambria Math"/>
                <a:cs typeface="Cambria Math"/>
              </a:rPr>
              <a:t>	</a:t>
            </a:r>
            <a:r>
              <a:rPr dirty="0" sz="2900" spc="20">
                <a:latin typeface="Cambria Math"/>
                <a:cs typeface="Cambria Math"/>
              </a:rPr>
              <a:t>=</a:t>
            </a:r>
            <a:endParaRPr sz="29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76188" y="1748282"/>
            <a:ext cx="822960" cy="24765"/>
          </a:xfrm>
          <a:custGeom>
            <a:avLst/>
            <a:gdLst/>
            <a:ahLst/>
            <a:cxnLst/>
            <a:rect l="l" t="t" r="r" b="b"/>
            <a:pathLst>
              <a:path w="822959" h="24764">
                <a:moveTo>
                  <a:pt x="822960" y="0"/>
                </a:moveTo>
                <a:lnTo>
                  <a:pt x="0" y="0"/>
                </a:lnTo>
                <a:lnTo>
                  <a:pt x="0" y="24384"/>
                </a:lnTo>
                <a:lnTo>
                  <a:pt x="822960" y="24384"/>
                </a:lnTo>
                <a:lnTo>
                  <a:pt x="822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396609" y="1364106"/>
            <a:ext cx="18288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70">
                <a:latin typeface="Cambria Math"/>
                <a:cs typeface="Cambria Math"/>
              </a:rPr>
              <a:t>1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16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6038977" y="1770710"/>
            <a:ext cx="889000" cy="351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100" spc="90">
                <a:latin typeface="Cambria Math"/>
                <a:cs typeface="Cambria Math"/>
              </a:rPr>
              <a:t>1+𝑒</a:t>
            </a:r>
            <a:r>
              <a:rPr dirty="0" baseline="20634" sz="2625" spc="135">
                <a:latin typeface="Cambria Math"/>
                <a:cs typeface="Cambria Math"/>
              </a:rPr>
              <a:t>−𝑧</a:t>
            </a:r>
            <a:endParaRPr baseline="20634" sz="262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184" y="2558606"/>
            <a:ext cx="9080500" cy="334137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2105025">
              <a:lnSpc>
                <a:spcPct val="100000"/>
              </a:lnSpc>
              <a:spcBef>
                <a:spcPts val="869"/>
              </a:spcBef>
            </a:pPr>
            <a:r>
              <a:rPr dirty="0" sz="2100" spc="235">
                <a:latin typeface="Cambria Math"/>
                <a:cs typeface="Cambria Math"/>
              </a:rPr>
              <a:t>𝑚</a:t>
            </a:r>
            <a:endParaRPr sz="2100">
              <a:latin typeface="Cambria Math"/>
              <a:cs typeface="Cambria Math"/>
            </a:endParaRPr>
          </a:p>
          <a:p>
            <a:pPr marL="666115">
              <a:lnSpc>
                <a:spcPct val="100000"/>
              </a:lnSpc>
              <a:spcBef>
                <a:spcPts val="1050"/>
              </a:spcBef>
              <a:tabLst>
                <a:tab pos="3345815" algn="l"/>
              </a:tabLst>
            </a:pPr>
            <a:r>
              <a:rPr dirty="0" sz="2900" spc="10">
                <a:latin typeface="Cambria Math"/>
                <a:cs typeface="Cambria Math"/>
              </a:rPr>
              <a:t>𝑧</a:t>
            </a:r>
            <a:r>
              <a:rPr dirty="0" sz="2900" spc="225">
                <a:latin typeface="Cambria Math"/>
                <a:cs typeface="Cambria Math"/>
              </a:rPr>
              <a:t> </a:t>
            </a:r>
            <a:r>
              <a:rPr dirty="0" sz="2900" spc="20">
                <a:latin typeface="Cambria Math"/>
                <a:cs typeface="Cambria Math"/>
              </a:rPr>
              <a:t>=</a:t>
            </a:r>
            <a:r>
              <a:rPr dirty="0" sz="2900" spc="175">
                <a:latin typeface="Cambria Math"/>
                <a:cs typeface="Cambria Math"/>
              </a:rPr>
              <a:t> </a:t>
            </a:r>
            <a:r>
              <a:rPr dirty="0" sz="2900" spc="15">
                <a:latin typeface="Cambria Math"/>
                <a:cs typeface="Cambria Math"/>
              </a:rPr>
              <a:t>𝑏</a:t>
            </a:r>
            <a:r>
              <a:rPr dirty="0" sz="2900" spc="70">
                <a:latin typeface="Cambria Math"/>
                <a:cs typeface="Cambria Math"/>
              </a:rPr>
              <a:t> </a:t>
            </a:r>
            <a:r>
              <a:rPr dirty="0" sz="2900" spc="20">
                <a:latin typeface="Cambria Math"/>
                <a:cs typeface="Cambria Math"/>
              </a:rPr>
              <a:t>+ </a:t>
            </a:r>
            <a:r>
              <a:rPr dirty="0" sz="2900" spc="980">
                <a:latin typeface="Cambria Math"/>
                <a:cs typeface="Cambria Math"/>
              </a:rPr>
              <a:t>෍</a:t>
            </a:r>
            <a:r>
              <a:rPr dirty="0" sz="2900" spc="-150">
                <a:latin typeface="Cambria Math"/>
                <a:cs typeface="Cambria Math"/>
              </a:rPr>
              <a:t> </a:t>
            </a:r>
            <a:r>
              <a:rPr dirty="0" sz="2900" spc="65">
                <a:latin typeface="Cambria Math"/>
                <a:cs typeface="Cambria Math"/>
              </a:rPr>
              <a:t>𝑥</a:t>
            </a:r>
            <a:r>
              <a:rPr dirty="0" baseline="-15873" sz="3150" spc="97">
                <a:latin typeface="Cambria Math"/>
                <a:cs typeface="Cambria Math"/>
              </a:rPr>
              <a:t>𝑖</a:t>
            </a:r>
            <a:r>
              <a:rPr dirty="0" sz="2900" spc="65">
                <a:latin typeface="Cambria Math"/>
                <a:cs typeface="Cambria Math"/>
              </a:rPr>
              <a:t>𝑤</a:t>
            </a:r>
            <a:r>
              <a:rPr dirty="0" baseline="-15873" sz="3150" spc="97">
                <a:latin typeface="Cambria Math"/>
                <a:cs typeface="Cambria Math"/>
              </a:rPr>
              <a:t>𝑖	</a:t>
            </a:r>
            <a:r>
              <a:rPr dirty="0" sz="2900" spc="20">
                <a:latin typeface="Cambria Math"/>
                <a:cs typeface="Cambria Math"/>
              </a:rPr>
              <a:t>=</a:t>
            </a:r>
            <a:r>
              <a:rPr dirty="0" sz="2900" spc="165">
                <a:latin typeface="Cambria Math"/>
                <a:cs typeface="Cambria Math"/>
              </a:rPr>
              <a:t> </a:t>
            </a:r>
            <a:r>
              <a:rPr dirty="0" sz="2900" spc="10">
                <a:latin typeface="Cambria Math"/>
                <a:cs typeface="Cambria Math"/>
              </a:rPr>
              <a:t>𝑥</a:t>
            </a:r>
            <a:r>
              <a:rPr dirty="0" baseline="-15873" sz="3150" spc="15">
                <a:latin typeface="Cambria Math"/>
                <a:cs typeface="Cambria Math"/>
              </a:rPr>
              <a:t>1</a:t>
            </a:r>
            <a:r>
              <a:rPr dirty="0" sz="2900" spc="10">
                <a:latin typeface="Cambria Math"/>
                <a:cs typeface="Cambria Math"/>
              </a:rPr>
              <a:t>𝑤</a:t>
            </a:r>
            <a:r>
              <a:rPr dirty="0" baseline="-15873" sz="3150" spc="15">
                <a:latin typeface="Cambria Math"/>
                <a:cs typeface="Cambria Math"/>
              </a:rPr>
              <a:t>1</a:t>
            </a:r>
            <a:r>
              <a:rPr dirty="0" baseline="-15873" sz="3150" spc="457">
                <a:latin typeface="Cambria Math"/>
                <a:cs typeface="Cambria Math"/>
              </a:rPr>
              <a:t> </a:t>
            </a:r>
            <a:r>
              <a:rPr dirty="0" sz="2900" spc="20">
                <a:latin typeface="Cambria Math"/>
                <a:cs typeface="Cambria Math"/>
              </a:rPr>
              <a:t>+</a:t>
            </a:r>
            <a:r>
              <a:rPr dirty="0" sz="2900" spc="-5">
                <a:latin typeface="Cambria Math"/>
                <a:cs typeface="Cambria Math"/>
              </a:rPr>
              <a:t> </a:t>
            </a:r>
            <a:r>
              <a:rPr dirty="0" sz="2900" spc="40">
                <a:latin typeface="Cambria Math"/>
                <a:cs typeface="Cambria Math"/>
              </a:rPr>
              <a:t>𝑥</a:t>
            </a:r>
            <a:r>
              <a:rPr dirty="0" baseline="-15873" sz="3150" spc="60">
                <a:latin typeface="Cambria Math"/>
                <a:cs typeface="Cambria Math"/>
              </a:rPr>
              <a:t>2</a:t>
            </a:r>
            <a:r>
              <a:rPr dirty="0" sz="2900" spc="40">
                <a:latin typeface="Cambria Math"/>
                <a:cs typeface="Cambria Math"/>
              </a:rPr>
              <a:t>𝑤</a:t>
            </a:r>
            <a:r>
              <a:rPr dirty="0" baseline="-15873" sz="3150" spc="60">
                <a:latin typeface="Cambria Math"/>
                <a:cs typeface="Cambria Math"/>
              </a:rPr>
              <a:t>2</a:t>
            </a:r>
            <a:r>
              <a:rPr dirty="0" baseline="-15873" sz="3150" spc="457">
                <a:latin typeface="Cambria Math"/>
                <a:cs typeface="Cambria Math"/>
              </a:rPr>
              <a:t> </a:t>
            </a:r>
            <a:r>
              <a:rPr dirty="0" sz="2900" spc="20">
                <a:latin typeface="Cambria Math"/>
                <a:cs typeface="Cambria Math"/>
              </a:rPr>
              <a:t>+</a:t>
            </a:r>
            <a:r>
              <a:rPr dirty="0" sz="2900" spc="10">
                <a:latin typeface="Cambria Math"/>
                <a:cs typeface="Cambria Math"/>
              </a:rPr>
              <a:t> </a:t>
            </a:r>
            <a:r>
              <a:rPr dirty="0" sz="2900" spc="25">
                <a:latin typeface="Cambria Math"/>
                <a:cs typeface="Cambria Math"/>
              </a:rPr>
              <a:t>⋯</a:t>
            </a:r>
            <a:r>
              <a:rPr dirty="0" sz="2900" spc="-155">
                <a:latin typeface="Cambria Math"/>
                <a:cs typeface="Cambria Math"/>
              </a:rPr>
              <a:t> </a:t>
            </a:r>
            <a:r>
              <a:rPr dirty="0" sz="2900" spc="20">
                <a:latin typeface="Cambria Math"/>
                <a:cs typeface="Cambria Math"/>
              </a:rPr>
              <a:t>+</a:t>
            </a:r>
            <a:r>
              <a:rPr dirty="0" sz="2900" spc="-5">
                <a:latin typeface="Cambria Math"/>
                <a:cs typeface="Cambria Math"/>
              </a:rPr>
              <a:t> </a:t>
            </a:r>
            <a:r>
              <a:rPr dirty="0" sz="2900" spc="110">
                <a:latin typeface="Cambria Math"/>
                <a:cs typeface="Cambria Math"/>
              </a:rPr>
              <a:t>𝑥</a:t>
            </a:r>
            <a:r>
              <a:rPr dirty="0" baseline="-15873" sz="3150" spc="165">
                <a:latin typeface="Cambria Math"/>
                <a:cs typeface="Cambria Math"/>
              </a:rPr>
              <a:t>𝑚</a:t>
            </a:r>
            <a:r>
              <a:rPr dirty="0" sz="2900" spc="110">
                <a:latin typeface="Cambria Math"/>
                <a:cs typeface="Cambria Math"/>
              </a:rPr>
              <a:t>𝑤</a:t>
            </a:r>
            <a:r>
              <a:rPr dirty="0" baseline="-15873" sz="3150" spc="165">
                <a:latin typeface="Cambria Math"/>
                <a:cs typeface="Cambria Math"/>
              </a:rPr>
              <a:t>𝑚</a:t>
            </a:r>
            <a:r>
              <a:rPr dirty="0" baseline="-15873" sz="3150" spc="525">
                <a:latin typeface="Cambria Math"/>
                <a:cs typeface="Cambria Math"/>
              </a:rPr>
              <a:t> </a:t>
            </a:r>
            <a:r>
              <a:rPr dirty="0" sz="2900" spc="20">
                <a:latin typeface="Cambria Math"/>
                <a:cs typeface="Cambria Math"/>
              </a:rPr>
              <a:t>+</a:t>
            </a:r>
            <a:r>
              <a:rPr dirty="0" sz="2900" spc="10">
                <a:latin typeface="Cambria Math"/>
                <a:cs typeface="Cambria Math"/>
              </a:rPr>
              <a:t> </a:t>
            </a:r>
            <a:r>
              <a:rPr dirty="0" sz="2900" spc="15">
                <a:latin typeface="Cambria Math"/>
                <a:cs typeface="Cambria Math"/>
              </a:rPr>
              <a:t>𝑏</a:t>
            </a:r>
            <a:endParaRPr sz="2900">
              <a:latin typeface="Cambria Math"/>
              <a:cs typeface="Cambria Math"/>
            </a:endParaRPr>
          </a:p>
          <a:p>
            <a:pPr marL="2004060">
              <a:lnSpc>
                <a:spcPct val="100000"/>
              </a:lnSpc>
              <a:spcBef>
                <a:spcPts val="1055"/>
              </a:spcBef>
            </a:pPr>
            <a:r>
              <a:rPr dirty="0" sz="2100" spc="75">
                <a:latin typeface="Cambria Math"/>
                <a:cs typeface="Cambria Math"/>
              </a:rPr>
              <a:t>𝑖=1</a:t>
            </a:r>
            <a:endParaRPr sz="21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665"/>
              </a:spcBef>
            </a:pPr>
            <a:r>
              <a:rPr dirty="0" sz="2900" spc="85">
                <a:latin typeface="Tahoma"/>
                <a:cs typeface="Tahoma"/>
              </a:rPr>
              <a:t>Then</a:t>
            </a:r>
            <a:r>
              <a:rPr dirty="0" sz="2900" spc="-210">
                <a:latin typeface="Tahoma"/>
                <a:cs typeface="Tahoma"/>
              </a:rPr>
              <a:t> </a:t>
            </a:r>
            <a:r>
              <a:rPr dirty="0" sz="2900" spc="-5">
                <a:latin typeface="Tahoma"/>
                <a:cs typeface="Tahoma"/>
              </a:rPr>
              <a:t>a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neuron</a:t>
            </a:r>
            <a:r>
              <a:rPr dirty="0" sz="2900" spc="-200">
                <a:latin typeface="Tahoma"/>
                <a:cs typeface="Tahoma"/>
              </a:rPr>
              <a:t> </a:t>
            </a:r>
            <a:r>
              <a:rPr dirty="0" sz="2900" spc="60">
                <a:latin typeface="Tahoma"/>
                <a:cs typeface="Tahoma"/>
              </a:rPr>
              <a:t>is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100">
                <a:latin typeface="Tahoma"/>
                <a:cs typeface="Tahoma"/>
              </a:rPr>
              <a:t>simply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-5">
                <a:latin typeface="Tahoma"/>
                <a:cs typeface="Tahoma"/>
              </a:rPr>
              <a:t>a</a:t>
            </a:r>
            <a:r>
              <a:rPr dirty="0" sz="2900" spc="-185">
                <a:latin typeface="Tahoma"/>
                <a:cs typeface="Tahoma"/>
              </a:rPr>
              <a:t> </a:t>
            </a:r>
            <a:r>
              <a:rPr dirty="0" sz="2900" spc="35">
                <a:latin typeface="Tahoma"/>
                <a:cs typeface="Tahoma"/>
              </a:rPr>
              <a:t>”unit”</a:t>
            </a:r>
            <a:r>
              <a:rPr dirty="0" sz="2900" spc="-210">
                <a:latin typeface="Tahoma"/>
                <a:cs typeface="Tahoma"/>
              </a:rPr>
              <a:t> </a:t>
            </a:r>
            <a:r>
              <a:rPr dirty="0" sz="2900" spc="100">
                <a:latin typeface="Tahoma"/>
                <a:cs typeface="Tahoma"/>
              </a:rPr>
              <a:t>of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75">
                <a:latin typeface="Tahoma"/>
                <a:cs typeface="Tahoma"/>
              </a:rPr>
              <a:t>logistic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40">
                <a:latin typeface="Tahoma"/>
                <a:cs typeface="Tahoma"/>
              </a:rPr>
              <a:t>regression!</a:t>
            </a:r>
            <a:endParaRPr sz="2900">
              <a:latin typeface="Tahoma"/>
              <a:cs typeface="Tahoma"/>
            </a:endParaRPr>
          </a:p>
          <a:p>
            <a:pPr marL="50800" marR="1007110">
              <a:lnSpc>
                <a:spcPts val="5280"/>
              </a:lnSpc>
              <a:spcBef>
                <a:spcPts val="275"/>
              </a:spcBef>
              <a:tabLst>
                <a:tab pos="4927600" algn="l"/>
              </a:tabLst>
            </a:pPr>
            <a:r>
              <a:rPr dirty="0" sz="2900" spc="50">
                <a:latin typeface="Tahoma"/>
                <a:cs typeface="Tahoma"/>
              </a:rPr>
              <a:t>we</a:t>
            </a:r>
            <a:r>
              <a:rPr dirty="0" sz="2900" spc="20">
                <a:latin typeface="Tahoma"/>
                <a:cs typeface="Tahoma"/>
              </a:rPr>
              <a:t>i</a:t>
            </a:r>
            <a:r>
              <a:rPr dirty="0" sz="2900" spc="60">
                <a:latin typeface="Tahoma"/>
                <a:cs typeface="Tahoma"/>
              </a:rPr>
              <a:t>ghts</a:t>
            </a:r>
            <a:r>
              <a:rPr dirty="0" sz="2900" spc="-210">
                <a:latin typeface="Tahoma"/>
                <a:cs typeface="Tahoma"/>
              </a:rPr>
              <a:t> </a:t>
            </a:r>
            <a:r>
              <a:rPr dirty="0" sz="2900" spc="30">
                <a:latin typeface="Wingdings"/>
                <a:cs typeface="Wingdings"/>
              </a:rPr>
              <a:t></a:t>
            </a:r>
            <a:r>
              <a:rPr dirty="0" sz="2900" spc="-5">
                <a:latin typeface="Times New Roman"/>
                <a:cs typeface="Times New Roman"/>
              </a:rPr>
              <a:t> </a:t>
            </a:r>
            <a:r>
              <a:rPr dirty="0" sz="2900" spc="85">
                <a:latin typeface="Tahoma"/>
                <a:cs typeface="Tahoma"/>
              </a:rPr>
              <a:t>coef</a:t>
            </a:r>
            <a:r>
              <a:rPr dirty="0" sz="2900" spc="40">
                <a:latin typeface="Tahoma"/>
                <a:cs typeface="Tahoma"/>
              </a:rPr>
              <a:t>f</a:t>
            </a:r>
            <a:r>
              <a:rPr dirty="0" sz="2900" spc="65">
                <a:latin typeface="Tahoma"/>
                <a:cs typeface="Tahoma"/>
              </a:rPr>
              <a:t>icients</a:t>
            </a:r>
            <a:r>
              <a:rPr dirty="0" sz="2900">
                <a:latin typeface="Tahoma"/>
                <a:cs typeface="Tahoma"/>
              </a:rPr>
              <a:t>	</a:t>
            </a:r>
            <a:r>
              <a:rPr dirty="0" sz="2900" spc="85">
                <a:latin typeface="Tahoma"/>
                <a:cs typeface="Tahoma"/>
              </a:rPr>
              <a:t>inputs</a:t>
            </a:r>
            <a:r>
              <a:rPr dirty="0" sz="2900" spc="-200">
                <a:latin typeface="Tahoma"/>
                <a:cs typeface="Tahoma"/>
              </a:rPr>
              <a:t> </a:t>
            </a:r>
            <a:r>
              <a:rPr dirty="0" sz="2900" spc="30">
                <a:latin typeface="Wingdings"/>
                <a:cs typeface="Wingdings"/>
              </a:rPr>
              <a:t></a:t>
            </a:r>
            <a:r>
              <a:rPr dirty="0" sz="2900" spc="-5">
                <a:latin typeface="Times New Roman"/>
                <a:cs typeface="Times New Roman"/>
              </a:rPr>
              <a:t> </a:t>
            </a:r>
            <a:r>
              <a:rPr dirty="0" sz="2900" spc="25">
                <a:latin typeface="Tahoma"/>
                <a:cs typeface="Tahoma"/>
              </a:rPr>
              <a:t>vari</a:t>
            </a:r>
            <a:r>
              <a:rPr dirty="0" sz="2900" spc="35">
                <a:latin typeface="Tahoma"/>
                <a:cs typeface="Tahoma"/>
              </a:rPr>
              <a:t>a</a:t>
            </a:r>
            <a:r>
              <a:rPr dirty="0" sz="2900" spc="95">
                <a:latin typeface="Tahoma"/>
                <a:cs typeface="Tahoma"/>
              </a:rPr>
              <a:t>bles  </a:t>
            </a:r>
            <a:r>
              <a:rPr dirty="0" sz="2900" spc="70">
                <a:latin typeface="Tahoma"/>
                <a:cs typeface="Tahoma"/>
              </a:rPr>
              <a:t>bias</a:t>
            </a:r>
            <a:r>
              <a:rPr dirty="0" sz="2900" spc="-200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term</a:t>
            </a:r>
            <a:r>
              <a:rPr dirty="0" sz="2900" spc="-180">
                <a:latin typeface="Tahoma"/>
                <a:cs typeface="Tahoma"/>
              </a:rPr>
              <a:t> </a:t>
            </a:r>
            <a:r>
              <a:rPr dirty="0" sz="2900" spc="25">
                <a:latin typeface="Wingdings"/>
                <a:cs typeface="Wingdings"/>
              </a:rPr>
              <a:t></a:t>
            </a:r>
            <a:r>
              <a:rPr dirty="0" sz="2900" spc="-15">
                <a:latin typeface="Times New Roman"/>
                <a:cs typeface="Times New Roman"/>
              </a:rPr>
              <a:t> </a:t>
            </a:r>
            <a:r>
              <a:rPr dirty="0" sz="2900" spc="75">
                <a:latin typeface="Tahoma"/>
                <a:cs typeface="Tahoma"/>
              </a:rPr>
              <a:t>constant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term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51725" y="1422527"/>
            <a:ext cx="390525" cy="313690"/>
          </a:xfrm>
          <a:custGeom>
            <a:avLst/>
            <a:gdLst/>
            <a:ahLst/>
            <a:cxnLst/>
            <a:rect l="l" t="t" r="r" b="b"/>
            <a:pathLst>
              <a:path w="390525" h="313689">
                <a:moveTo>
                  <a:pt x="290322" y="0"/>
                </a:moveTo>
                <a:lnTo>
                  <a:pt x="285876" y="12700"/>
                </a:lnTo>
                <a:lnTo>
                  <a:pt x="304024" y="20583"/>
                </a:lnTo>
                <a:lnTo>
                  <a:pt x="319611" y="31480"/>
                </a:lnTo>
                <a:lnTo>
                  <a:pt x="343153" y="62357"/>
                </a:lnTo>
                <a:lnTo>
                  <a:pt x="357044" y="103997"/>
                </a:lnTo>
                <a:lnTo>
                  <a:pt x="361696" y="155067"/>
                </a:lnTo>
                <a:lnTo>
                  <a:pt x="360531" y="182739"/>
                </a:lnTo>
                <a:lnTo>
                  <a:pt x="351248" y="230415"/>
                </a:lnTo>
                <a:lnTo>
                  <a:pt x="332605" y="267640"/>
                </a:lnTo>
                <a:lnTo>
                  <a:pt x="286384" y="300609"/>
                </a:lnTo>
                <a:lnTo>
                  <a:pt x="290322" y="313309"/>
                </a:lnTo>
                <a:lnTo>
                  <a:pt x="333073" y="293274"/>
                </a:lnTo>
                <a:lnTo>
                  <a:pt x="364490" y="258572"/>
                </a:lnTo>
                <a:lnTo>
                  <a:pt x="383809" y="212074"/>
                </a:lnTo>
                <a:lnTo>
                  <a:pt x="390271" y="156718"/>
                </a:lnTo>
                <a:lnTo>
                  <a:pt x="388651" y="127998"/>
                </a:lnTo>
                <a:lnTo>
                  <a:pt x="375697" y="77083"/>
                </a:lnTo>
                <a:lnTo>
                  <a:pt x="350079" y="35629"/>
                </a:lnTo>
                <a:lnTo>
                  <a:pt x="313035" y="8161"/>
                </a:lnTo>
                <a:lnTo>
                  <a:pt x="290322" y="0"/>
                </a:lnTo>
                <a:close/>
              </a:path>
              <a:path w="390525" h="313689">
                <a:moveTo>
                  <a:pt x="99949" y="0"/>
                </a:moveTo>
                <a:lnTo>
                  <a:pt x="57245" y="20050"/>
                </a:lnTo>
                <a:lnTo>
                  <a:pt x="25780" y="54863"/>
                </a:lnTo>
                <a:lnTo>
                  <a:pt x="6413" y="101457"/>
                </a:lnTo>
                <a:lnTo>
                  <a:pt x="0" y="156718"/>
                </a:lnTo>
                <a:lnTo>
                  <a:pt x="1599" y="185509"/>
                </a:lnTo>
                <a:lnTo>
                  <a:pt x="14466" y="236424"/>
                </a:lnTo>
                <a:lnTo>
                  <a:pt x="40066" y="277768"/>
                </a:lnTo>
                <a:lnTo>
                  <a:pt x="77162" y="305113"/>
                </a:lnTo>
                <a:lnTo>
                  <a:pt x="99949" y="313309"/>
                </a:lnTo>
                <a:lnTo>
                  <a:pt x="103885" y="300609"/>
                </a:lnTo>
                <a:lnTo>
                  <a:pt x="85996" y="292699"/>
                </a:lnTo>
                <a:lnTo>
                  <a:pt x="70596" y="281717"/>
                </a:lnTo>
                <a:lnTo>
                  <a:pt x="47117" y="250444"/>
                </a:lnTo>
                <a:lnTo>
                  <a:pt x="33178" y="207851"/>
                </a:lnTo>
                <a:lnTo>
                  <a:pt x="28575" y="155067"/>
                </a:lnTo>
                <a:lnTo>
                  <a:pt x="29721" y="128347"/>
                </a:lnTo>
                <a:lnTo>
                  <a:pt x="38969" y="82004"/>
                </a:lnTo>
                <a:lnTo>
                  <a:pt x="57691" y="45400"/>
                </a:lnTo>
                <a:lnTo>
                  <a:pt x="104394" y="12700"/>
                </a:lnTo>
                <a:lnTo>
                  <a:pt x="99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69456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R</a:t>
            </a:r>
            <a:r>
              <a:rPr dirty="0" spc="15"/>
              <a:t>e</a:t>
            </a:r>
            <a:r>
              <a:rPr dirty="0" spc="160"/>
              <a:t>l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  <a:r>
              <a:rPr dirty="0" spc="-330"/>
              <a:t> </a:t>
            </a:r>
            <a:r>
              <a:rPr dirty="0" spc="25"/>
              <a:t>t</a:t>
            </a:r>
            <a:r>
              <a:rPr dirty="0" spc="185"/>
              <a:t>o</a:t>
            </a:r>
            <a:r>
              <a:rPr dirty="0" spc="-305"/>
              <a:t> </a:t>
            </a:r>
            <a:r>
              <a:rPr dirty="0" spc="105"/>
              <a:t>L</a:t>
            </a:r>
            <a:r>
              <a:rPr dirty="0" spc="155"/>
              <a:t>o</a:t>
            </a:r>
            <a:r>
              <a:rPr dirty="0" spc="-40"/>
              <a:t>g</a:t>
            </a:r>
            <a:r>
              <a:rPr dirty="0" spc="45"/>
              <a:t>i</a:t>
            </a:r>
            <a:r>
              <a:rPr dirty="0" spc="45"/>
              <a:t>s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90"/>
              <a:t>c</a:t>
            </a:r>
            <a:r>
              <a:rPr dirty="0" spc="-335"/>
              <a:t> </a:t>
            </a:r>
            <a:r>
              <a:rPr dirty="0" spc="-60"/>
              <a:t>R</a:t>
            </a:r>
            <a:r>
              <a:rPr dirty="0" spc="15"/>
              <a:t>e</a:t>
            </a:r>
            <a:r>
              <a:rPr dirty="0" spc="-40"/>
              <a:t>g</a:t>
            </a:r>
            <a:r>
              <a:rPr dirty="0" spc="20"/>
              <a:t>r</a:t>
            </a:r>
            <a:r>
              <a:rPr dirty="0" spc="15"/>
              <a:t>e</a:t>
            </a:r>
            <a:r>
              <a:rPr dirty="0" spc="45"/>
              <a:t>ss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284" y="1290269"/>
            <a:ext cx="610171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75">
                <a:latin typeface="Tahoma"/>
                <a:cs typeface="Tahoma"/>
              </a:rPr>
              <a:t>This</a:t>
            </a:r>
            <a:r>
              <a:rPr dirty="0" sz="2900" spc="-210">
                <a:latin typeface="Tahoma"/>
                <a:cs typeface="Tahoma"/>
              </a:rPr>
              <a:t> </a:t>
            </a:r>
            <a:r>
              <a:rPr dirty="0" sz="2900" spc="60">
                <a:latin typeface="Tahoma"/>
                <a:cs typeface="Tahoma"/>
              </a:rPr>
              <a:t>is</a:t>
            </a:r>
            <a:r>
              <a:rPr dirty="0" sz="2900" spc="-210">
                <a:latin typeface="Tahoma"/>
                <a:cs typeface="Tahoma"/>
              </a:rPr>
              <a:t> </a:t>
            </a:r>
            <a:r>
              <a:rPr dirty="0" sz="2900" spc="100">
                <a:latin typeface="Tahoma"/>
                <a:cs typeface="Tahoma"/>
              </a:rPr>
              <a:t>called</a:t>
            </a:r>
            <a:r>
              <a:rPr dirty="0" sz="2900" spc="-200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the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60">
                <a:latin typeface="Tahoma"/>
                <a:cs typeface="Tahoma"/>
              </a:rPr>
              <a:t>“sigmoid”</a:t>
            </a:r>
            <a:r>
              <a:rPr dirty="0" sz="2900" spc="-200">
                <a:latin typeface="Tahoma"/>
                <a:cs typeface="Tahoma"/>
              </a:rPr>
              <a:t> </a:t>
            </a:r>
            <a:r>
              <a:rPr dirty="0" sz="2900" spc="30">
                <a:latin typeface="Tahoma"/>
                <a:cs typeface="Tahoma"/>
              </a:rPr>
              <a:t>function: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4329" y="1323797"/>
            <a:ext cx="1029969" cy="431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58140" algn="l"/>
                <a:tab pos="763905" algn="l"/>
              </a:tabLst>
            </a:pPr>
            <a:r>
              <a:rPr dirty="0" sz="2650" spc="15">
                <a:latin typeface="Cambria Math"/>
                <a:cs typeface="Cambria Math"/>
              </a:rPr>
              <a:t>𝜎</a:t>
            </a:r>
            <a:r>
              <a:rPr dirty="0" sz="2650" spc="15">
                <a:latin typeface="Cambria Math"/>
                <a:cs typeface="Cambria Math"/>
              </a:rPr>
              <a:t>	</a:t>
            </a:r>
            <a:r>
              <a:rPr dirty="0" sz="2650" spc="15">
                <a:latin typeface="Cambria Math"/>
                <a:cs typeface="Cambria Math"/>
              </a:rPr>
              <a:t>𝑧</a:t>
            </a:r>
            <a:r>
              <a:rPr dirty="0" sz="2650" spc="15">
                <a:latin typeface="Cambria Math"/>
                <a:cs typeface="Cambria Math"/>
              </a:rPr>
              <a:t>	</a:t>
            </a:r>
            <a:r>
              <a:rPr dirty="0" sz="2650" spc="10">
                <a:latin typeface="Cambria Math"/>
                <a:cs typeface="Cambria Math"/>
              </a:rPr>
              <a:t>=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8095" y="1568196"/>
            <a:ext cx="748665" cy="21590"/>
          </a:xfrm>
          <a:custGeom>
            <a:avLst/>
            <a:gdLst/>
            <a:ahLst/>
            <a:cxnLst/>
            <a:rect l="l" t="t" r="r" b="b"/>
            <a:pathLst>
              <a:path w="748665" h="21590">
                <a:moveTo>
                  <a:pt x="748283" y="0"/>
                </a:moveTo>
                <a:lnTo>
                  <a:pt x="0" y="0"/>
                </a:lnTo>
                <a:lnTo>
                  <a:pt x="0" y="21336"/>
                </a:lnTo>
                <a:lnTo>
                  <a:pt x="748283" y="21336"/>
                </a:lnTo>
                <a:lnTo>
                  <a:pt x="748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678418" y="1217421"/>
            <a:ext cx="16827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45">
                <a:latin typeface="Cambria Math"/>
                <a:cs typeface="Cambria Math"/>
              </a:rPr>
              <a:t>1</a:t>
            </a:r>
            <a:endParaRPr sz="19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50884" y="1585925"/>
            <a:ext cx="814069" cy="322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950" spc="60">
                <a:latin typeface="Cambria Math"/>
                <a:cs typeface="Cambria Math"/>
              </a:rPr>
              <a:t>1+𝑒</a:t>
            </a:r>
            <a:r>
              <a:rPr dirty="0" baseline="20833" sz="2400" spc="89">
                <a:latin typeface="Cambria Math"/>
                <a:cs typeface="Cambria Math"/>
              </a:rPr>
              <a:t>−𝑧</a:t>
            </a:r>
            <a:endParaRPr baseline="20833" sz="2400">
              <a:latin typeface="Cambria Math"/>
              <a:cs typeface="Cambria Math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120" y="2091870"/>
            <a:ext cx="6959213" cy="339741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16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9375" y="1383029"/>
            <a:ext cx="6713220" cy="845185"/>
          </a:xfrm>
          <a:custGeom>
            <a:avLst/>
            <a:gdLst/>
            <a:ahLst/>
            <a:cxnLst/>
            <a:rect l="l" t="t" r="r" b="b"/>
            <a:pathLst>
              <a:path w="6713220" h="845185">
                <a:moveTo>
                  <a:pt x="104394" y="12700"/>
                </a:moveTo>
                <a:lnTo>
                  <a:pt x="99949" y="0"/>
                </a:lnTo>
                <a:lnTo>
                  <a:pt x="77228" y="8216"/>
                </a:lnTo>
                <a:lnTo>
                  <a:pt x="57289" y="20104"/>
                </a:lnTo>
                <a:lnTo>
                  <a:pt x="25781" y="54864"/>
                </a:lnTo>
                <a:lnTo>
                  <a:pt x="6451" y="101460"/>
                </a:lnTo>
                <a:lnTo>
                  <a:pt x="0" y="156718"/>
                </a:lnTo>
                <a:lnTo>
                  <a:pt x="1587" y="185534"/>
                </a:lnTo>
                <a:lnTo>
                  <a:pt x="14465" y="236486"/>
                </a:lnTo>
                <a:lnTo>
                  <a:pt x="40055" y="277787"/>
                </a:lnTo>
                <a:lnTo>
                  <a:pt x="77152" y="305168"/>
                </a:lnTo>
                <a:lnTo>
                  <a:pt x="99949" y="313309"/>
                </a:lnTo>
                <a:lnTo>
                  <a:pt x="103886" y="300609"/>
                </a:lnTo>
                <a:lnTo>
                  <a:pt x="86042" y="292709"/>
                </a:lnTo>
                <a:lnTo>
                  <a:pt x="70637" y="281724"/>
                </a:lnTo>
                <a:lnTo>
                  <a:pt x="47117" y="250444"/>
                </a:lnTo>
                <a:lnTo>
                  <a:pt x="33223" y="207860"/>
                </a:lnTo>
                <a:lnTo>
                  <a:pt x="28575" y="155067"/>
                </a:lnTo>
                <a:lnTo>
                  <a:pt x="29730" y="128358"/>
                </a:lnTo>
                <a:lnTo>
                  <a:pt x="39014" y="82016"/>
                </a:lnTo>
                <a:lnTo>
                  <a:pt x="57683" y="45402"/>
                </a:lnTo>
                <a:lnTo>
                  <a:pt x="86309" y="20586"/>
                </a:lnTo>
                <a:lnTo>
                  <a:pt x="104394" y="12700"/>
                </a:lnTo>
                <a:close/>
              </a:path>
              <a:path w="6713220" h="845185">
                <a:moveTo>
                  <a:pt x="390271" y="156718"/>
                </a:moveTo>
                <a:lnTo>
                  <a:pt x="383806" y="101460"/>
                </a:lnTo>
                <a:lnTo>
                  <a:pt x="364490" y="54864"/>
                </a:lnTo>
                <a:lnTo>
                  <a:pt x="332968" y="20104"/>
                </a:lnTo>
                <a:lnTo>
                  <a:pt x="290322" y="0"/>
                </a:lnTo>
                <a:lnTo>
                  <a:pt x="285864" y="12700"/>
                </a:lnTo>
                <a:lnTo>
                  <a:pt x="304025" y="20586"/>
                </a:lnTo>
                <a:lnTo>
                  <a:pt x="319620" y="31483"/>
                </a:lnTo>
                <a:lnTo>
                  <a:pt x="343281" y="62357"/>
                </a:lnTo>
                <a:lnTo>
                  <a:pt x="357098" y="104000"/>
                </a:lnTo>
                <a:lnTo>
                  <a:pt x="361696" y="155067"/>
                </a:lnTo>
                <a:lnTo>
                  <a:pt x="360527" y="182740"/>
                </a:lnTo>
                <a:lnTo>
                  <a:pt x="351243" y="230416"/>
                </a:lnTo>
                <a:lnTo>
                  <a:pt x="332600" y="267652"/>
                </a:lnTo>
                <a:lnTo>
                  <a:pt x="286385" y="300609"/>
                </a:lnTo>
                <a:lnTo>
                  <a:pt x="290322" y="313309"/>
                </a:lnTo>
                <a:lnTo>
                  <a:pt x="333070" y="293331"/>
                </a:lnTo>
                <a:lnTo>
                  <a:pt x="364490" y="258572"/>
                </a:lnTo>
                <a:lnTo>
                  <a:pt x="383857" y="212128"/>
                </a:lnTo>
                <a:lnTo>
                  <a:pt x="388670" y="185534"/>
                </a:lnTo>
                <a:lnTo>
                  <a:pt x="390271" y="156718"/>
                </a:lnTo>
                <a:close/>
              </a:path>
              <a:path w="6713220" h="845185">
                <a:moveTo>
                  <a:pt x="1965198" y="145669"/>
                </a:moveTo>
                <a:lnTo>
                  <a:pt x="860298" y="145669"/>
                </a:lnTo>
                <a:lnTo>
                  <a:pt x="860298" y="167005"/>
                </a:lnTo>
                <a:lnTo>
                  <a:pt x="1965198" y="167005"/>
                </a:lnTo>
                <a:lnTo>
                  <a:pt x="1965198" y="145669"/>
                </a:lnTo>
                <a:close/>
              </a:path>
              <a:path w="6713220" h="845185">
                <a:moveTo>
                  <a:pt x="5876036" y="825373"/>
                </a:moveTo>
                <a:lnTo>
                  <a:pt x="5528564" y="825373"/>
                </a:lnTo>
                <a:lnTo>
                  <a:pt x="5528564" y="845185"/>
                </a:lnTo>
                <a:lnTo>
                  <a:pt x="5876036" y="845185"/>
                </a:lnTo>
                <a:lnTo>
                  <a:pt x="5876036" y="825373"/>
                </a:lnTo>
                <a:close/>
              </a:path>
              <a:path w="6713220" h="845185">
                <a:moveTo>
                  <a:pt x="6712712" y="825373"/>
                </a:moveTo>
                <a:lnTo>
                  <a:pt x="6097016" y="825373"/>
                </a:lnTo>
                <a:lnTo>
                  <a:pt x="6097016" y="845185"/>
                </a:lnTo>
                <a:lnTo>
                  <a:pt x="6712712" y="845185"/>
                </a:lnTo>
                <a:lnTo>
                  <a:pt x="6712712" y="825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77933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5"/>
              <a:t>N</a:t>
            </a:r>
            <a:r>
              <a:rPr dirty="0" spc="45"/>
              <a:t>i</a:t>
            </a:r>
            <a:r>
              <a:rPr dirty="0" spc="70"/>
              <a:t>c</a:t>
            </a:r>
            <a:r>
              <a:rPr dirty="0" spc="45"/>
              <a:t>e</a:t>
            </a:r>
            <a:r>
              <a:rPr dirty="0" spc="-345"/>
              <a:t> </a:t>
            </a:r>
            <a:r>
              <a:rPr dirty="0" spc="229"/>
              <a:t>P</a:t>
            </a:r>
            <a:r>
              <a:rPr dirty="0" spc="20"/>
              <a:t>r</a:t>
            </a:r>
            <a:r>
              <a:rPr dirty="0" spc="155"/>
              <a:t>o</a:t>
            </a:r>
            <a:r>
              <a:rPr dirty="0" spc="175"/>
              <a:t>p</a:t>
            </a:r>
            <a:r>
              <a:rPr dirty="0" spc="15"/>
              <a:t>e</a:t>
            </a:r>
            <a:r>
              <a:rPr dirty="0" spc="20"/>
              <a:t>r</a:t>
            </a:r>
            <a:r>
              <a:rPr dirty="0" spc="25"/>
              <a:t>t</a:t>
            </a:r>
            <a:r>
              <a:rPr dirty="0" spc="35"/>
              <a:t>y</a:t>
            </a:r>
            <a:r>
              <a:rPr dirty="0" spc="-315"/>
              <a:t> </a:t>
            </a:r>
            <a:r>
              <a:rPr dirty="0" spc="155"/>
              <a:t>o</a:t>
            </a:r>
            <a:r>
              <a:rPr dirty="0" spc="60"/>
              <a:t>f</a:t>
            </a:r>
            <a:r>
              <a:rPr dirty="0" spc="-320"/>
              <a:t> </a:t>
            </a:r>
            <a:r>
              <a:rPr dirty="0" spc="120"/>
              <a:t>S</a:t>
            </a:r>
            <a:r>
              <a:rPr dirty="0" spc="45"/>
              <a:t>i</a:t>
            </a:r>
            <a:r>
              <a:rPr dirty="0" spc="-40"/>
              <a:t>g</a:t>
            </a:r>
            <a:r>
              <a:rPr dirty="0" spc="130"/>
              <a:t>m</a:t>
            </a:r>
            <a:r>
              <a:rPr dirty="0" spc="155"/>
              <a:t>o</a:t>
            </a:r>
            <a:r>
              <a:rPr dirty="0" spc="45"/>
              <a:t>i</a:t>
            </a:r>
            <a:r>
              <a:rPr dirty="0" spc="200"/>
              <a:t>d</a:t>
            </a:r>
            <a:r>
              <a:rPr dirty="0" spc="-330"/>
              <a:t> </a:t>
            </a:r>
            <a:r>
              <a:rPr dirty="0" spc="60"/>
              <a:t>F</a:t>
            </a:r>
            <a:r>
              <a:rPr dirty="0" spc="50"/>
              <a:t>u</a:t>
            </a:r>
            <a:r>
              <a:rPr dirty="0" spc="95"/>
              <a:t>n</a:t>
            </a:r>
            <a:r>
              <a:rPr dirty="0" spc="70"/>
              <a:t>c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56077" y="1028826"/>
            <a:ext cx="21336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5">
                <a:latin typeface="Cambria Math"/>
                <a:cs typeface="Cambria Math"/>
              </a:rPr>
              <a:t>1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6001" y="2191639"/>
            <a:ext cx="1209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1025" algn="l"/>
              </a:tabLst>
            </a:pPr>
            <a:r>
              <a:rPr dirty="0" sz="2400">
                <a:latin typeface="Cambria Math"/>
                <a:cs typeface="Cambria Math"/>
              </a:rPr>
              <a:t>𝑑𝑥	</a:t>
            </a:r>
            <a:r>
              <a:rPr dirty="0" sz="2400" spc="30">
                <a:latin typeface="Cambria Math"/>
                <a:cs typeface="Cambria Math"/>
              </a:rPr>
              <a:t>𝑔</a:t>
            </a:r>
            <a:r>
              <a:rPr dirty="0" sz="2400" spc="-5">
                <a:latin typeface="Cambria Math"/>
                <a:cs typeface="Cambria Math"/>
              </a:rPr>
              <a:t>(</a:t>
            </a:r>
            <a:r>
              <a:rPr dirty="0" sz="2400" spc="75">
                <a:latin typeface="Cambria Math"/>
                <a:cs typeface="Cambria Math"/>
              </a:rPr>
              <a:t>𝑥</a:t>
            </a:r>
            <a:r>
              <a:rPr dirty="0" sz="240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58327" y="1846960"/>
            <a:ext cx="2971800" cy="381635"/>
          </a:xfrm>
          <a:custGeom>
            <a:avLst/>
            <a:gdLst/>
            <a:ahLst/>
            <a:cxnLst/>
            <a:rect l="l" t="t" r="r" b="b"/>
            <a:pathLst>
              <a:path w="2971800" h="381635">
                <a:moveTo>
                  <a:pt x="399669" y="11557"/>
                </a:moveTo>
                <a:lnTo>
                  <a:pt x="395605" y="0"/>
                </a:lnTo>
                <a:lnTo>
                  <a:pt x="375145" y="7442"/>
                </a:lnTo>
                <a:lnTo>
                  <a:pt x="357212" y="18148"/>
                </a:lnTo>
                <a:lnTo>
                  <a:pt x="328930" y="49530"/>
                </a:lnTo>
                <a:lnTo>
                  <a:pt x="311429" y="91541"/>
                </a:lnTo>
                <a:lnTo>
                  <a:pt x="305562" y="141351"/>
                </a:lnTo>
                <a:lnTo>
                  <a:pt x="307009" y="167233"/>
                </a:lnTo>
                <a:lnTo>
                  <a:pt x="318630" y="213093"/>
                </a:lnTo>
                <a:lnTo>
                  <a:pt x="341693" y="250342"/>
                </a:lnTo>
                <a:lnTo>
                  <a:pt x="375119" y="274967"/>
                </a:lnTo>
                <a:lnTo>
                  <a:pt x="395605" y="282321"/>
                </a:lnTo>
                <a:lnTo>
                  <a:pt x="399288" y="270891"/>
                </a:lnTo>
                <a:lnTo>
                  <a:pt x="383159" y="263779"/>
                </a:lnTo>
                <a:lnTo>
                  <a:pt x="369265" y="253860"/>
                </a:lnTo>
                <a:lnTo>
                  <a:pt x="340766" y="207657"/>
                </a:lnTo>
                <a:lnTo>
                  <a:pt x="332384" y="164719"/>
                </a:lnTo>
                <a:lnTo>
                  <a:pt x="331343" y="139827"/>
                </a:lnTo>
                <a:lnTo>
                  <a:pt x="332384" y="115735"/>
                </a:lnTo>
                <a:lnTo>
                  <a:pt x="340766" y="73926"/>
                </a:lnTo>
                <a:lnTo>
                  <a:pt x="369354" y="28435"/>
                </a:lnTo>
                <a:lnTo>
                  <a:pt x="383374" y="18643"/>
                </a:lnTo>
                <a:lnTo>
                  <a:pt x="399669" y="11557"/>
                </a:lnTo>
                <a:close/>
              </a:path>
              <a:path w="2971800" h="381635">
                <a:moveTo>
                  <a:pt x="675767" y="141351"/>
                </a:moveTo>
                <a:lnTo>
                  <a:pt x="669937" y="91541"/>
                </a:lnTo>
                <a:lnTo>
                  <a:pt x="652399" y="49530"/>
                </a:lnTo>
                <a:lnTo>
                  <a:pt x="624103" y="18148"/>
                </a:lnTo>
                <a:lnTo>
                  <a:pt x="585724" y="0"/>
                </a:lnTo>
                <a:lnTo>
                  <a:pt x="581660" y="11557"/>
                </a:lnTo>
                <a:lnTo>
                  <a:pt x="598017" y="18643"/>
                </a:lnTo>
                <a:lnTo>
                  <a:pt x="612063" y="28435"/>
                </a:lnTo>
                <a:lnTo>
                  <a:pt x="640600" y="73926"/>
                </a:lnTo>
                <a:lnTo>
                  <a:pt x="648931" y="115735"/>
                </a:lnTo>
                <a:lnTo>
                  <a:pt x="649986" y="139827"/>
                </a:lnTo>
                <a:lnTo>
                  <a:pt x="648931" y="164719"/>
                </a:lnTo>
                <a:lnTo>
                  <a:pt x="640549" y="207657"/>
                </a:lnTo>
                <a:lnTo>
                  <a:pt x="612063" y="253860"/>
                </a:lnTo>
                <a:lnTo>
                  <a:pt x="582168" y="270891"/>
                </a:lnTo>
                <a:lnTo>
                  <a:pt x="585724" y="282321"/>
                </a:lnTo>
                <a:lnTo>
                  <a:pt x="624217" y="264312"/>
                </a:lnTo>
                <a:lnTo>
                  <a:pt x="652526" y="233045"/>
                </a:lnTo>
                <a:lnTo>
                  <a:pt x="669950" y="191160"/>
                </a:lnTo>
                <a:lnTo>
                  <a:pt x="674306" y="167233"/>
                </a:lnTo>
                <a:lnTo>
                  <a:pt x="675767" y="141351"/>
                </a:lnTo>
                <a:close/>
              </a:path>
              <a:path w="2971800" h="381635">
                <a:moveTo>
                  <a:pt x="1013841" y="11557"/>
                </a:moveTo>
                <a:lnTo>
                  <a:pt x="1009777" y="0"/>
                </a:lnTo>
                <a:lnTo>
                  <a:pt x="989317" y="7442"/>
                </a:lnTo>
                <a:lnTo>
                  <a:pt x="971384" y="18148"/>
                </a:lnTo>
                <a:lnTo>
                  <a:pt x="943102" y="49530"/>
                </a:lnTo>
                <a:lnTo>
                  <a:pt x="925601" y="91541"/>
                </a:lnTo>
                <a:lnTo>
                  <a:pt x="919734" y="141351"/>
                </a:lnTo>
                <a:lnTo>
                  <a:pt x="921181" y="167233"/>
                </a:lnTo>
                <a:lnTo>
                  <a:pt x="932802" y="213093"/>
                </a:lnTo>
                <a:lnTo>
                  <a:pt x="955865" y="250342"/>
                </a:lnTo>
                <a:lnTo>
                  <a:pt x="989291" y="274967"/>
                </a:lnTo>
                <a:lnTo>
                  <a:pt x="1009777" y="282321"/>
                </a:lnTo>
                <a:lnTo>
                  <a:pt x="1013460" y="270891"/>
                </a:lnTo>
                <a:lnTo>
                  <a:pt x="997331" y="263779"/>
                </a:lnTo>
                <a:lnTo>
                  <a:pt x="983437" y="253860"/>
                </a:lnTo>
                <a:lnTo>
                  <a:pt x="954938" y="207657"/>
                </a:lnTo>
                <a:lnTo>
                  <a:pt x="946556" y="164719"/>
                </a:lnTo>
                <a:lnTo>
                  <a:pt x="945515" y="139827"/>
                </a:lnTo>
                <a:lnTo>
                  <a:pt x="946556" y="115735"/>
                </a:lnTo>
                <a:lnTo>
                  <a:pt x="954938" y="73926"/>
                </a:lnTo>
                <a:lnTo>
                  <a:pt x="983526" y="28435"/>
                </a:lnTo>
                <a:lnTo>
                  <a:pt x="997546" y="18643"/>
                </a:lnTo>
                <a:lnTo>
                  <a:pt x="1013841" y="11557"/>
                </a:lnTo>
                <a:close/>
              </a:path>
              <a:path w="2971800" h="381635">
                <a:moveTo>
                  <a:pt x="1289939" y="141351"/>
                </a:moveTo>
                <a:lnTo>
                  <a:pt x="1284109" y="91541"/>
                </a:lnTo>
                <a:lnTo>
                  <a:pt x="1266571" y="49530"/>
                </a:lnTo>
                <a:lnTo>
                  <a:pt x="1238275" y="18148"/>
                </a:lnTo>
                <a:lnTo>
                  <a:pt x="1199896" y="0"/>
                </a:lnTo>
                <a:lnTo>
                  <a:pt x="1195832" y="11557"/>
                </a:lnTo>
                <a:lnTo>
                  <a:pt x="1212189" y="18643"/>
                </a:lnTo>
                <a:lnTo>
                  <a:pt x="1226235" y="28435"/>
                </a:lnTo>
                <a:lnTo>
                  <a:pt x="1254772" y="73926"/>
                </a:lnTo>
                <a:lnTo>
                  <a:pt x="1263103" y="115735"/>
                </a:lnTo>
                <a:lnTo>
                  <a:pt x="1264158" y="139827"/>
                </a:lnTo>
                <a:lnTo>
                  <a:pt x="1263103" y="164719"/>
                </a:lnTo>
                <a:lnTo>
                  <a:pt x="1254721" y="207657"/>
                </a:lnTo>
                <a:lnTo>
                  <a:pt x="1226235" y="253860"/>
                </a:lnTo>
                <a:lnTo>
                  <a:pt x="1196340" y="270891"/>
                </a:lnTo>
                <a:lnTo>
                  <a:pt x="1199896" y="282321"/>
                </a:lnTo>
                <a:lnTo>
                  <a:pt x="1238389" y="264312"/>
                </a:lnTo>
                <a:lnTo>
                  <a:pt x="1266698" y="233045"/>
                </a:lnTo>
                <a:lnTo>
                  <a:pt x="1284122" y="191160"/>
                </a:lnTo>
                <a:lnTo>
                  <a:pt x="1288478" y="167233"/>
                </a:lnTo>
                <a:lnTo>
                  <a:pt x="1289939" y="141351"/>
                </a:lnTo>
                <a:close/>
              </a:path>
              <a:path w="2971800" h="381635">
                <a:moveTo>
                  <a:pt x="1978533" y="11557"/>
                </a:moveTo>
                <a:lnTo>
                  <a:pt x="1974469" y="0"/>
                </a:lnTo>
                <a:lnTo>
                  <a:pt x="1954009" y="7442"/>
                </a:lnTo>
                <a:lnTo>
                  <a:pt x="1936076" y="18148"/>
                </a:lnTo>
                <a:lnTo>
                  <a:pt x="1907794" y="49530"/>
                </a:lnTo>
                <a:lnTo>
                  <a:pt x="1890293" y="91541"/>
                </a:lnTo>
                <a:lnTo>
                  <a:pt x="1884426" y="141351"/>
                </a:lnTo>
                <a:lnTo>
                  <a:pt x="1885873" y="167233"/>
                </a:lnTo>
                <a:lnTo>
                  <a:pt x="1897494" y="213093"/>
                </a:lnTo>
                <a:lnTo>
                  <a:pt x="1920557" y="250342"/>
                </a:lnTo>
                <a:lnTo>
                  <a:pt x="1953983" y="274967"/>
                </a:lnTo>
                <a:lnTo>
                  <a:pt x="1974469" y="282321"/>
                </a:lnTo>
                <a:lnTo>
                  <a:pt x="1978152" y="270891"/>
                </a:lnTo>
                <a:lnTo>
                  <a:pt x="1962023" y="263779"/>
                </a:lnTo>
                <a:lnTo>
                  <a:pt x="1948129" y="253860"/>
                </a:lnTo>
                <a:lnTo>
                  <a:pt x="1919630" y="207657"/>
                </a:lnTo>
                <a:lnTo>
                  <a:pt x="1911248" y="164719"/>
                </a:lnTo>
                <a:lnTo>
                  <a:pt x="1910207" y="139827"/>
                </a:lnTo>
                <a:lnTo>
                  <a:pt x="1911248" y="115735"/>
                </a:lnTo>
                <a:lnTo>
                  <a:pt x="1919630" y="73926"/>
                </a:lnTo>
                <a:lnTo>
                  <a:pt x="1948218" y="28435"/>
                </a:lnTo>
                <a:lnTo>
                  <a:pt x="1962238" y="18643"/>
                </a:lnTo>
                <a:lnTo>
                  <a:pt x="1978533" y="11557"/>
                </a:lnTo>
                <a:close/>
              </a:path>
              <a:path w="2971800" h="381635">
                <a:moveTo>
                  <a:pt x="2254631" y="141351"/>
                </a:moveTo>
                <a:lnTo>
                  <a:pt x="2248801" y="91541"/>
                </a:lnTo>
                <a:lnTo>
                  <a:pt x="2231263" y="49530"/>
                </a:lnTo>
                <a:lnTo>
                  <a:pt x="2202967" y="18148"/>
                </a:lnTo>
                <a:lnTo>
                  <a:pt x="2164588" y="0"/>
                </a:lnTo>
                <a:lnTo>
                  <a:pt x="2160524" y="11557"/>
                </a:lnTo>
                <a:lnTo>
                  <a:pt x="2176881" y="18643"/>
                </a:lnTo>
                <a:lnTo>
                  <a:pt x="2190940" y="28435"/>
                </a:lnTo>
                <a:lnTo>
                  <a:pt x="2219464" y="73926"/>
                </a:lnTo>
                <a:lnTo>
                  <a:pt x="2227796" y="115735"/>
                </a:lnTo>
                <a:lnTo>
                  <a:pt x="2228850" y="139827"/>
                </a:lnTo>
                <a:lnTo>
                  <a:pt x="2227796" y="164719"/>
                </a:lnTo>
                <a:lnTo>
                  <a:pt x="2219414" y="207657"/>
                </a:lnTo>
                <a:lnTo>
                  <a:pt x="2190940" y="253860"/>
                </a:lnTo>
                <a:lnTo>
                  <a:pt x="2161032" y="270891"/>
                </a:lnTo>
                <a:lnTo>
                  <a:pt x="2164588" y="282321"/>
                </a:lnTo>
                <a:lnTo>
                  <a:pt x="2203081" y="264312"/>
                </a:lnTo>
                <a:lnTo>
                  <a:pt x="2231390" y="233045"/>
                </a:lnTo>
                <a:lnTo>
                  <a:pt x="2248814" y="191160"/>
                </a:lnTo>
                <a:lnTo>
                  <a:pt x="2253170" y="167233"/>
                </a:lnTo>
                <a:lnTo>
                  <a:pt x="2254631" y="141351"/>
                </a:lnTo>
                <a:close/>
              </a:path>
              <a:path w="2971800" h="381635">
                <a:moveTo>
                  <a:pt x="2971800" y="361442"/>
                </a:moveTo>
                <a:lnTo>
                  <a:pt x="0" y="361442"/>
                </a:lnTo>
                <a:lnTo>
                  <a:pt x="0" y="381254"/>
                </a:lnTo>
                <a:lnTo>
                  <a:pt x="2971800" y="381254"/>
                </a:lnTo>
                <a:lnTo>
                  <a:pt x="2971800" y="361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946772" y="1757298"/>
            <a:ext cx="4497705" cy="621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45"/>
              </a:lnSpc>
              <a:spcBef>
                <a:spcPts val="100"/>
              </a:spcBef>
              <a:tabLst>
                <a:tab pos="506095" algn="l"/>
                <a:tab pos="1511935" algn="l"/>
                <a:tab pos="1917700" algn="l"/>
                <a:tab pos="2214880" algn="l"/>
                <a:tab pos="2531745" algn="l"/>
                <a:tab pos="2897505" algn="l"/>
                <a:tab pos="3496310" algn="l"/>
                <a:tab pos="3793490" algn="l"/>
              </a:tabLst>
            </a:pPr>
            <a:r>
              <a:rPr dirty="0" sz="2400">
                <a:latin typeface="Cambria Math"/>
                <a:cs typeface="Cambria Math"/>
              </a:rPr>
              <a:t>𝑑	</a:t>
            </a:r>
            <a:r>
              <a:rPr dirty="0" sz="2400" spc="70">
                <a:latin typeface="Cambria Math"/>
                <a:cs typeface="Cambria Math"/>
              </a:rPr>
              <a:t>𝑓</a:t>
            </a:r>
            <a:r>
              <a:rPr dirty="0" sz="2400" spc="10">
                <a:latin typeface="Cambria Math"/>
                <a:cs typeface="Cambria Math"/>
              </a:rPr>
              <a:t>(</a:t>
            </a:r>
            <a:r>
              <a:rPr dirty="0" sz="2400" spc="65">
                <a:latin typeface="Cambria Math"/>
                <a:cs typeface="Cambria Math"/>
              </a:rPr>
              <a:t>𝑥</a:t>
            </a:r>
            <a:r>
              <a:rPr dirty="0" sz="2400">
                <a:latin typeface="Cambria Math"/>
                <a:cs typeface="Cambria Math"/>
              </a:rPr>
              <a:t>)	𝑓	𝑥	𝑔	𝑥	−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𝑓	𝑥	</a:t>
            </a:r>
            <a:r>
              <a:rPr dirty="0" sz="2400" spc="-5">
                <a:latin typeface="Cambria Math"/>
                <a:cs typeface="Cambria Math"/>
              </a:rPr>
              <a:t>𝑔</a:t>
            </a:r>
            <a:r>
              <a:rPr dirty="0" sz="2400">
                <a:latin typeface="Cambria Math"/>
                <a:cs typeface="Cambria Math"/>
              </a:rPr>
              <a:t>′</a:t>
            </a:r>
            <a:r>
              <a:rPr dirty="0" sz="2400" spc="10">
                <a:latin typeface="Cambria Math"/>
                <a:cs typeface="Cambria Math"/>
              </a:rPr>
              <a:t>(</a:t>
            </a:r>
            <a:r>
              <a:rPr dirty="0" sz="2400" spc="65">
                <a:latin typeface="Cambria Math"/>
                <a:cs typeface="Cambria Math"/>
              </a:rPr>
              <a:t>𝑥</a:t>
            </a:r>
            <a:r>
              <a:rPr dirty="0" sz="240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marL="346075">
              <a:lnSpc>
                <a:spcPts val="2345"/>
              </a:lnSpc>
              <a:tabLst>
                <a:tab pos="1199515" algn="l"/>
              </a:tabLst>
            </a:pPr>
            <a:r>
              <a:rPr dirty="0" sz="2400">
                <a:latin typeface="Cambria Math"/>
                <a:cs typeface="Cambria Math"/>
              </a:rPr>
              <a:t>⋅	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83444" y="2281301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161" y="0"/>
                </a:moveTo>
                <a:lnTo>
                  <a:pt x="276098" y="11557"/>
                </a:lnTo>
                <a:lnTo>
                  <a:pt x="292461" y="18631"/>
                </a:lnTo>
                <a:lnTo>
                  <a:pt x="306514" y="28432"/>
                </a:lnTo>
                <a:lnTo>
                  <a:pt x="335047" y="73925"/>
                </a:lnTo>
                <a:lnTo>
                  <a:pt x="343378" y="115732"/>
                </a:lnTo>
                <a:lnTo>
                  <a:pt x="344424" y="139826"/>
                </a:lnTo>
                <a:lnTo>
                  <a:pt x="343376" y="164707"/>
                </a:lnTo>
                <a:lnTo>
                  <a:pt x="334994" y="207656"/>
                </a:lnTo>
                <a:lnTo>
                  <a:pt x="306514" y="253857"/>
                </a:lnTo>
                <a:lnTo>
                  <a:pt x="276605" y="270890"/>
                </a:lnTo>
                <a:lnTo>
                  <a:pt x="280161" y="282321"/>
                </a:lnTo>
                <a:lnTo>
                  <a:pt x="318658" y="264302"/>
                </a:lnTo>
                <a:lnTo>
                  <a:pt x="346963" y="233045"/>
                </a:lnTo>
                <a:lnTo>
                  <a:pt x="364394" y="191150"/>
                </a:lnTo>
                <a:lnTo>
                  <a:pt x="370204" y="141350"/>
                </a:lnTo>
                <a:lnTo>
                  <a:pt x="368750" y="115466"/>
                </a:lnTo>
                <a:lnTo>
                  <a:pt x="357078" y="69556"/>
                </a:lnTo>
                <a:lnTo>
                  <a:pt x="333954" y="32164"/>
                </a:lnTo>
                <a:lnTo>
                  <a:pt x="300616" y="7435"/>
                </a:lnTo>
                <a:lnTo>
                  <a:pt x="280161" y="0"/>
                </a:lnTo>
                <a:close/>
              </a:path>
              <a:path w="370204" h="282575">
                <a:moveTo>
                  <a:pt x="90043" y="0"/>
                </a:moveTo>
                <a:lnTo>
                  <a:pt x="51657" y="18145"/>
                </a:lnTo>
                <a:lnTo>
                  <a:pt x="23368" y="49529"/>
                </a:lnTo>
                <a:lnTo>
                  <a:pt x="5873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73" y="213092"/>
                </a:lnTo>
                <a:lnTo>
                  <a:pt x="36143" y="250334"/>
                </a:lnTo>
                <a:lnTo>
                  <a:pt x="69568" y="274960"/>
                </a:lnTo>
                <a:lnTo>
                  <a:pt x="90043" y="282321"/>
                </a:lnTo>
                <a:lnTo>
                  <a:pt x="93725" y="270890"/>
                </a:lnTo>
                <a:lnTo>
                  <a:pt x="77602" y="263773"/>
                </a:lnTo>
                <a:lnTo>
                  <a:pt x="63706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0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6" y="11557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54718" y="2191639"/>
            <a:ext cx="504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dirty="0" sz="2400">
                <a:latin typeface="Cambria Math"/>
                <a:cs typeface="Cambria Math"/>
              </a:rPr>
              <a:t>𝑔	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8890" y="2182494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5594" y="1186053"/>
            <a:ext cx="1854200" cy="835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95">
                <a:latin typeface="Tahoma"/>
                <a:cs typeface="Tahoma"/>
              </a:rPr>
              <a:t>Q</a:t>
            </a:r>
            <a:r>
              <a:rPr dirty="0" sz="2400" spc="65">
                <a:latin typeface="Tahoma"/>
                <a:cs typeface="Tahoma"/>
              </a:rPr>
              <a:t>u</a:t>
            </a:r>
            <a:r>
              <a:rPr dirty="0" sz="2400" spc="55">
                <a:latin typeface="Tahoma"/>
                <a:cs typeface="Tahoma"/>
              </a:rPr>
              <a:t>otien</a:t>
            </a:r>
            <a:r>
              <a:rPr dirty="0" sz="2400" spc="30">
                <a:latin typeface="Tahoma"/>
                <a:cs typeface="Tahoma"/>
              </a:rPr>
              <a:t>t</a:t>
            </a:r>
            <a:r>
              <a:rPr dirty="0" sz="2400" spc="-175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r</a:t>
            </a:r>
            <a:r>
              <a:rPr dirty="0" sz="2400" spc="35">
                <a:latin typeface="Tahoma"/>
                <a:cs typeface="Tahoma"/>
              </a:rPr>
              <a:t>u</a:t>
            </a:r>
            <a:r>
              <a:rPr dirty="0" sz="2400" spc="70">
                <a:latin typeface="Tahoma"/>
                <a:cs typeface="Tahoma"/>
              </a:rPr>
              <a:t>le</a:t>
            </a:r>
            <a:endParaRPr sz="2400">
              <a:latin typeface="Tahoma"/>
              <a:cs typeface="Tahoma"/>
            </a:endParaRPr>
          </a:p>
          <a:p>
            <a:pPr algn="ctr" marR="347345">
              <a:lnSpc>
                <a:spcPct val="100000"/>
              </a:lnSpc>
              <a:spcBef>
                <a:spcPts val="1390"/>
              </a:spcBef>
            </a:pPr>
            <a:r>
              <a:rPr dirty="0" sz="1750" spc="170">
                <a:latin typeface="Cambria Math"/>
                <a:cs typeface="Cambria Math"/>
              </a:rPr>
              <a:t>′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13510" y="2358644"/>
            <a:ext cx="390525" cy="313690"/>
          </a:xfrm>
          <a:custGeom>
            <a:avLst/>
            <a:gdLst/>
            <a:ahLst/>
            <a:cxnLst/>
            <a:rect l="l" t="t" r="r" b="b"/>
            <a:pathLst>
              <a:path w="390525" h="313689">
                <a:moveTo>
                  <a:pt x="290322" y="0"/>
                </a:moveTo>
                <a:lnTo>
                  <a:pt x="285877" y="12700"/>
                </a:lnTo>
                <a:lnTo>
                  <a:pt x="304024" y="20583"/>
                </a:lnTo>
                <a:lnTo>
                  <a:pt x="319611" y="31480"/>
                </a:lnTo>
                <a:lnTo>
                  <a:pt x="343153" y="62356"/>
                </a:lnTo>
                <a:lnTo>
                  <a:pt x="357044" y="103997"/>
                </a:lnTo>
                <a:lnTo>
                  <a:pt x="361696" y="155066"/>
                </a:lnTo>
                <a:lnTo>
                  <a:pt x="360531" y="182739"/>
                </a:lnTo>
                <a:lnTo>
                  <a:pt x="351248" y="230415"/>
                </a:lnTo>
                <a:lnTo>
                  <a:pt x="332605" y="267658"/>
                </a:lnTo>
                <a:lnTo>
                  <a:pt x="286384" y="300608"/>
                </a:lnTo>
                <a:lnTo>
                  <a:pt x="290322" y="313308"/>
                </a:lnTo>
                <a:lnTo>
                  <a:pt x="333073" y="293322"/>
                </a:lnTo>
                <a:lnTo>
                  <a:pt x="364490" y="258571"/>
                </a:lnTo>
                <a:lnTo>
                  <a:pt x="383809" y="212121"/>
                </a:lnTo>
                <a:lnTo>
                  <a:pt x="390271" y="156717"/>
                </a:lnTo>
                <a:lnTo>
                  <a:pt x="388651" y="127998"/>
                </a:lnTo>
                <a:lnTo>
                  <a:pt x="375697" y="77083"/>
                </a:lnTo>
                <a:lnTo>
                  <a:pt x="350079" y="35647"/>
                </a:lnTo>
                <a:lnTo>
                  <a:pt x="313035" y="8215"/>
                </a:lnTo>
                <a:lnTo>
                  <a:pt x="290322" y="0"/>
                </a:lnTo>
                <a:close/>
              </a:path>
              <a:path w="390525" h="313689">
                <a:moveTo>
                  <a:pt x="99949" y="0"/>
                </a:moveTo>
                <a:lnTo>
                  <a:pt x="57245" y="20097"/>
                </a:lnTo>
                <a:lnTo>
                  <a:pt x="25781" y="54863"/>
                </a:lnTo>
                <a:lnTo>
                  <a:pt x="6413" y="101457"/>
                </a:lnTo>
                <a:lnTo>
                  <a:pt x="0" y="156717"/>
                </a:lnTo>
                <a:lnTo>
                  <a:pt x="1599" y="185527"/>
                </a:lnTo>
                <a:lnTo>
                  <a:pt x="14466" y="236477"/>
                </a:lnTo>
                <a:lnTo>
                  <a:pt x="40048" y="277786"/>
                </a:lnTo>
                <a:lnTo>
                  <a:pt x="77108" y="305167"/>
                </a:lnTo>
                <a:lnTo>
                  <a:pt x="99949" y="313308"/>
                </a:lnTo>
                <a:lnTo>
                  <a:pt x="103886" y="300608"/>
                </a:lnTo>
                <a:lnTo>
                  <a:pt x="85996" y="292752"/>
                </a:lnTo>
                <a:lnTo>
                  <a:pt x="70596" y="281765"/>
                </a:lnTo>
                <a:lnTo>
                  <a:pt x="47117" y="250443"/>
                </a:lnTo>
                <a:lnTo>
                  <a:pt x="33178" y="207851"/>
                </a:lnTo>
                <a:lnTo>
                  <a:pt x="28575" y="155066"/>
                </a:lnTo>
                <a:lnTo>
                  <a:pt x="29721" y="128347"/>
                </a:lnTo>
                <a:lnTo>
                  <a:pt x="38969" y="82004"/>
                </a:lnTo>
                <a:lnTo>
                  <a:pt x="57691" y="45400"/>
                </a:lnTo>
                <a:lnTo>
                  <a:pt x="104393" y="12700"/>
                </a:lnTo>
                <a:lnTo>
                  <a:pt x="99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86103" y="1284858"/>
            <a:ext cx="1108075" cy="1407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10"/>
              </a:spcBef>
              <a:tabLst>
                <a:tab pos="373380" algn="l"/>
                <a:tab pos="777240" algn="l"/>
              </a:tabLst>
            </a:pPr>
            <a:r>
              <a:rPr dirty="0" sz="2650" spc="5">
                <a:latin typeface="Cambria Math"/>
                <a:cs typeface="Cambria Math"/>
              </a:rPr>
              <a:t>𝜎	𝑧	</a:t>
            </a:r>
            <a:r>
              <a:rPr dirty="0" sz="2650" spc="10">
                <a:latin typeface="Cambria Math"/>
                <a:cs typeface="Cambria Math"/>
              </a:rPr>
              <a:t>=</a:t>
            </a:r>
            <a:endParaRPr sz="26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37515" algn="l"/>
                <a:tab pos="841375" algn="l"/>
              </a:tabLst>
            </a:pPr>
            <a:r>
              <a:rPr dirty="0" sz="2650" spc="10">
                <a:latin typeface="Cambria Math"/>
                <a:cs typeface="Cambria Math"/>
              </a:rPr>
              <a:t>𝜎′</a:t>
            </a:r>
            <a:r>
              <a:rPr dirty="0" sz="2650" spc="10">
                <a:latin typeface="Cambria Math"/>
                <a:cs typeface="Cambria Math"/>
              </a:rPr>
              <a:t>	</a:t>
            </a:r>
            <a:r>
              <a:rPr dirty="0" sz="2650" spc="10">
                <a:latin typeface="Cambria Math"/>
                <a:cs typeface="Cambria Math"/>
              </a:rPr>
              <a:t>𝑧</a:t>
            </a:r>
            <a:r>
              <a:rPr dirty="0" sz="2650" spc="10">
                <a:latin typeface="Cambria Math"/>
                <a:cs typeface="Cambria Math"/>
              </a:rPr>
              <a:t>	</a:t>
            </a:r>
            <a:r>
              <a:rPr dirty="0" sz="2650" spc="10">
                <a:latin typeface="Cambria Math"/>
                <a:cs typeface="Cambria Math"/>
              </a:rPr>
              <a:t>=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5205" y="2504312"/>
            <a:ext cx="1640205" cy="394970"/>
          </a:xfrm>
          <a:custGeom>
            <a:avLst/>
            <a:gdLst/>
            <a:ahLst/>
            <a:cxnLst/>
            <a:rect l="l" t="t" r="r" b="b"/>
            <a:pathLst>
              <a:path w="1640204" h="394969">
                <a:moveTo>
                  <a:pt x="183007" y="94107"/>
                </a:moveTo>
                <a:lnTo>
                  <a:pt x="178562" y="81407"/>
                </a:lnTo>
                <a:lnTo>
                  <a:pt x="155790" y="89623"/>
                </a:lnTo>
                <a:lnTo>
                  <a:pt x="135851" y="101511"/>
                </a:lnTo>
                <a:lnTo>
                  <a:pt x="104394" y="136271"/>
                </a:lnTo>
                <a:lnTo>
                  <a:pt x="85026" y="182867"/>
                </a:lnTo>
                <a:lnTo>
                  <a:pt x="78613" y="238125"/>
                </a:lnTo>
                <a:lnTo>
                  <a:pt x="80200" y="266941"/>
                </a:lnTo>
                <a:lnTo>
                  <a:pt x="93078" y="317893"/>
                </a:lnTo>
                <a:lnTo>
                  <a:pt x="118656" y="359194"/>
                </a:lnTo>
                <a:lnTo>
                  <a:pt x="155714" y="386575"/>
                </a:lnTo>
                <a:lnTo>
                  <a:pt x="178562" y="394716"/>
                </a:lnTo>
                <a:lnTo>
                  <a:pt x="182499" y="382016"/>
                </a:lnTo>
                <a:lnTo>
                  <a:pt x="164604" y="374167"/>
                </a:lnTo>
                <a:lnTo>
                  <a:pt x="149199" y="363181"/>
                </a:lnTo>
                <a:lnTo>
                  <a:pt x="125730" y="331851"/>
                </a:lnTo>
                <a:lnTo>
                  <a:pt x="111785" y="289267"/>
                </a:lnTo>
                <a:lnTo>
                  <a:pt x="107188" y="236474"/>
                </a:lnTo>
                <a:lnTo>
                  <a:pt x="108331" y="209765"/>
                </a:lnTo>
                <a:lnTo>
                  <a:pt x="117576" y="163423"/>
                </a:lnTo>
                <a:lnTo>
                  <a:pt x="136296" y="126809"/>
                </a:lnTo>
                <a:lnTo>
                  <a:pt x="164922" y="101993"/>
                </a:lnTo>
                <a:lnTo>
                  <a:pt x="183007" y="94107"/>
                </a:lnTo>
                <a:close/>
              </a:path>
              <a:path w="1640204" h="394969">
                <a:moveTo>
                  <a:pt x="1406144" y="238125"/>
                </a:moveTo>
                <a:lnTo>
                  <a:pt x="1399654" y="182867"/>
                </a:lnTo>
                <a:lnTo>
                  <a:pt x="1380236" y="136271"/>
                </a:lnTo>
                <a:lnTo>
                  <a:pt x="1348828" y="101511"/>
                </a:lnTo>
                <a:lnTo>
                  <a:pt x="1306195" y="81407"/>
                </a:lnTo>
                <a:lnTo>
                  <a:pt x="1301750" y="94107"/>
                </a:lnTo>
                <a:lnTo>
                  <a:pt x="1319885" y="101993"/>
                </a:lnTo>
                <a:lnTo>
                  <a:pt x="1335481" y="112890"/>
                </a:lnTo>
                <a:lnTo>
                  <a:pt x="1359027" y="143764"/>
                </a:lnTo>
                <a:lnTo>
                  <a:pt x="1372908" y="185407"/>
                </a:lnTo>
                <a:lnTo>
                  <a:pt x="1377569" y="236474"/>
                </a:lnTo>
                <a:lnTo>
                  <a:pt x="1376400" y="264147"/>
                </a:lnTo>
                <a:lnTo>
                  <a:pt x="1367116" y="311823"/>
                </a:lnTo>
                <a:lnTo>
                  <a:pt x="1348473" y="349072"/>
                </a:lnTo>
                <a:lnTo>
                  <a:pt x="1302258" y="382016"/>
                </a:lnTo>
                <a:lnTo>
                  <a:pt x="1306195" y="394716"/>
                </a:lnTo>
                <a:lnTo>
                  <a:pt x="1348943" y="374738"/>
                </a:lnTo>
                <a:lnTo>
                  <a:pt x="1380363" y="339979"/>
                </a:lnTo>
                <a:lnTo>
                  <a:pt x="1399679" y="293535"/>
                </a:lnTo>
                <a:lnTo>
                  <a:pt x="1404518" y="266941"/>
                </a:lnTo>
                <a:lnTo>
                  <a:pt x="1406144" y="238125"/>
                </a:lnTo>
                <a:close/>
              </a:path>
              <a:path w="1640204" h="394969">
                <a:moveTo>
                  <a:pt x="1639824" y="0"/>
                </a:moveTo>
                <a:lnTo>
                  <a:pt x="0" y="0"/>
                </a:lnTo>
                <a:lnTo>
                  <a:pt x="0" y="21336"/>
                </a:lnTo>
                <a:lnTo>
                  <a:pt x="1639824" y="21336"/>
                </a:lnTo>
                <a:lnTo>
                  <a:pt x="1639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171700" y="1425422"/>
            <a:ext cx="1782445" cy="1010919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95"/>
              </a:spcBef>
            </a:pPr>
            <a:r>
              <a:rPr dirty="0" sz="2650" spc="5">
                <a:latin typeface="Cambria Math"/>
                <a:cs typeface="Cambria Math"/>
              </a:rPr>
              <a:t>1</a:t>
            </a:r>
            <a:r>
              <a:rPr dirty="0" sz="2650" spc="-25">
                <a:latin typeface="Cambria Math"/>
                <a:cs typeface="Cambria Math"/>
              </a:rPr>
              <a:t> </a:t>
            </a:r>
            <a:r>
              <a:rPr dirty="0" sz="2650" spc="10">
                <a:latin typeface="Cambria Math"/>
                <a:cs typeface="Cambria Math"/>
              </a:rPr>
              <a:t>+</a:t>
            </a:r>
            <a:r>
              <a:rPr dirty="0" sz="2650" spc="-20">
                <a:latin typeface="Cambria Math"/>
                <a:cs typeface="Cambria Math"/>
              </a:rPr>
              <a:t> </a:t>
            </a:r>
            <a:r>
              <a:rPr dirty="0" sz="2650" spc="65">
                <a:latin typeface="Cambria Math"/>
                <a:cs typeface="Cambria Math"/>
              </a:rPr>
              <a:t>𝑒</a:t>
            </a:r>
            <a:r>
              <a:rPr dirty="0" baseline="22792" sz="2925" spc="97">
                <a:latin typeface="Cambria Math"/>
                <a:cs typeface="Cambria Math"/>
              </a:rPr>
              <a:t>−𝑧</a:t>
            </a:r>
            <a:endParaRPr baseline="22792" sz="2925">
              <a:latin typeface="Cambria Math"/>
              <a:cs typeface="Cambria Math"/>
            </a:endParaRPr>
          </a:p>
          <a:p>
            <a:pPr marL="103505">
              <a:lnSpc>
                <a:spcPct val="100000"/>
              </a:lnSpc>
              <a:spcBef>
                <a:spcPts val="695"/>
              </a:spcBef>
            </a:pPr>
            <a:r>
              <a:rPr dirty="0" sz="2650" spc="5">
                <a:latin typeface="Cambria Math"/>
                <a:cs typeface="Cambria Math"/>
              </a:rPr>
              <a:t>0</a:t>
            </a:r>
            <a:r>
              <a:rPr dirty="0" sz="2650" spc="-30">
                <a:latin typeface="Cambria Math"/>
                <a:cs typeface="Cambria Math"/>
              </a:rPr>
              <a:t> </a:t>
            </a:r>
            <a:r>
              <a:rPr dirty="0" sz="2650" spc="10">
                <a:latin typeface="Cambria Math"/>
                <a:cs typeface="Cambria Math"/>
              </a:rPr>
              <a:t>−</a:t>
            </a:r>
            <a:r>
              <a:rPr dirty="0" sz="2650" spc="-35">
                <a:latin typeface="Cambria Math"/>
                <a:cs typeface="Cambria Math"/>
              </a:rPr>
              <a:t> </a:t>
            </a:r>
            <a:r>
              <a:rPr dirty="0" sz="2650" spc="60">
                <a:latin typeface="Cambria Math"/>
                <a:cs typeface="Cambria Math"/>
              </a:rPr>
              <a:t>(−𝑒</a:t>
            </a:r>
            <a:r>
              <a:rPr dirty="0" baseline="27065" sz="2925" spc="89">
                <a:latin typeface="Cambria Math"/>
                <a:cs typeface="Cambria Math"/>
              </a:rPr>
              <a:t>−𝑧</a:t>
            </a:r>
            <a:r>
              <a:rPr dirty="0" sz="2650" spc="60">
                <a:latin typeface="Cambria Math"/>
                <a:cs typeface="Cambria Math"/>
              </a:rPr>
              <a:t>)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6461" y="2487244"/>
            <a:ext cx="1162685" cy="431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650" spc="5">
                <a:latin typeface="Cambria Math"/>
                <a:cs typeface="Cambria Math"/>
              </a:rPr>
              <a:t>1</a:t>
            </a:r>
            <a:r>
              <a:rPr dirty="0" sz="2650" spc="-35">
                <a:latin typeface="Cambria Math"/>
                <a:cs typeface="Cambria Math"/>
              </a:rPr>
              <a:t> </a:t>
            </a:r>
            <a:r>
              <a:rPr dirty="0" sz="2650" spc="10">
                <a:latin typeface="Cambria Math"/>
                <a:cs typeface="Cambria Math"/>
              </a:rPr>
              <a:t>+</a:t>
            </a:r>
            <a:r>
              <a:rPr dirty="0" sz="2650" spc="-35">
                <a:latin typeface="Cambria Math"/>
                <a:cs typeface="Cambria Math"/>
              </a:rPr>
              <a:t> </a:t>
            </a:r>
            <a:r>
              <a:rPr dirty="0" sz="2650" spc="60">
                <a:latin typeface="Cambria Math"/>
                <a:cs typeface="Cambria Math"/>
              </a:rPr>
              <a:t>𝑒</a:t>
            </a:r>
            <a:r>
              <a:rPr dirty="0" baseline="22792" sz="2925" spc="89">
                <a:latin typeface="Cambria Math"/>
                <a:cs typeface="Cambria Math"/>
              </a:rPr>
              <a:t>−𝑧</a:t>
            </a:r>
            <a:endParaRPr baseline="22792" sz="2925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98494" y="2476576"/>
            <a:ext cx="168910" cy="322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45">
                <a:latin typeface="Cambria Math"/>
                <a:cs typeface="Cambria Math"/>
              </a:rPr>
              <a:t>2</a:t>
            </a:r>
            <a:endParaRPr sz="19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69740" y="2260473"/>
            <a:ext cx="278765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10">
                <a:latin typeface="Cambria Math"/>
                <a:cs typeface="Cambria Math"/>
              </a:rPr>
              <a:t>=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28007" y="2504312"/>
            <a:ext cx="1544320" cy="394970"/>
          </a:xfrm>
          <a:custGeom>
            <a:avLst/>
            <a:gdLst/>
            <a:ahLst/>
            <a:cxnLst/>
            <a:rect l="l" t="t" r="r" b="b"/>
            <a:pathLst>
              <a:path w="1544320" h="394969">
                <a:moveTo>
                  <a:pt x="134112" y="94107"/>
                </a:moveTo>
                <a:lnTo>
                  <a:pt x="129667" y="81407"/>
                </a:lnTo>
                <a:lnTo>
                  <a:pt x="106946" y="89623"/>
                </a:lnTo>
                <a:lnTo>
                  <a:pt x="87020" y="101511"/>
                </a:lnTo>
                <a:lnTo>
                  <a:pt x="55626" y="136271"/>
                </a:lnTo>
                <a:lnTo>
                  <a:pt x="36195" y="182867"/>
                </a:lnTo>
                <a:lnTo>
                  <a:pt x="29718" y="238125"/>
                </a:lnTo>
                <a:lnTo>
                  <a:pt x="31330" y="266941"/>
                </a:lnTo>
                <a:lnTo>
                  <a:pt x="44234" y="317893"/>
                </a:lnTo>
                <a:lnTo>
                  <a:pt x="69773" y="359194"/>
                </a:lnTo>
                <a:lnTo>
                  <a:pt x="106870" y="386575"/>
                </a:lnTo>
                <a:lnTo>
                  <a:pt x="129667" y="394716"/>
                </a:lnTo>
                <a:lnTo>
                  <a:pt x="133604" y="382016"/>
                </a:lnTo>
                <a:lnTo>
                  <a:pt x="115760" y="374167"/>
                </a:lnTo>
                <a:lnTo>
                  <a:pt x="100355" y="363181"/>
                </a:lnTo>
                <a:lnTo>
                  <a:pt x="76835" y="331851"/>
                </a:lnTo>
                <a:lnTo>
                  <a:pt x="62941" y="289267"/>
                </a:lnTo>
                <a:lnTo>
                  <a:pt x="58293" y="236474"/>
                </a:lnTo>
                <a:lnTo>
                  <a:pt x="59448" y="209765"/>
                </a:lnTo>
                <a:lnTo>
                  <a:pt x="68732" y="163423"/>
                </a:lnTo>
                <a:lnTo>
                  <a:pt x="87401" y="126809"/>
                </a:lnTo>
                <a:lnTo>
                  <a:pt x="116027" y="101993"/>
                </a:lnTo>
                <a:lnTo>
                  <a:pt x="134112" y="94107"/>
                </a:lnTo>
                <a:close/>
              </a:path>
              <a:path w="1544320" h="394969">
                <a:moveTo>
                  <a:pt x="1357249" y="238125"/>
                </a:moveTo>
                <a:lnTo>
                  <a:pt x="1350835" y="182867"/>
                </a:lnTo>
                <a:lnTo>
                  <a:pt x="1331468" y="136271"/>
                </a:lnTo>
                <a:lnTo>
                  <a:pt x="1299997" y="101511"/>
                </a:lnTo>
                <a:lnTo>
                  <a:pt x="1257300" y="81407"/>
                </a:lnTo>
                <a:lnTo>
                  <a:pt x="1252855" y="94107"/>
                </a:lnTo>
                <a:lnTo>
                  <a:pt x="1271016" y="101993"/>
                </a:lnTo>
                <a:lnTo>
                  <a:pt x="1286649" y="112890"/>
                </a:lnTo>
                <a:lnTo>
                  <a:pt x="1310259" y="143764"/>
                </a:lnTo>
                <a:lnTo>
                  <a:pt x="1324076" y="185407"/>
                </a:lnTo>
                <a:lnTo>
                  <a:pt x="1328674" y="236474"/>
                </a:lnTo>
                <a:lnTo>
                  <a:pt x="1327518" y="264147"/>
                </a:lnTo>
                <a:lnTo>
                  <a:pt x="1318272" y="311823"/>
                </a:lnTo>
                <a:lnTo>
                  <a:pt x="1299591" y="349072"/>
                </a:lnTo>
                <a:lnTo>
                  <a:pt x="1253363" y="382016"/>
                </a:lnTo>
                <a:lnTo>
                  <a:pt x="1257300" y="394716"/>
                </a:lnTo>
                <a:lnTo>
                  <a:pt x="1300099" y="374738"/>
                </a:lnTo>
                <a:lnTo>
                  <a:pt x="1331468" y="339979"/>
                </a:lnTo>
                <a:lnTo>
                  <a:pt x="1350835" y="293535"/>
                </a:lnTo>
                <a:lnTo>
                  <a:pt x="1355648" y="266941"/>
                </a:lnTo>
                <a:lnTo>
                  <a:pt x="1357249" y="238125"/>
                </a:lnTo>
                <a:close/>
              </a:path>
              <a:path w="1544320" h="394969">
                <a:moveTo>
                  <a:pt x="1543812" y="0"/>
                </a:moveTo>
                <a:lnTo>
                  <a:pt x="0" y="0"/>
                </a:lnTo>
                <a:lnTo>
                  <a:pt x="0" y="21336"/>
                </a:lnTo>
                <a:lnTo>
                  <a:pt x="1543812" y="21336"/>
                </a:lnTo>
                <a:lnTo>
                  <a:pt x="154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104129" y="1880997"/>
            <a:ext cx="574675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9916" sz="3975" spc="97">
                <a:latin typeface="Cambria Math"/>
                <a:cs typeface="Cambria Math"/>
              </a:rPr>
              <a:t>𝑒</a:t>
            </a:r>
            <a:r>
              <a:rPr dirty="0" sz="1950" spc="65">
                <a:latin typeface="Cambria Math"/>
                <a:cs typeface="Cambria Math"/>
              </a:rPr>
              <a:t>−𝑧</a:t>
            </a:r>
            <a:endParaRPr sz="19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02782" y="2476576"/>
            <a:ext cx="168910" cy="322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45">
                <a:latin typeface="Cambria Math"/>
                <a:cs typeface="Cambria Math"/>
              </a:rPr>
              <a:t>2</a:t>
            </a:r>
            <a:endParaRPr sz="19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12442" y="3333445"/>
            <a:ext cx="278765" cy="431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650" spc="10">
                <a:latin typeface="Cambria Math"/>
                <a:cs typeface="Cambria Math"/>
              </a:rPr>
              <a:t>=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72360" y="3577335"/>
            <a:ext cx="1696720" cy="394970"/>
          </a:xfrm>
          <a:custGeom>
            <a:avLst/>
            <a:gdLst/>
            <a:ahLst/>
            <a:cxnLst/>
            <a:rect l="l" t="t" r="r" b="b"/>
            <a:pathLst>
              <a:path w="1696720" h="394970">
                <a:moveTo>
                  <a:pt x="210312" y="94107"/>
                </a:moveTo>
                <a:lnTo>
                  <a:pt x="205867" y="81407"/>
                </a:lnTo>
                <a:lnTo>
                  <a:pt x="183146" y="89573"/>
                </a:lnTo>
                <a:lnTo>
                  <a:pt x="163220" y="101460"/>
                </a:lnTo>
                <a:lnTo>
                  <a:pt x="131826" y="136271"/>
                </a:lnTo>
                <a:lnTo>
                  <a:pt x="112382" y="182867"/>
                </a:lnTo>
                <a:lnTo>
                  <a:pt x="105918" y="238125"/>
                </a:lnTo>
                <a:lnTo>
                  <a:pt x="107530" y="266928"/>
                </a:lnTo>
                <a:lnTo>
                  <a:pt x="120434" y="317842"/>
                </a:lnTo>
                <a:lnTo>
                  <a:pt x="145973" y="359181"/>
                </a:lnTo>
                <a:lnTo>
                  <a:pt x="183070" y="386524"/>
                </a:lnTo>
                <a:lnTo>
                  <a:pt x="205867" y="394716"/>
                </a:lnTo>
                <a:lnTo>
                  <a:pt x="209804" y="382016"/>
                </a:lnTo>
                <a:lnTo>
                  <a:pt x="191960" y="374091"/>
                </a:lnTo>
                <a:lnTo>
                  <a:pt x="176555" y="363080"/>
                </a:lnTo>
                <a:lnTo>
                  <a:pt x="153035" y="331851"/>
                </a:lnTo>
                <a:lnTo>
                  <a:pt x="139141" y="289267"/>
                </a:lnTo>
                <a:lnTo>
                  <a:pt x="134493" y="236474"/>
                </a:lnTo>
                <a:lnTo>
                  <a:pt x="135648" y="209740"/>
                </a:lnTo>
                <a:lnTo>
                  <a:pt x="144932" y="163360"/>
                </a:lnTo>
                <a:lnTo>
                  <a:pt x="163601" y="126809"/>
                </a:lnTo>
                <a:lnTo>
                  <a:pt x="192227" y="101993"/>
                </a:lnTo>
                <a:lnTo>
                  <a:pt x="210312" y="94107"/>
                </a:lnTo>
                <a:close/>
              </a:path>
              <a:path w="1696720" h="394970">
                <a:moveTo>
                  <a:pt x="1433449" y="238125"/>
                </a:moveTo>
                <a:lnTo>
                  <a:pt x="1427035" y="182867"/>
                </a:lnTo>
                <a:lnTo>
                  <a:pt x="1407668" y="136271"/>
                </a:lnTo>
                <a:lnTo>
                  <a:pt x="1376197" y="101460"/>
                </a:lnTo>
                <a:lnTo>
                  <a:pt x="1333500" y="81407"/>
                </a:lnTo>
                <a:lnTo>
                  <a:pt x="1329055" y="94107"/>
                </a:lnTo>
                <a:lnTo>
                  <a:pt x="1347216" y="101993"/>
                </a:lnTo>
                <a:lnTo>
                  <a:pt x="1362849" y="112890"/>
                </a:lnTo>
                <a:lnTo>
                  <a:pt x="1386459" y="143764"/>
                </a:lnTo>
                <a:lnTo>
                  <a:pt x="1400276" y="185356"/>
                </a:lnTo>
                <a:lnTo>
                  <a:pt x="1404874" y="236474"/>
                </a:lnTo>
                <a:lnTo>
                  <a:pt x="1403718" y="264147"/>
                </a:lnTo>
                <a:lnTo>
                  <a:pt x="1394472" y="311823"/>
                </a:lnTo>
                <a:lnTo>
                  <a:pt x="1375791" y="348996"/>
                </a:lnTo>
                <a:lnTo>
                  <a:pt x="1329563" y="382016"/>
                </a:lnTo>
                <a:lnTo>
                  <a:pt x="1333500" y="394716"/>
                </a:lnTo>
                <a:lnTo>
                  <a:pt x="1376299" y="374688"/>
                </a:lnTo>
                <a:lnTo>
                  <a:pt x="1407668" y="339979"/>
                </a:lnTo>
                <a:lnTo>
                  <a:pt x="1427022" y="293484"/>
                </a:lnTo>
                <a:lnTo>
                  <a:pt x="1431848" y="266928"/>
                </a:lnTo>
                <a:lnTo>
                  <a:pt x="1433449" y="238125"/>
                </a:lnTo>
                <a:close/>
              </a:path>
              <a:path w="1696720" h="394970">
                <a:moveTo>
                  <a:pt x="1696212" y="0"/>
                </a:moveTo>
                <a:lnTo>
                  <a:pt x="0" y="0"/>
                </a:lnTo>
                <a:lnTo>
                  <a:pt x="0" y="21336"/>
                </a:lnTo>
                <a:lnTo>
                  <a:pt x="1696212" y="21336"/>
                </a:lnTo>
                <a:lnTo>
                  <a:pt x="1696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334514" y="3077718"/>
            <a:ext cx="177165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5">
                <a:latin typeface="Cambria Math"/>
                <a:cs typeface="Cambria Math"/>
              </a:rPr>
              <a:t>1</a:t>
            </a:r>
            <a:r>
              <a:rPr dirty="0" sz="2650" spc="-15">
                <a:latin typeface="Cambria Math"/>
                <a:cs typeface="Cambria Math"/>
              </a:rPr>
              <a:t> </a:t>
            </a:r>
            <a:r>
              <a:rPr dirty="0" sz="2650" spc="10">
                <a:latin typeface="Cambria Math"/>
                <a:cs typeface="Cambria Math"/>
              </a:rPr>
              <a:t>+</a:t>
            </a:r>
            <a:r>
              <a:rPr dirty="0" sz="2650" spc="-10">
                <a:latin typeface="Cambria Math"/>
                <a:cs typeface="Cambria Math"/>
              </a:rPr>
              <a:t> </a:t>
            </a:r>
            <a:r>
              <a:rPr dirty="0" sz="2650" spc="60">
                <a:latin typeface="Cambria Math"/>
                <a:cs typeface="Cambria Math"/>
              </a:rPr>
              <a:t>𝑒</a:t>
            </a:r>
            <a:r>
              <a:rPr dirty="0" baseline="27065" sz="2925" spc="89">
                <a:latin typeface="Cambria Math"/>
                <a:cs typeface="Cambria Math"/>
              </a:rPr>
              <a:t>−𝑧</a:t>
            </a:r>
            <a:r>
              <a:rPr dirty="0" baseline="27065" sz="2925" spc="419">
                <a:latin typeface="Cambria Math"/>
                <a:cs typeface="Cambria Math"/>
              </a:rPr>
              <a:t> </a:t>
            </a:r>
            <a:r>
              <a:rPr dirty="0" sz="2650" spc="10">
                <a:latin typeface="Cambria Math"/>
                <a:cs typeface="Cambria Math"/>
              </a:rPr>
              <a:t>−</a:t>
            </a:r>
            <a:r>
              <a:rPr dirty="0" sz="2650" spc="-10">
                <a:latin typeface="Cambria Math"/>
                <a:cs typeface="Cambria Math"/>
              </a:rPr>
              <a:t> </a:t>
            </a:r>
            <a:r>
              <a:rPr dirty="0" sz="2650" spc="5">
                <a:latin typeface="Cambria Math"/>
                <a:cs typeface="Cambria Math"/>
              </a:rPr>
              <a:t>1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23208" y="3549853"/>
            <a:ext cx="168910" cy="322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45">
                <a:latin typeface="Cambria Math"/>
                <a:cs typeface="Cambria Math"/>
              </a:rPr>
              <a:t>2</a:t>
            </a:r>
            <a:endParaRPr sz="19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87773" y="3362909"/>
            <a:ext cx="278765" cy="431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650" spc="10">
                <a:latin typeface="Cambria Math"/>
                <a:cs typeface="Cambria Math"/>
              </a:rPr>
              <a:t>=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46040" y="3606927"/>
            <a:ext cx="1544320" cy="21590"/>
          </a:xfrm>
          <a:custGeom>
            <a:avLst/>
            <a:gdLst/>
            <a:ahLst/>
            <a:cxnLst/>
            <a:rect l="l" t="t" r="r" b="b"/>
            <a:pathLst>
              <a:path w="1544320" h="21589">
                <a:moveTo>
                  <a:pt x="1543812" y="0"/>
                </a:moveTo>
                <a:lnTo>
                  <a:pt x="0" y="0"/>
                </a:lnTo>
                <a:lnTo>
                  <a:pt x="0" y="21336"/>
                </a:lnTo>
                <a:lnTo>
                  <a:pt x="1543812" y="21336"/>
                </a:lnTo>
                <a:lnTo>
                  <a:pt x="154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730750" y="2273473"/>
            <a:ext cx="1259840" cy="1265555"/>
          </a:xfrm>
          <a:prstGeom prst="rect">
            <a:avLst/>
          </a:prstGeom>
        </p:spPr>
        <p:txBody>
          <a:bodyPr wrap="square" lIns="0" tIns="2286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dirty="0" sz="2650" spc="5">
                <a:latin typeface="Cambria Math"/>
                <a:cs typeface="Cambria Math"/>
              </a:rPr>
              <a:t>1</a:t>
            </a:r>
            <a:r>
              <a:rPr dirty="0" sz="2650" spc="-30">
                <a:latin typeface="Cambria Math"/>
                <a:cs typeface="Cambria Math"/>
              </a:rPr>
              <a:t> </a:t>
            </a:r>
            <a:r>
              <a:rPr dirty="0" sz="2650" spc="10">
                <a:latin typeface="Cambria Math"/>
                <a:cs typeface="Cambria Math"/>
              </a:rPr>
              <a:t>+</a:t>
            </a:r>
            <a:r>
              <a:rPr dirty="0" sz="2650" spc="-25">
                <a:latin typeface="Cambria Math"/>
                <a:cs typeface="Cambria Math"/>
              </a:rPr>
              <a:t> </a:t>
            </a:r>
            <a:r>
              <a:rPr dirty="0" sz="2650" spc="65">
                <a:latin typeface="Cambria Math"/>
                <a:cs typeface="Cambria Math"/>
              </a:rPr>
              <a:t>𝑒</a:t>
            </a:r>
            <a:r>
              <a:rPr dirty="0" baseline="22792" sz="2925" spc="97">
                <a:latin typeface="Cambria Math"/>
                <a:cs typeface="Cambria Math"/>
              </a:rPr>
              <a:t>−𝑧</a:t>
            </a:r>
            <a:endParaRPr baseline="22792" sz="2925">
              <a:latin typeface="Cambria Math"/>
              <a:cs typeface="Cambria Math"/>
            </a:endParaRPr>
          </a:p>
          <a:p>
            <a:pPr marL="135255">
              <a:lnSpc>
                <a:spcPct val="100000"/>
              </a:lnSpc>
              <a:spcBef>
                <a:spcPts val="1695"/>
              </a:spcBef>
            </a:pPr>
            <a:r>
              <a:rPr dirty="0" sz="2650" spc="5">
                <a:latin typeface="Cambria Math"/>
                <a:cs typeface="Cambria Math"/>
              </a:rPr>
              <a:t>1</a:t>
            </a:r>
            <a:r>
              <a:rPr dirty="0" sz="2650" spc="-30">
                <a:latin typeface="Cambria Math"/>
                <a:cs typeface="Cambria Math"/>
              </a:rPr>
              <a:t> </a:t>
            </a:r>
            <a:r>
              <a:rPr dirty="0" sz="2650" spc="10">
                <a:latin typeface="Cambria Math"/>
                <a:cs typeface="Cambria Math"/>
              </a:rPr>
              <a:t>+</a:t>
            </a:r>
            <a:r>
              <a:rPr dirty="0" sz="2650" spc="-30">
                <a:latin typeface="Cambria Math"/>
                <a:cs typeface="Cambria Math"/>
              </a:rPr>
              <a:t> </a:t>
            </a:r>
            <a:r>
              <a:rPr dirty="0" sz="2650" spc="60">
                <a:latin typeface="Cambria Math"/>
                <a:cs typeface="Cambria Math"/>
              </a:rPr>
              <a:t>𝑒</a:t>
            </a:r>
            <a:r>
              <a:rPr dirty="0" baseline="27065" sz="2925" spc="89">
                <a:latin typeface="Cambria Math"/>
                <a:cs typeface="Cambria Math"/>
              </a:rPr>
              <a:t>−𝑧</a:t>
            </a:r>
            <a:endParaRPr baseline="27065" sz="2925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75759" y="3688334"/>
            <a:ext cx="1329055" cy="313690"/>
          </a:xfrm>
          <a:custGeom>
            <a:avLst/>
            <a:gdLst/>
            <a:ahLst/>
            <a:cxnLst/>
            <a:rect l="l" t="t" r="r" b="b"/>
            <a:pathLst>
              <a:path w="1329054" h="313689">
                <a:moveTo>
                  <a:pt x="1229105" y="0"/>
                </a:moveTo>
                <a:lnTo>
                  <a:pt x="1224661" y="12700"/>
                </a:lnTo>
                <a:lnTo>
                  <a:pt x="1242808" y="20530"/>
                </a:lnTo>
                <a:lnTo>
                  <a:pt x="1258395" y="31432"/>
                </a:lnTo>
                <a:lnTo>
                  <a:pt x="1281938" y="62357"/>
                </a:lnTo>
                <a:lnTo>
                  <a:pt x="1295876" y="103949"/>
                </a:lnTo>
                <a:lnTo>
                  <a:pt x="1300479" y="155067"/>
                </a:lnTo>
                <a:lnTo>
                  <a:pt x="1299315" y="182685"/>
                </a:lnTo>
                <a:lnTo>
                  <a:pt x="1290032" y="230397"/>
                </a:lnTo>
                <a:lnTo>
                  <a:pt x="1271389" y="267587"/>
                </a:lnTo>
                <a:lnTo>
                  <a:pt x="1225168" y="300609"/>
                </a:lnTo>
                <a:lnTo>
                  <a:pt x="1229105" y="313309"/>
                </a:lnTo>
                <a:lnTo>
                  <a:pt x="1271857" y="293274"/>
                </a:lnTo>
                <a:lnTo>
                  <a:pt x="1303274" y="258572"/>
                </a:lnTo>
                <a:lnTo>
                  <a:pt x="1322593" y="212074"/>
                </a:lnTo>
                <a:lnTo>
                  <a:pt x="1329054" y="156718"/>
                </a:lnTo>
                <a:lnTo>
                  <a:pt x="1327437" y="127998"/>
                </a:lnTo>
                <a:lnTo>
                  <a:pt x="1314535" y="77083"/>
                </a:lnTo>
                <a:lnTo>
                  <a:pt x="1288917" y="35575"/>
                </a:lnTo>
                <a:lnTo>
                  <a:pt x="1251821" y="8143"/>
                </a:lnTo>
                <a:lnTo>
                  <a:pt x="1229105" y="0"/>
                </a:lnTo>
                <a:close/>
              </a:path>
              <a:path w="1329054" h="313689">
                <a:moveTo>
                  <a:pt x="99949" y="0"/>
                </a:moveTo>
                <a:lnTo>
                  <a:pt x="57292" y="20002"/>
                </a:lnTo>
                <a:lnTo>
                  <a:pt x="25780" y="54864"/>
                </a:lnTo>
                <a:lnTo>
                  <a:pt x="6461" y="101457"/>
                </a:lnTo>
                <a:lnTo>
                  <a:pt x="0" y="156718"/>
                </a:lnTo>
                <a:lnTo>
                  <a:pt x="1599" y="185509"/>
                </a:lnTo>
                <a:lnTo>
                  <a:pt x="14466" y="236424"/>
                </a:lnTo>
                <a:lnTo>
                  <a:pt x="40066" y="277768"/>
                </a:lnTo>
                <a:lnTo>
                  <a:pt x="77162" y="305113"/>
                </a:lnTo>
                <a:lnTo>
                  <a:pt x="99949" y="313309"/>
                </a:lnTo>
                <a:lnTo>
                  <a:pt x="103886" y="300609"/>
                </a:lnTo>
                <a:lnTo>
                  <a:pt x="86050" y="292681"/>
                </a:lnTo>
                <a:lnTo>
                  <a:pt x="70643" y="281670"/>
                </a:lnTo>
                <a:lnTo>
                  <a:pt x="47116" y="250444"/>
                </a:lnTo>
                <a:lnTo>
                  <a:pt x="33226" y="207803"/>
                </a:lnTo>
                <a:lnTo>
                  <a:pt x="28575" y="155067"/>
                </a:lnTo>
                <a:lnTo>
                  <a:pt x="29739" y="128329"/>
                </a:lnTo>
                <a:lnTo>
                  <a:pt x="39022" y="81950"/>
                </a:lnTo>
                <a:lnTo>
                  <a:pt x="57691" y="45382"/>
                </a:lnTo>
                <a:lnTo>
                  <a:pt x="104393" y="12700"/>
                </a:lnTo>
                <a:lnTo>
                  <a:pt x="99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748784" y="3590670"/>
            <a:ext cx="1163955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5">
                <a:latin typeface="Cambria Math"/>
                <a:cs typeface="Cambria Math"/>
              </a:rPr>
              <a:t>1</a:t>
            </a:r>
            <a:r>
              <a:rPr dirty="0" sz="2650" spc="-20">
                <a:latin typeface="Cambria Math"/>
                <a:cs typeface="Cambria Math"/>
              </a:rPr>
              <a:t> </a:t>
            </a:r>
            <a:r>
              <a:rPr dirty="0" sz="2650" spc="10">
                <a:latin typeface="Cambria Math"/>
                <a:cs typeface="Cambria Math"/>
              </a:rPr>
              <a:t>+</a:t>
            </a:r>
            <a:r>
              <a:rPr dirty="0" sz="2650" spc="-30">
                <a:latin typeface="Cambria Math"/>
                <a:cs typeface="Cambria Math"/>
              </a:rPr>
              <a:t> </a:t>
            </a:r>
            <a:r>
              <a:rPr dirty="0" sz="2650" spc="60">
                <a:latin typeface="Cambria Math"/>
                <a:cs typeface="Cambria Math"/>
              </a:rPr>
              <a:t>𝑒</a:t>
            </a:r>
            <a:r>
              <a:rPr dirty="0" baseline="22792" sz="2925" spc="89">
                <a:latin typeface="Cambria Math"/>
                <a:cs typeface="Cambria Math"/>
              </a:rPr>
              <a:t>−𝑧</a:t>
            </a:r>
            <a:endParaRPr baseline="22792" sz="2925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96940" y="3362909"/>
            <a:ext cx="559435" cy="431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28490" sz="2925" spc="67">
                <a:latin typeface="Cambria Math"/>
                <a:cs typeface="Cambria Math"/>
              </a:rPr>
              <a:t>2</a:t>
            </a:r>
            <a:r>
              <a:rPr dirty="0" baseline="-28490" sz="2925" spc="277">
                <a:latin typeface="Cambria Math"/>
                <a:cs typeface="Cambria Math"/>
              </a:rPr>
              <a:t> </a:t>
            </a:r>
            <a:r>
              <a:rPr dirty="0" sz="2650" spc="10">
                <a:latin typeface="Cambria Math"/>
                <a:cs typeface="Cambria Math"/>
              </a:rPr>
              <a:t>−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92189" y="3606926"/>
            <a:ext cx="1544320" cy="394970"/>
          </a:xfrm>
          <a:custGeom>
            <a:avLst/>
            <a:gdLst/>
            <a:ahLst/>
            <a:cxnLst/>
            <a:rect l="l" t="t" r="r" b="b"/>
            <a:pathLst>
              <a:path w="1544320" h="394970">
                <a:moveTo>
                  <a:pt x="134112" y="94107"/>
                </a:moveTo>
                <a:lnTo>
                  <a:pt x="129667" y="81407"/>
                </a:lnTo>
                <a:lnTo>
                  <a:pt x="106946" y="89560"/>
                </a:lnTo>
                <a:lnTo>
                  <a:pt x="87007" y="101409"/>
                </a:lnTo>
                <a:lnTo>
                  <a:pt x="55499" y="136271"/>
                </a:lnTo>
                <a:lnTo>
                  <a:pt x="36169" y="182867"/>
                </a:lnTo>
                <a:lnTo>
                  <a:pt x="29705" y="238125"/>
                </a:lnTo>
                <a:lnTo>
                  <a:pt x="31305" y="266928"/>
                </a:lnTo>
                <a:lnTo>
                  <a:pt x="44183" y="317842"/>
                </a:lnTo>
                <a:lnTo>
                  <a:pt x="69773" y="359181"/>
                </a:lnTo>
                <a:lnTo>
                  <a:pt x="106870" y="386524"/>
                </a:lnTo>
                <a:lnTo>
                  <a:pt x="129667" y="394716"/>
                </a:lnTo>
                <a:lnTo>
                  <a:pt x="133604" y="382016"/>
                </a:lnTo>
                <a:lnTo>
                  <a:pt x="115760" y="374091"/>
                </a:lnTo>
                <a:lnTo>
                  <a:pt x="100355" y="363080"/>
                </a:lnTo>
                <a:lnTo>
                  <a:pt x="76835" y="331851"/>
                </a:lnTo>
                <a:lnTo>
                  <a:pt x="62941" y="289217"/>
                </a:lnTo>
                <a:lnTo>
                  <a:pt x="58280" y="236474"/>
                </a:lnTo>
                <a:lnTo>
                  <a:pt x="59448" y="209740"/>
                </a:lnTo>
                <a:lnTo>
                  <a:pt x="68732" y="163360"/>
                </a:lnTo>
                <a:lnTo>
                  <a:pt x="87401" y="126796"/>
                </a:lnTo>
                <a:lnTo>
                  <a:pt x="116027" y="101942"/>
                </a:lnTo>
                <a:lnTo>
                  <a:pt x="134112" y="94107"/>
                </a:lnTo>
                <a:close/>
              </a:path>
              <a:path w="1544320" h="394970">
                <a:moveTo>
                  <a:pt x="1358773" y="238125"/>
                </a:moveTo>
                <a:lnTo>
                  <a:pt x="1352308" y="182867"/>
                </a:lnTo>
                <a:lnTo>
                  <a:pt x="1332992" y="136271"/>
                </a:lnTo>
                <a:lnTo>
                  <a:pt x="1301470" y="101409"/>
                </a:lnTo>
                <a:lnTo>
                  <a:pt x="1258824" y="81407"/>
                </a:lnTo>
                <a:lnTo>
                  <a:pt x="1254379" y="94107"/>
                </a:lnTo>
                <a:lnTo>
                  <a:pt x="1272514" y="101942"/>
                </a:lnTo>
                <a:lnTo>
                  <a:pt x="1288110" y="112839"/>
                </a:lnTo>
                <a:lnTo>
                  <a:pt x="1311656" y="143764"/>
                </a:lnTo>
                <a:lnTo>
                  <a:pt x="1325587" y="185356"/>
                </a:lnTo>
                <a:lnTo>
                  <a:pt x="1330198" y="236474"/>
                </a:lnTo>
                <a:lnTo>
                  <a:pt x="1329029" y="264096"/>
                </a:lnTo>
                <a:lnTo>
                  <a:pt x="1319745" y="311810"/>
                </a:lnTo>
                <a:lnTo>
                  <a:pt x="1301102" y="348996"/>
                </a:lnTo>
                <a:lnTo>
                  <a:pt x="1254887" y="382016"/>
                </a:lnTo>
                <a:lnTo>
                  <a:pt x="1258824" y="394716"/>
                </a:lnTo>
                <a:lnTo>
                  <a:pt x="1301572" y="374688"/>
                </a:lnTo>
                <a:lnTo>
                  <a:pt x="1332992" y="339979"/>
                </a:lnTo>
                <a:lnTo>
                  <a:pt x="1352308" y="293484"/>
                </a:lnTo>
                <a:lnTo>
                  <a:pt x="1357147" y="266928"/>
                </a:lnTo>
                <a:lnTo>
                  <a:pt x="1358773" y="238125"/>
                </a:lnTo>
                <a:close/>
              </a:path>
              <a:path w="1544320" h="394970">
                <a:moveTo>
                  <a:pt x="1543812" y="0"/>
                </a:moveTo>
                <a:lnTo>
                  <a:pt x="0" y="0"/>
                </a:lnTo>
                <a:lnTo>
                  <a:pt x="0" y="21336"/>
                </a:lnTo>
                <a:lnTo>
                  <a:pt x="1543812" y="21336"/>
                </a:lnTo>
                <a:lnTo>
                  <a:pt x="154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258557" y="3107181"/>
            <a:ext cx="21336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5">
                <a:latin typeface="Cambria Math"/>
                <a:cs typeface="Cambria Math"/>
              </a:rPr>
              <a:t>1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94931" y="3590670"/>
            <a:ext cx="116459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5">
                <a:latin typeface="Cambria Math"/>
                <a:cs typeface="Cambria Math"/>
              </a:rPr>
              <a:t>1</a:t>
            </a:r>
            <a:r>
              <a:rPr dirty="0" sz="2650" spc="-20">
                <a:latin typeface="Cambria Math"/>
                <a:cs typeface="Cambria Math"/>
              </a:rPr>
              <a:t> </a:t>
            </a:r>
            <a:r>
              <a:rPr dirty="0" sz="2650" spc="10">
                <a:latin typeface="Cambria Math"/>
                <a:cs typeface="Cambria Math"/>
              </a:rPr>
              <a:t>+</a:t>
            </a:r>
            <a:r>
              <a:rPr dirty="0" sz="2650" spc="-30">
                <a:latin typeface="Cambria Math"/>
                <a:cs typeface="Cambria Math"/>
              </a:rPr>
              <a:t> </a:t>
            </a:r>
            <a:r>
              <a:rPr dirty="0" sz="2650" spc="60">
                <a:latin typeface="Cambria Math"/>
                <a:cs typeface="Cambria Math"/>
              </a:rPr>
              <a:t>𝑒</a:t>
            </a:r>
            <a:r>
              <a:rPr dirty="0" baseline="22792" sz="2925" spc="89">
                <a:latin typeface="Cambria Math"/>
                <a:cs typeface="Cambria Math"/>
              </a:rPr>
              <a:t>−𝑧</a:t>
            </a:r>
            <a:endParaRPr baseline="22792" sz="2925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68742" y="3580003"/>
            <a:ext cx="16827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45">
                <a:latin typeface="Cambria Math"/>
                <a:cs typeface="Cambria Math"/>
              </a:rPr>
              <a:t>2</a:t>
            </a:r>
            <a:endParaRPr sz="19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78455" y="4519929"/>
            <a:ext cx="1104900" cy="21590"/>
          </a:xfrm>
          <a:custGeom>
            <a:avLst/>
            <a:gdLst/>
            <a:ahLst/>
            <a:cxnLst/>
            <a:rect l="l" t="t" r="r" b="b"/>
            <a:pathLst>
              <a:path w="1104900" h="21589">
                <a:moveTo>
                  <a:pt x="1104899" y="0"/>
                </a:moveTo>
                <a:lnTo>
                  <a:pt x="0" y="0"/>
                </a:lnTo>
                <a:lnTo>
                  <a:pt x="0" y="21336"/>
                </a:lnTo>
                <a:lnTo>
                  <a:pt x="1104899" y="21336"/>
                </a:lnTo>
                <a:lnTo>
                  <a:pt x="1104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550922" y="3508066"/>
            <a:ext cx="1163320" cy="944244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dirty="0" sz="2650" spc="5">
                <a:latin typeface="Cambria Math"/>
                <a:cs typeface="Cambria Math"/>
              </a:rPr>
              <a:t>1</a:t>
            </a:r>
            <a:r>
              <a:rPr dirty="0" sz="2650" spc="-30">
                <a:latin typeface="Cambria Math"/>
                <a:cs typeface="Cambria Math"/>
              </a:rPr>
              <a:t> </a:t>
            </a:r>
            <a:r>
              <a:rPr dirty="0" sz="2650" spc="10">
                <a:latin typeface="Cambria Math"/>
                <a:cs typeface="Cambria Math"/>
              </a:rPr>
              <a:t>+</a:t>
            </a:r>
            <a:r>
              <a:rPr dirty="0" sz="2650" spc="-30">
                <a:latin typeface="Cambria Math"/>
                <a:cs typeface="Cambria Math"/>
              </a:rPr>
              <a:t> </a:t>
            </a:r>
            <a:r>
              <a:rPr dirty="0" sz="2650" spc="60">
                <a:latin typeface="Cambria Math"/>
                <a:cs typeface="Cambria Math"/>
              </a:rPr>
              <a:t>𝑒</a:t>
            </a:r>
            <a:r>
              <a:rPr dirty="0" baseline="22792" sz="2925" spc="89">
                <a:latin typeface="Cambria Math"/>
                <a:cs typeface="Cambria Math"/>
              </a:rPr>
              <a:t>−𝑧</a:t>
            </a:r>
            <a:endParaRPr baseline="22792" sz="2925">
              <a:latin typeface="Cambria Math"/>
              <a:cs typeface="Cambria Math"/>
            </a:endParaRPr>
          </a:p>
          <a:p>
            <a:pPr marL="286385">
              <a:lnSpc>
                <a:spcPct val="100000"/>
              </a:lnSpc>
              <a:spcBef>
                <a:spcPts val="434"/>
              </a:spcBef>
            </a:pPr>
            <a:r>
              <a:rPr dirty="0" sz="2650" spc="5">
                <a:latin typeface="Cambria Math"/>
                <a:cs typeface="Cambria Math"/>
              </a:rPr>
              <a:t>1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20061" y="4276725"/>
            <a:ext cx="1805939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39875" algn="l"/>
              </a:tabLst>
            </a:pPr>
            <a:r>
              <a:rPr dirty="0" sz="2650" spc="10">
                <a:latin typeface="Cambria Math"/>
                <a:cs typeface="Cambria Math"/>
              </a:rPr>
              <a:t>=</a:t>
            </a:r>
            <a:r>
              <a:rPr dirty="0" sz="2650" spc="10">
                <a:latin typeface="Cambria Math"/>
                <a:cs typeface="Cambria Math"/>
              </a:rPr>
              <a:t>	</a:t>
            </a:r>
            <a:r>
              <a:rPr dirty="0" sz="2650" spc="10">
                <a:latin typeface="Cambria Math"/>
                <a:cs typeface="Cambria Math"/>
              </a:rPr>
              <a:t>−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887216" y="4519929"/>
            <a:ext cx="1544320" cy="394970"/>
          </a:xfrm>
          <a:custGeom>
            <a:avLst/>
            <a:gdLst/>
            <a:ahLst/>
            <a:cxnLst/>
            <a:rect l="l" t="t" r="r" b="b"/>
            <a:pathLst>
              <a:path w="1544320" h="394970">
                <a:moveTo>
                  <a:pt x="134112" y="94107"/>
                </a:moveTo>
                <a:lnTo>
                  <a:pt x="129667" y="81407"/>
                </a:lnTo>
                <a:lnTo>
                  <a:pt x="106946" y="89573"/>
                </a:lnTo>
                <a:lnTo>
                  <a:pt x="87020" y="101460"/>
                </a:lnTo>
                <a:lnTo>
                  <a:pt x="55626" y="136271"/>
                </a:lnTo>
                <a:lnTo>
                  <a:pt x="36195" y="182867"/>
                </a:lnTo>
                <a:lnTo>
                  <a:pt x="29718" y="238125"/>
                </a:lnTo>
                <a:lnTo>
                  <a:pt x="31330" y="266928"/>
                </a:lnTo>
                <a:lnTo>
                  <a:pt x="44234" y="317842"/>
                </a:lnTo>
                <a:lnTo>
                  <a:pt x="69773" y="359181"/>
                </a:lnTo>
                <a:lnTo>
                  <a:pt x="106870" y="386524"/>
                </a:lnTo>
                <a:lnTo>
                  <a:pt x="129667" y="394716"/>
                </a:lnTo>
                <a:lnTo>
                  <a:pt x="133604" y="382016"/>
                </a:lnTo>
                <a:lnTo>
                  <a:pt x="115760" y="374091"/>
                </a:lnTo>
                <a:lnTo>
                  <a:pt x="100355" y="363080"/>
                </a:lnTo>
                <a:lnTo>
                  <a:pt x="76835" y="331851"/>
                </a:lnTo>
                <a:lnTo>
                  <a:pt x="62941" y="289267"/>
                </a:lnTo>
                <a:lnTo>
                  <a:pt x="58293" y="236474"/>
                </a:lnTo>
                <a:lnTo>
                  <a:pt x="59448" y="209740"/>
                </a:lnTo>
                <a:lnTo>
                  <a:pt x="68732" y="163360"/>
                </a:lnTo>
                <a:lnTo>
                  <a:pt x="87401" y="126809"/>
                </a:lnTo>
                <a:lnTo>
                  <a:pt x="116027" y="101993"/>
                </a:lnTo>
                <a:lnTo>
                  <a:pt x="134112" y="94107"/>
                </a:lnTo>
                <a:close/>
              </a:path>
              <a:path w="1544320" h="394970">
                <a:moveTo>
                  <a:pt x="1357249" y="238125"/>
                </a:moveTo>
                <a:lnTo>
                  <a:pt x="1350822" y="182867"/>
                </a:lnTo>
                <a:lnTo>
                  <a:pt x="1331468" y="136271"/>
                </a:lnTo>
                <a:lnTo>
                  <a:pt x="1299997" y="101460"/>
                </a:lnTo>
                <a:lnTo>
                  <a:pt x="1257300" y="81407"/>
                </a:lnTo>
                <a:lnTo>
                  <a:pt x="1252855" y="94107"/>
                </a:lnTo>
                <a:lnTo>
                  <a:pt x="1271016" y="101993"/>
                </a:lnTo>
                <a:lnTo>
                  <a:pt x="1286649" y="112890"/>
                </a:lnTo>
                <a:lnTo>
                  <a:pt x="1310259" y="143764"/>
                </a:lnTo>
                <a:lnTo>
                  <a:pt x="1324076" y="185356"/>
                </a:lnTo>
                <a:lnTo>
                  <a:pt x="1328674" y="236474"/>
                </a:lnTo>
                <a:lnTo>
                  <a:pt x="1327518" y="264147"/>
                </a:lnTo>
                <a:lnTo>
                  <a:pt x="1318272" y="311823"/>
                </a:lnTo>
                <a:lnTo>
                  <a:pt x="1299591" y="348996"/>
                </a:lnTo>
                <a:lnTo>
                  <a:pt x="1253363" y="382016"/>
                </a:lnTo>
                <a:lnTo>
                  <a:pt x="1257300" y="394716"/>
                </a:lnTo>
                <a:lnTo>
                  <a:pt x="1300099" y="374688"/>
                </a:lnTo>
                <a:lnTo>
                  <a:pt x="1331468" y="339979"/>
                </a:lnTo>
                <a:lnTo>
                  <a:pt x="1350835" y="293484"/>
                </a:lnTo>
                <a:lnTo>
                  <a:pt x="1355648" y="266928"/>
                </a:lnTo>
                <a:lnTo>
                  <a:pt x="1357249" y="238125"/>
                </a:lnTo>
                <a:close/>
              </a:path>
              <a:path w="1544320" h="394970">
                <a:moveTo>
                  <a:pt x="1543812" y="0"/>
                </a:moveTo>
                <a:lnTo>
                  <a:pt x="0" y="0"/>
                </a:lnTo>
                <a:lnTo>
                  <a:pt x="0" y="21336"/>
                </a:lnTo>
                <a:lnTo>
                  <a:pt x="1543812" y="21336"/>
                </a:lnTo>
                <a:lnTo>
                  <a:pt x="154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553203" y="4020134"/>
            <a:ext cx="213360" cy="431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650" spc="5">
                <a:latin typeface="Cambria Math"/>
                <a:cs typeface="Cambria Math"/>
              </a:rPr>
              <a:t>1</a:t>
            </a:r>
            <a:endParaRPr sz="26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27910" y="4503801"/>
            <a:ext cx="2839085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1699895" algn="l"/>
              </a:tabLst>
            </a:pPr>
            <a:r>
              <a:rPr dirty="0" sz="2650" spc="5">
                <a:latin typeface="Cambria Math"/>
                <a:cs typeface="Cambria Math"/>
              </a:rPr>
              <a:t>1 </a:t>
            </a:r>
            <a:r>
              <a:rPr dirty="0" sz="2650" spc="10">
                <a:latin typeface="Cambria Math"/>
                <a:cs typeface="Cambria Math"/>
              </a:rPr>
              <a:t>+ </a:t>
            </a:r>
            <a:r>
              <a:rPr dirty="0" sz="2650" spc="65">
                <a:latin typeface="Cambria Math"/>
                <a:cs typeface="Cambria Math"/>
              </a:rPr>
              <a:t>𝑒</a:t>
            </a:r>
            <a:r>
              <a:rPr dirty="0" baseline="22792" sz="2925" spc="97">
                <a:latin typeface="Cambria Math"/>
                <a:cs typeface="Cambria Math"/>
              </a:rPr>
              <a:t>−𝑧	</a:t>
            </a:r>
            <a:r>
              <a:rPr dirty="0" sz="2650" spc="5">
                <a:latin typeface="Cambria Math"/>
                <a:cs typeface="Cambria Math"/>
              </a:rPr>
              <a:t>1</a:t>
            </a:r>
            <a:r>
              <a:rPr dirty="0" sz="2650" spc="-30">
                <a:latin typeface="Cambria Math"/>
                <a:cs typeface="Cambria Math"/>
              </a:rPr>
              <a:t> </a:t>
            </a:r>
            <a:r>
              <a:rPr dirty="0" sz="2650" spc="10">
                <a:latin typeface="Cambria Math"/>
                <a:cs typeface="Cambria Math"/>
              </a:rPr>
              <a:t>+</a:t>
            </a:r>
            <a:r>
              <a:rPr dirty="0" sz="2650" spc="-30">
                <a:latin typeface="Cambria Math"/>
                <a:cs typeface="Cambria Math"/>
              </a:rPr>
              <a:t> </a:t>
            </a:r>
            <a:r>
              <a:rPr dirty="0" sz="2650" spc="65">
                <a:latin typeface="Cambria Math"/>
                <a:cs typeface="Cambria Math"/>
              </a:rPr>
              <a:t>𝑒</a:t>
            </a:r>
            <a:r>
              <a:rPr dirty="0" baseline="22792" sz="2925" spc="97">
                <a:latin typeface="Cambria Math"/>
                <a:cs typeface="Cambria Math"/>
              </a:rPr>
              <a:t>−𝑧</a:t>
            </a:r>
            <a:endParaRPr baseline="22792" sz="2925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61864" y="4493133"/>
            <a:ext cx="16827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45">
                <a:latin typeface="Cambria Math"/>
                <a:cs typeface="Cambria Math"/>
              </a:rPr>
              <a:t>2</a:t>
            </a:r>
            <a:endParaRPr sz="195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161659" y="4619116"/>
            <a:ext cx="1104900" cy="21590"/>
          </a:xfrm>
          <a:custGeom>
            <a:avLst/>
            <a:gdLst/>
            <a:ahLst/>
            <a:cxnLst/>
            <a:rect l="l" t="t" r="r" b="b"/>
            <a:pathLst>
              <a:path w="1104900" h="21589">
                <a:moveTo>
                  <a:pt x="1104899" y="0"/>
                </a:moveTo>
                <a:lnTo>
                  <a:pt x="0" y="0"/>
                </a:lnTo>
                <a:lnTo>
                  <a:pt x="0" y="21335"/>
                </a:lnTo>
                <a:lnTo>
                  <a:pt x="1104899" y="21335"/>
                </a:lnTo>
                <a:lnTo>
                  <a:pt x="1104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778372" y="4119752"/>
            <a:ext cx="1510030" cy="9150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42644">
              <a:lnSpc>
                <a:spcPts val="2600"/>
              </a:lnSpc>
              <a:spcBef>
                <a:spcPts val="110"/>
              </a:spcBef>
            </a:pPr>
            <a:r>
              <a:rPr dirty="0" sz="2650" spc="5">
                <a:latin typeface="Cambria Math"/>
                <a:cs typeface="Cambria Math"/>
              </a:rPr>
              <a:t>1</a:t>
            </a:r>
            <a:endParaRPr sz="2650">
              <a:latin typeface="Cambria Math"/>
              <a:cs typeface="Cambria Math"/>
            </a:endParaRPr>
          </a:p>
          <a:p>
            <a:pPr marL="38100">
              <a:lnSpc>
                <a:spcPts val="1900"/>
              </a:lnSpc>
            </a:pPr>
            <a:r>
              <a:rPr dirty="0" sz="2650" spc="10">
                <a:latin typeface="Cambria Math"/>
                <a:cs typeface="Cambria Math"/>
              </a:rPr>
              <a:t>=</a:t>
            </a:r>
            <a:endParaRPr sz="2650">
              <a:latin typeface="Cambria Math"/>
              <a:cs typeface="Cambria Math"/>
            </a:endParaRPr>
          </a:p>
          <a:p>
            <a:pPr marL="383540">
              <a:lnSpc>
                <a:spcPts val="2485"/>
              </a:lnSpc>
            </a:pPr>
            <a:r>
              <a:rPr dirty="0" sz="2650" spc="5">
                <a:latin typeface="Cambria Math"/>
                <a:cs typeface="Cambria Math"/>
              </a:rPr>
              <a:t>1</a:t>
            </a:r>
            <a:r>
              <a:rPr dirty="0" sz="2650" spc="-20">
                <a:latin typeface="Cambria Math"/>
                <a:cs typeface="Cambria Math"/>
              </a:rPr>
              <a:t> </a:t>
            </a:r>
            <a:r>
              <a:rPr dirty="0" sz="2650" spc="10">
                <a:latin typeface="Cambria Math"/>
                <a:cs typeface="Cambria Math"/>
              </a:rPr>
              <a:t>+</a:t>
            </a:r>
            <a:r>
              <a:rPr dirty="0" sz="2650" spc="-30">
                <a:latin typeface="Cambria Math"/>
                <a:cs typeface="Cambria Math"/>
              </a:rPr>
              <a:t> </a:t>
            </a:r>
            <a:r>
              <a:rPr dirty="0" sz="2650" spc="60">
                <a:latin typeface="Cambria Math"/>
                <a:cs typeface="Cambria Math"/>
              </a:rPr>
              <a:t>𝑒</a:t>
            </a:r>
            <a:r>
              <a:rPr dirty="0" baseline="22792" sz="2925" spc="89">
                <a:latin typeface="Cambria Math"/>
                <a:cs typeface="Cambria Math"/>
              </a:rPr>
              <a:t>−𝑧</a:t>
            </a:r>
            <a:endParaRPr baseline="22792" sz="2925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352157" y="4199127"/>
            <a:ext cx="2030095" cy="862965"/>
          </a:xfrm>
          <a:custGeom>
            <a:avLst/>
            <a:gdLst/>
            <a:ahLst/>
            <a:cxnLst/>
            <a:rect l="l" t="t" r="r" b="b"/>
            <a:pathLst>
              <a:path w="2030095" h="862964">
                <a:moveTo>
                  <a:pt x="155448" y="12446"/>
                </a:moveTo>
                <a:lnTo>
                  <a:pt x="115519" y="32702"/>
                </a:lnTo>
                <a:lnTo>
                  <a:pt x="86829" y="72504"/>
                </a:lnTo>
                <a:lnTo>
                  <a:pt x="61607" y="119430"/>
                </a:lnTo>
                <a:lnTo>
                  <a:pt x="39878" y="173482"/>
                </a:lnTo>
                <a:lnTo>
                  <a:pt x="25527" y="220713"/>
                </a:lnTo>
                <a:lnTo>
                  <a:pt x="14363" y="270065"/>
                </a:lnTo>
                <a:lnTo>
                  <a:pt x="6388" y="321538"/>
                </a:lnTo>
                <a:lnTo>
                  <a:pt x="1587" y="375158"/>
                </a:lnTo>
                <a:lnTo>
                  <a:pt x="0" y="431038"/>
                </a:lnTo>
                <a:lnTo>
                  <a:pt x="1587" y="485952"/>
                </a:lnTo>
                <a:lnTo>
                  <a:pt x="6388" y="539165"/>
                </a:lnTo>
                <a:lnTo>
                  <a:pt x="14363" y="590562"/>
                </a:lnTo>
                <a:lnTo>
                  <a:pt x="25527" y="640118"/>
                </a:lnTo>
                <a:lnTo>
                  <a:pt x="39878" y="687832"/>
                </a:lnTo>
                <a:lnTo>
                  <a:pt x="61607" y="742696"/>
                </a:lnTo>
                <a:lnTo>
                  <a:pt x="86829" y="790130"/>
                </a:lnTo>
                <a:lnTo>
                  <a:pt x="115519" y="830135"/>
                </a:lnTo>
                <a:lnTo>
                  <a:pt x="147701" y="862711"/>
                </a:lnTo>
                <a:lnTo>
                  <a:pt x="155448" y="850519"/>
                </a:lnTo>
                <a:lnTo>
                  <a:pt x="127800" y="817372"/>
                </a:lnTo>
                <a:lnTo>
                  <a:pt x="103530" y="777557"/>
                </a:lnTo>
                <a:lnTo>
                  <a:pt x="82651" y="731075"/>
                </a:lnTo>
                <a:lnTo>
                  <a:pt x="65151" y="677926"/>
                </a:lnTo>
                <a:lnTo>
                  <a:pt x="53695" y="631863"/>
                </a:lnTo>
                <a:lnTo>
                  <a:pt x="44805" y="584149"/>
                </a:lnTo>
                <a:lnTo>
                  <a:pt x="38468" y="534797"/>
                </a:lnTo>
                <a:lnTo>
                  <a:pt x="34658" y="483768"/>
                </a:lnTo>
                <a:lnTo>
                  <a:pt x="33401" y="430911"/>
                </a:lnTo>
                <a:lnTo>
                  <a:pt x="34658" y="377291"/>
                </a:lnTo>
                <a:lnTo>
                  <a:pt x="38468" y="325628"/>
                </a:lnTo>
                <a:lnTo>
                  <a:pt x="44805" y="276034"/>
                </a:lnTo>
                <a:lnTo>
                  <a:pt x="53695" y="228536"/>
                </a:lnTo>
                <a:lnTo>
                  <a:pt x="65151" y="183134"/>
                </a:lnTo>
                <a:lnTo>
                  <a:pt x="82715" y="130822"/>
                </a:lnTo>
                <a:lnTo>
                  <a:pt x="103632" y="84937"/>
                </a:lnTo>
                <a:lnTo>
                  <a:pt x="127863" y="45478"/>
                </a:lnTo>
                <a:lnTo>
                  <a:pt x="155448" y="12446"/>
                </a:lnTo>
                <a:close/>
              </a:path>
              <a:path w="2030095" h="862964">
                <a:moveTo>
                  <a:pt x="1860550" y="419989"/>
                </a:moveTo>
                <a:lnTo>
                  <a:pt x="755650" y="419989"/>
                </a:lnTo>
                <a:lnTo>
                  <a:pt x="755650" y="441325"/>
                </a:lnTo>
                <a:lnTo>
                  <a:pt x="1860550" y="441325"/>
                </a:lnTo>
                <a:lnTo>
                  <a:pt x="1860550" y="419989"/>
                </a:lnTo>
                <a:close/>
              </a:path>
              <a:path w="2030095" h="862964">
                <a:moveTo>
                  <a:pt x="2029968" y="430911"/>
                </a:moveTo>
                <a:lnTo>
                  <a:pt x="2028367" y="375158"/>
                </a:lnTo>
                <a:lnTo>
                  <a:pt x="2023567" y="321538"/>
                </a:lnTo>
                <a:lnTo>
                  <a:pt x="2015566" y="270065"/>
                </a:lnTo>
                <a:lnTo>
                  <a:pt x="2004364" y="220713"/>
                </a:lnTo>
                <a:lnTo>
                  <a:pt x="1989963" y="173482"/>
                </a:lnTo>
                <a:lnTo>
                  <a:pt x="1968284" y="119430"/>
                </a:lnTo>
                <a:lnTo>
                  <a:pt x="1943112" y="72504"/>
                </a:lnTo>
                <a:lnTo>
                  <a:pt x="1914423" y="32702"/>
                </a:lnTo>
                <a:lnTo>
                  <a:pt x="1882267" y="0"/>
                </a:lnTo>
                <a:lnTo>
                  <a:pt x="1874393" y="12446"/>
                </a:lnTo>
                <a:lnTo>
                  <a:pt x="1901939" y="45478"/>
                </a:lnTo>
                <a:lnTo>
                  <a:pt x="1926158" y="84937"/>
                </a:lnTo>
                <a:lnTo>
                  <a:pt x="1947062" y="130822"/>
                </a:lnTo>
                <a:lnTo>
                  <a:pt x="1964690" y="183134"/>
                </a:lnTo>
                <a:lnTo>
                  <a:pt x="1976145" y="228536"/>
                </a:lnTo>
                <a:lnTo>
                  <a:pt x="1985060" y="276034"/>
                </a:lnTo>
                <a:lnTo>
                  <a:pt x="1991448" y="325628"/>
                </a:lnTo>
                <a:lnTo>
                  <a:pt x="1995284" y="377291"/>
                </a:lnTo>
                <a:lnTo>
                  <a:pt x="1996567" y="431038"/>
                </a:lnTo>
                <a:lnTo>
                  <a:pt x="1995297" y="483768"/>
                </a:lnTo>
                <a:lnTo>
                  <a:pt x="1991487" y="534797"/>
                </a:lnTo>
                <a:lnTo>
                  <a:pt x="1985149" y="584149"/>
                </a:lnTo>
                <a:lnTo>
                  <a:pt x="1976259" y="631863"/>
                </a:lnTo>
                <a:lnTo>
                  <a:pt x="1964817" y="677926"/>
                </a:lnTo>
                <a:lnTo>
                  <a:pt x="1947291" y="731075"/>
                </a:lnTo>
                <a:lnTo>
                  <a:pt x="1926361" y="777557"/>
                </a:lnTo>
                <a:lnTo>
                  <a:pt x="1902053" y="817372"/>
                </a:lnTo>
                <a:lnTo>
                  <a:pt x="1874393" y="850519"/>
                </a:lnTo>
                <a:lnTo>
                  <a:pt x="1882267" y="862711"/>
                </a:lnTo>
                <a:lnTo>
                  <a:pt x="1914423" y="830135"/>
                </a:lnTo>
                <a:lnTo>
                  <a:pt x="1943112" y="790130"/>
                </a:lnTo>
                <a:lnTo>
                  <a:pt x="1968284" y="742696"/>
                </a:lnTo>
                <a:lnTo>
                  <a:pt x="1989963" y="687832"/>
                </a:lnTo>
                <a:lnTo>
                  <a:pt x="2004364" y="640118"/>
                </a:lnTo>
                <a:lnTo>
                  <a:pt x="2015566" y="590562"/>
                </a:lnTo>
                <a:lnTo>
                  <a:pt x="2023567" y="539165"/>
                </a:lnTo>
                <a:lnTo>
                  <a:pt x="2028367" y="485952"/>
                </a:lnTo>
                <a:lnTo>
                  <a:pt x="2029968" y="430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480681" y="4119752"/>
            <a:ext cx="1754505" cy="9150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086485">
              <a:lnSpc>
                <a:spcPts val="2600"/>
              </a:lnSpc>
              <a:spcBef>
                <a:spcPts val="110"/>
              </a:spcBef>
            </a:pPr>
            <a:r>
              <a:rPr dirty="0" sz="2650" spc="5">
                <a:latin typeface="Cambria Math"/>
                <a:cs typeface="Cambria Math"/>
              </a:rPr>
              <a:t>1</a:t>
            </a:r>
            <a:endParaRPr sz="2650">
              <a:latin typeface="Cambria Math"/>
              <a:cs typeface="Cambria Math"/>
            </a:endParaRPr>
          </a:p>
          <a:p>
            <a:pPr marL="38100">
              <a:lnSpc>
                <a:spcPts val="1900"/>
              </a:lnSpc>
            </a:pPr>
            <a:r>
              <a:rPr dirty="0" sz="2650" spc="5">
                <a:latin typeface="Cambria Math"/>
                <a:cs typeface="Cambria Math"/>
              </a:rPr>
              <a:t>1</a:t>
            </a:r>
            <a:r>
              <a:rPr dirty="0" sz="2650" spc="-25">
                <a:latin typeface="Cambria Math"/>
                <a:cs typeface="Cambria Math"/>
              </a:rPr>
              <a:t> </a:t>
            </a:r>
            <a:r>
              <a:rPr dirty="0" sz="2650" spc="10">
                <a:latin typeface="Cambria Math"/>
                <a:cs typeface="Cambria Math"/>
              </a:rPr>
              <a:t>−</a:t>
            </a:r>
            <a:endParaRPr sz="2650">
              <a:latin typeface="Cambria Math"/>
              <a:cs typeface="Cambria Math"/>
            </a:endParaRPr>
          </a:p>
          <a:p>
            <a:pPr marL="627380">
              <a:lnSpc>
                <a:spcPts val="2485"/>
              </a:lnSpc>
            </a:pPr>
            <a:r>
              <a:rPr dirty="0" sz="2650" spc="5">
                <a:latin typeface="Cambria Math"/>
                <a:cs typeface="Cambria Math"/>
              </a:rPr>
              <a:t>1</a:t>
            </a:r>
            <a:r>
              <a:rPr dirty="0" sz="2650" spc="-15">
                <a:latin typeface="Cambria Math"/>
                <a:cs typeface="Cambria Math"/>
              </a:rPr>
              <a:t> </a:t>
            </a:r>
            <a:r>
              <a:rPr dirty="0" sz="2650" spc="10">
                <a:latin typeface="Cambria Math"/>
                <a:cs typeface="Cambria Math"/>
              </a:rPr>
              <a:t>+</a:t>
            </a:r>
            <a:r>
              <a:rPr dirty="0" sz="2650" spc="-30">
                <a:latin typeface="Cambria Math"/>
                <a:cs typeface="Cambria Math"/>
              </a:rPr>
              <a:t> </a:t>
            </a:r>
            <a:r>
              <a:rPr dirty="0" sz="2650" spc="60">
                <a:latin typeface="Cambria Math"/>
                <a:cs typeface="Cambria Math"/>
              </a:rPr>
              <a:t>𝑒</a:t>
            </a:r>
            <a:r>
              <a:rPr dirty="0" baseline="22792" sz="2925" spc="89">
                <a:latin typeface="Cambria Math"/>
                <a:cs typeface="Cambria Math"/>
              </a:rPr>
              <a:t>−𝑧</a:t>
            </a:r>
            <a:endParaRPr baseline="22792" sz="2925">
              <a:latin typeface="Cambria Math"/>
              <a:cs typeface="Cambria Math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13128" y="3244595"/>
            <a:ext cx="4863465" cy="2589530"/>
            <a:chOff x="1413128" y="3244595"/>
            <a:chExt cx="4863465" cy="2589530"/>
          </a:xfrm>
        </p:grpSpPr>
        <p:sp>
          <p:nvSpPr>
            <p:cNvPr id="48" name="object 48"/>
            <p:cNvSpPr/>
            <p:nvPr/>
          </p:nvSpPr>
          <p:spPr>
            <a:xfrm>
              <a:off x="4671821" y="3259073"/>
              <a:ext cx="1590040" cy="578485"/>
            </a:xfrm>
            <a:custGeom>
              <a:avLst/>
              <a:gdLst/>
              <a:ahLst/>
              <a:cxnLst/>
              <a:rect l="l" t="t" r="r" b="b"/>
              <a:pathLst>
                <a:path w="1590039" h="578485">
                  <a:moveTo>
                    <a:pt x="0" y="0"/>
                  </a:moveTo>
                  <a:lnTo>
                    <a:pt x="1299972" y="406400"/>
                  </a:lnTo>
                </a:path>
                <a:path w="1590039" h="578485">
                  <a:moveTo>
                    <a:pt x="1254252" y="420624"/>
                  </a:moveTo>
                  <a:lnTo>
                    <a:pt x="1589786" y="578231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413128" y="5394705"/>
              <a:ext cx="546735" cy="439420"/>
            </a:xfrm>
            <a:custGeom>
              <a:avLst/>
              <a:gdLst/>
              <a:ahLst/>
              <a:cxnLst/>
              <a:rect l="l" t="t" r="r" b="b"/>
              <a:pathLst>
                <a:path w="546735" h="439420">
                  <a:moveTo>
                    <a:pt x="406146" y="0"/>
                  </a:moveTo>
                  <a:lnTo>
                    <a:pt x="399922" y="17907"/>
                  </a:lnTo>
                  <a:lnTo>
                    <a:pt x="425358" y="28904"/>
                  </a:lnTo>
                  <a:lnTo>
                    <a:pt x="447198" y="44164"/>
                  </a:lnTo>
                  <a:lnTo>
                    <a:pt x="480187" y="87376"/>
                  </a:lnTo>
                  <a:lnTo>
                    <a:pt x="499729" y="145773"/>
                  </a:lnTo>
                  <a:lnTo>
                    <a:pt x="506222" y="217373"/>
                  </a:lnTo>
                  <a:lnTo>
                    <a:pt x="504582" y="256092"/>
                  </a:lnTo>
                  <a:lnTo>
                    <a:pt x="491541" y="322854"/>
                  </a:lnTo>
                  <a:lnTo>
                    <a:pt x="465425" y="374999"/>
                  </a:lnTo>
                  <a:lnTo>
                    <a:pt x="425662" y="410176"/>
                  </a:lnTo>
                  <a:lnTo>
                    <a:pt x="400684" y="421259"/>
                  </a:lnTo>
                  <a:lnTo>
                    <a:pt x="406146" y="439077"/>
                  </a:lnTo>
                  <a:lnTo>
                    <a:pt x="466058" y="410989"/>
                  </a:lnTo>
                  <a:lnTo>
                    <a:pt x="510159" y="362356"/>
                  </a:lnTo>
                  <a:lnTo>
                    <a:pt x="537194" y="297240"/>
                  </a:lnTo>
                  <a:lnTo>
                    <a:pt x="546227" y="219684"/>
                  </a:lnTo>
                  <a:lnTo>
                    <a:pt x="543964" y="179428"/>
                  </a:lnTo>
                  <a:lnTo>
                    <a:pt x="525867" y="108088"/>
                  </a:lnTo>
                  <a:lnTo>
                    <a:pt x="489906" y="50006"/>
                  </a:lnTo>
                  <a:lnTo>
                    <a:pt x="437987" y="11525"/>
                  </a:lnTo>
                  <a:lnTo>
                    <a:pt x="406146" y="0"/>
                  </a:lnTo>
                  <a:close/>
                </a:path>
                <a:path w="546735" h="439420">
                  <a:moveTo>
                    <a:pt x="139954" y="0"/>
                  </a:moveTo>
                  <a:lnTo>
                    <a:pt x="80263" y="28194"/>
                  </a:lnTo>
                  <a:lnTo>
                    <a:pt x="36195" y="76962"/>
                  </a:lnTo>
                  <a:lnTo>
                    <a:pt x="9048" y="142236"/>
                  </a:lnTo>
                  <a:lnTo>
                    <a:pt x="0" y="219684"/>
                  </a:lnTo>
                  <a:lnTo>
                    <a:pt x="2260" y="260018"/>
                  </a:lnTo>
                  <a:lnTo>
                    <a:pt x="20306" y="331352"/>
                  </a:lnTo>
                  <a:lnTo>
                    <a:pt x="56122" y="389240"/>
                  </a:lnTo>
                  <a:lnTo>
                    <a:pt x="108041" y="427602"/>
                  </a:lnTo>
                  <a:lnTo>
                    <a:pt x="139954" y="439077"/>
                  </a:lnTo>
                  <a:lnTo>
                    <a:pt x="145542" y="421259"/>
                  </a:lnTo>
                  <a:lnTo>
                    <a:pt x="120511" y="410176"/>
                  </a:lnTo>
                  <a:lnTo>
                    <a:pt x="98933" y="394757"/>
                  </a:lnTo>
                  <a:lnTo>
                    <a:pt x="66040" y="350901"/>
                  </a:lnTo>
                  <a:lnTo>
                    <a:pt x="46497" y="291252"/>
                  </a:lnTo>
                  <a:lnTo>
                    <a:pt x="40005" y="217373"/>
                  </a:lnTo>
                  <a:lnTo>
                    <a:pt x="41626" y="179919"/>
                  </a:lnTo>
                  <a:lnTo>
                    <a:pt x="54631" y="114928"/>
                  </a:lnTo>
                  <a:lnTo>
                    <a:pt x="80831" y="63662"/>
                  </a:lnTo>
                  <a:lnTo>
                    <a:pt x="120939" y="28904"/>
                  </a:lnTo>
                  <a:lnTo>
                    <a:pt x="146304" y="17907"/>
                  </a:lnTo>
                  <a:lnTo>
                    <a:pt x="139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958088" y="5265216"/>
            <a:ext cx="852169" cy="594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09600" algn="l"/>
              </a:tabLst>
            </a:pPr>
            <a:r>
              <a:rPr dirty="0" sz="3700" spc="20">
                <a:latin typeface="Cambria Math"/>
                <a:cs typeface="Cambria Math"/>
              </a:rPr>
              <a:t>𝜎′</a:t>
            </a:r>
            <a:r>
              <a:rPr dirty="0" sz="3700" spc="20">
                <a:latin typeface="Cambria Math"/>
                <a:cs typeface="Cambria Math"/>
              </a:rPr>
              <a:t>	</a:t>
            </a:r>
            <a:r>
              <a:rPr dirty="0" sz="3700" spc="30">
                <a:latin typeface="Cambria Math"/>
                <a:cs typeface="Cambria Math"/>
              </a:rPr>
              <a:t>𝑧</a:t>
            </a:r>
            <a:endParaRPr sz="37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16</a:t>
            </a:fld>
          </a:p>
        </p:txBody>
      </p:sp>
      <p:sp>
        <p:nvSpPr>
          <p:cNvPr id="51" name="object 51"/>
          <p:cNvSpPr txBox="1"/>
          <p:nvPr/>
        </p:nvSpPr>
        <p:spPr>
          <a:xfrm>
            <a:off x="2104135" y="5265216"/>
            <a:ext cx="3422015" cy="594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700" spc="-480">
                <a:latin typeface="Tahoma"/>
                <a:cs typeface="Tahoma"/>
              </a:rPr>
              <a:t>=</a:t>
            </a:r>
            <a:r>
              <a:rPr dirty="0" sz="3700" spc="-254">
                <a:latin typeface="Tahoma"/>
                <a:cs typeface="Tahoma"/>
              </a:rPr>
              <a:t> </a:t>
            </a:r>
            <a:r>
              <a:rPr dirty="0" sz="3700" spc="110">
                <a:latin typeface="Cambria Math"/>
                <a:cs typeface="Cambria Math"/>
              </a:rPr>
              <a:t>𝜎</a:t>
            </a:r>
            <a:r>
              <a:rPr dirty="0" sz="3700" spc="20">
                <a:latin typeface="Cambria Math"/>
                <a:cs typeface="Cambria Math"/>
              </a:rPr>
              <a:t>(</a:t>
            </a:r>
            <a:r>
              <a:rPr dirty="0" sz="3700" spc="85">
                <a:latin typeface="Cambria Math"/>
                <a:cs typeface="Cambria Math"/>
              </a:rPr>
              <a:t>𝑧</a:t>
            </a:r>
            <a:r>
              <a:rPr dirty="0" sz="3700" spc="5">
                <a:latin typeface="Cambria Math"/>
                <a:cs typeface="Cambria Math"/>
              </a:rPr>
              <a:t>)(</a:t>
            </a:r>
            <a:r>
              <a:rPr dirty="0" sz="3700" spc="15">
                <a:latin typeface="Cambria Math"/>
                <a:cs typeface="Cambria Math"/>
              </a:rPr>
              <a:t>1</a:t>
            </a:r>
            <a:r>
              <a:rPr dirty="0" sz="3700" spc="10">
                <a:latin typeface="Cambria Math"/>
                <a:cs typeface="Cambria Math"/>
              </a:rPr>
              <a:t> </a:t>
            </a:r>
            <a:r>
              <a:rPr dirty="0" sz="3700" spc="20">
                <a:latin typeface="Cambria Math"/>
                <a:cs typeface="Cambria Math"/>
              </a:rPr>
              <a:t>−</a:t>
            </a:r>
            <a:r>
              <a:rPr dirty="0" sz="3700" spc="20">
                <a:latin typeface="Cambria Math"/>
                <a:cs typeface="Cambria Math"/>
              </a:rPr>
              <a:t> </a:t>
            </a:r>
            <a:r>
              <a:rPr dirty="0" sz="3700" spc="125">
                <a:latin typeface="Cambria Math"/>
                <a:cs typeface="Cambria Math"/>
              </a:rPr>
              <a:t>𝜎</a:t>
            </a:r>
            <a:r>
              <a:rPr dirty="0" sz="3700" spc="5">
                <a:latin typeface="Cambria Math"/>
                <a:cs typeface="Cambria Math"/>
              </a:rPr>
              <a:t>(</a:t>
            </a:r>
            <a:r>
              <a:rPr dirty="0" sz="3700" spc="85">
                <a:latin typeface="Cambria Math"/>
                <a:cs typeface="Cambria Math"/>
              </a:rPr>
              <a:t>𝑧</a:t>
            </a:r>
            <a:r>
              <a:rPr dirty="0" sz="3700" spc="20">
                <a:latin typeface="Cambria Math"/>
                <a:cs typeface="Cambria Math"/>
              </a:rPr>
              <a:t>)</a:t>
            </a:r>
            <a:r>
              <a:rPr dirty="0" sz="3700" spc="-350">
                <a:latin typeface="Tahoma"/>
                <a:cs typeface="Tahoma"/>
              </a:rPr>
              <a:t>)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92926" y="5359400"/>
            <a:ext cx="35934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>
                <a:latin typeface="Tahoma"/>
                <a:cs typeface="Tahoma"/>
              </a:rPr>
              <a:t>This</a:t>
            </a:r>
            <a:r>
              <a:rPr dirty="0" sz="3200" spc="-250">
                <a:latin typeface="Tahoma"/>
                <a:cs typeface="Tahoma"/>
              </a:rPr>
              <a:t> </a:t>
            </a:r>
            <a:r>
              <a:rPr dirty="0" sz="3200" spc="90">
                <a:latin typeface="Tahoma"/>
                <a:cs typeface="Tahoma"/>
              </a:rPr>
              <a:t>will</a:t>
            </a:r>
            <a:r>
              <a:rPr dirty="0" sz="3200" spc="-245">
                <a:latin typeface="Tahoma"/>
                <a:cs typeface="Tahoma"/>
              </a:rPr>
              <a:t> </a:t>
            </a:r>
            <a:r>
              <a:rPr dirty="0" sz="3200" spc="100">
                <a:latin typeface="Tahoma"/>
                <a:cs typeface="Tahoma"/>
              </a:rPr>
              <a:t>be</a:t>
            </a:r>
            <a:r>
              <a:rPr dirty="0" sz="3200" spc="-240">
                <a:latin typeface="Tahoma"/>
                <a:cs typeface="Tahoma"/>
              </a:rPr>
              <a:t> </a:t>
            </a:r>
            <a:r>
              <a:rPr dirty="0" sz="3200" spc="60">
                <a:latin typeface="Tahoma"/>
                <a:cs typeface="Tahoma"/>
              </a:rPr>
              <a:t>helpful!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442" y="4851603"/>
            <a:ext cx="1767205" cy="949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ts val="3635"/>
              </a:lnSpc>
              <a:spcBef>
                <a:spcPts val="105"/>
              </a:spcBef>
            </a:pPr>
            <a:r>
              <a:rPr dirty="0" sz="3200" spc="6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89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baseline="-21164" sz="3150">
              <a:latin typeface="Tahoma"/>
              <a:cs typeface="Tahoma"/>
            </a:endParaRPr>
          </a:p>
          <a:p>
            <a:pPr marL="1495425">
              <a:lnSpc>
                <a:spcPts val="3635"/>
              </a:lnSpc>
            </a:pPr>
            <a:r>
              <a:rPr dirty="0" sz="3200" spc="165">
                <a:solidFill>
                  <a:srgbClr val="FF0000"/>
                </a:solidFill>
                <a:latin typeface="Tahoma"/>
                <a:cs typeface="Tahoma"/>
              </a:rPr>
              <a:t>b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68827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"/>
              <a:t>E</a:t>
            </a:r>
            <a:r>
              <a:rPr dirty="0" spc="-65"/>
              <a:t>x</a:t>
            </a:r>
            <a:r>
              <a:rPr dirty="0" spc="-50"/>
              <a:t>a</a:t>
            </a:r>
            <a:r>
              <a:rPr dirty="0" spc="130"/>
              <a:t>m</a:t>
            </a:r>
            <a:r>
              <a:rPr dirty="0" spc="175"/>
              <a:t>p</a:t>
            </a:r>
            <a:r>
              <a:rPr dirty="0" spc="160"/>
              <a:t>l</a:t>
            </a:r>
            <a:r>
              <a:rPr dirty="0" spc="45"/>
              <a:t>e</a:t>
            </a:r>
            <a:r>
              <a:rPr dirty="0" spc="-320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50"/>
              <a:t>u</a:t>
            </a:r>
            <a:r>
              <a:rPr dirty="0" spc="20"/>
              <a:t>r</a:t>
            </a:r>
            <a:r>
              <a:rPr dirty="0" spc="155"/>
              <a:t>o</a:t>
            </a:r>
            <a:r>
              <a:rPr dirty="0" spc="120"/>
              <a:t>n</a:t>
            </a:r>
            <a:r>
              <a:rPr dirty="0" spc="-315"/>
              <a:t> </a:t>
            </a:r>
            <a:r>
              <a:rPr dirty="0" spc="90"/>
              <a:t>C</a:t>
            </a:r>
            <a:r>
              <a:rPr dirty="0" spc="155"/>
              <a:t>o</a:t>
            </a:r>
            <a:r>
              <a:rPr dirty="0" spc="130"/>
              <a:t>m</a:t>
            </a:r>
            <a:r>
              <a:rPr dirty="0" spc="175"/>
              <a:t>p</a:t>
            </a:r>
            <a:r>
              <a:rPr dirty="0" spc="50"/>
              <a:t>u</a:t>
            </a:r>
            <a:r>
              <a:rPr dirty="0" spc="25"/>
              <a:t>t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43958" y="2134870"/>
            <a:ext cx="5669280" cy="3258820"/>
            <a:chOff x="4743958" y="2134870"/>
            <a:chExt cx="5669280" cy="3258820"/>
          </a:xfrm>
        </p:grpSpPr>
        <p:sp>
          <p:nvSpPr>
            <p:cNvPr id="5" name="object 5"/>
            <p:cNvSpPr/>
            <p:nvPr/>
          </p:nvSpPr>
          <p:spPr>
            <a:xfrm>
              <a:off x="7974330" y="3593592"/>
              <a:ext cx="2438400" cy="342900"/>
            </a:xfrm>
            <a:custGeom>
              <a:avLst/>
              <a:gdLst/>
              <a:ahLst/>
              <a:cxnLst/>
              <a:rect l="l" t="t" r="r" b="b"/>
              <a:pathLst>
                <a:path w="2438400" h="342900">
                  <a:moveTo>
                    <a:pt x="2095500" y="0"/>
                  </a:moveTo>
                  <a:lnTo>
                    <a:pt x="2095500" y="342900"/>
                  </a:lnTo>
                  <a:lnTo>
                    <a:pt x="2324100" y="228600"/>
                  </a:lnTo>
                  <a:lnTo>
                    <a:pt x="2152650" y="228600"/>
                  </a:lnTo>
                  <a:lnTo>
                    <a:pt x="2152650" y="114300"/>
                  </a:lnTo>
                  <a:lnTo>
                    <a:pt x="2324100" y="114300"/>
                  </a:lnTo>
                  <a:lnTo>
                    <a:pt x="2095500" y="0"/>
                  </a:lnTo>
                  <a:close/>
                </a:path>
                <a:path w="2438400" h="342900">
                  <a:moveTo>
                    <a:pt x="2095500" y="114300"/>
                  </a:moveTo>
                  <a:lnTo>
                    <a:pt x="0" y="114300"/>
                  </a:lnTo>
                  <a:lnTo>
                    <a:pt x="0" y="228600"/>
                  </a:lnTo>
                  <a:lnTo>
                    <a:pt x="2095500" y="228600"/>
                  </a:lnTo>
                  <a:lnTo>
                    <a:pt x="2095500" y="114300"/>
                  </a:lnTo>
                  <a:close/>
                </a:path>
                <a:path w="2438400" h="342900">
                  <a:moveTo>
                    <a:pt x="2324100" y="114300"/>
                  </a:moveTo>
                  <a:lnTo>
                    <a:pt x="2152650" y="114300"/>
                  </a:lnTo>
                  <a:lnTo>
                    <a:pt x="2152650" y="228600"/>
                  </a:lnTo>
                  <a:lnTo>
                    <a:pt x="2324100" y="228600"/>
                  </a:lnTo>
                  <a:lnTo>
                    <a:pt x="2438400" y="171450"/>
                  </a:lnTo>
                  <a:lnTo>
                    <a:pt x="2324100" y="11430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73168" y="216408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1600200" y="0"/>
                  </a:moveTo>
                  <a:lnTo>
                    <a:pt x="1552162" y="707"/>
                  </a:lnTo>
                  <a:lnTo>
                    <a:pt x="1504476" y="2815"/>
                  </a:lnTo>
                  <a:lnTo>
                    <a:pt x="1457162" y="6305"/>
                  </a:lnTo>
                  <a:lnTo>
                    <a:pt x="1410239" y="11156"/>
                  </a:lnTo>
                  <a:lnTo>
                    <a:pt x="1363728" y="17349"/>
                  </a:lnTo>
                  <a:lnTo>
                    <a:pt x="1317647" y="24864"/>
                  </a:lnTo>
                  <a:lnTo>
                    <a:pt x="1272017" y="33681"/>
                  </a:lnTo>
                  <a:lnTo>
                    <a:pt x="1226858" y="43781"/>
                  </a:lnTo>
                  <a:lnTo>
                    <a:pt x="1182189" y="55143"/>
                  </a:lnTo>
                  <a:lnTo>
                    <a:pt x="1138031" y="67748"/>
                  </a:lnTo>
                  <a:lnTo>
                    <a:pt x="1094402" y="81576"/>
                  </a:lnTo>
                  <a:lnTo>
                    <a:pt x="1051323" y="96607"/>
                  </a:lnTo>
                  <a:lnTo>
                    <a:pt x="1008814" y="112822"/>
                  </a:lnTo>
                  <a:lnTo>
                    <a:pt x="966894" y="130200"/>
                  </a:lnTo>
                  <a:lnTo>
                    <a:pt x="925584" y="148722"/>
                  </a:lnTo>
                  <a:lnTo>
                    <a:pt x="884902" y="168368"/>
                  </a:lnTo>
                  <a:lnTo>
                    <a:pt x="844870" y="189118"/>
                  </a:lnTo>
                  <a:lnTo>
                    <a:pt x="805505" y="210952"/>
                  </a:lnTo>
                  <a:lnTo>
                    <a:pt x="766830" y="233851"/>
                  </a:lnTo>
                  <a:lnTo>
                    <a:pt x="728862" y="257795"/>
                  </a:lnTo>
                  <a:lnTo>
                    <a:pt x="691622" y="282764"/>
                  </a:lnTo>
                  <a:lnTo>
                    <a:pt x="655131" y="308738"/>
                  </a:lnTo>
                  <a:lnTo>
                    <a:pt x="619406" y="335697"/>
                  </a:lnTo>
                  <a:lnTo>
                    <a:pt x="584469" y="363622"/>
                  </a:lnTo>
                  <a:lnTo>
                    <a:pt x="550340" y="392492"/>
                  </a:lnTo>
                  <a:lnTo>
                    <a:pt x="517037" y="422289"/>
                  </a:lnTo>
                  <a:lnTo>
                    <a:pt x="484581" y="452992"/>
                  </a:lnTo>
                  <a:lnTo>
                    <a:pt x="452992" y="484581"/>
                  </a:lnTo>
                  <a:lnTo>
                    <a:pt x="422289" y="517037"/>
                  </a:lnTo>
                  <a:lnTo>
                    <a:pt x="392492" y="550340"/>
                  </a:lnTo>
                  <a:lnTo>
                    <a:pt x="363622" y="584469"/>
                  </a:lnTo>
                  <a:lnTo>
                    <a:pt x="335697" y="619406"/>
                  </a:lnTo>
                  <a:lnTo>
                    <a:pt x="308738" y="655131"/>
                  </a:lnTo>
                  <a:lnTo>
                    <a:pt x="282764" y="691622"/>
                  </a:lnTo>
                  <a:lnTo>
                    <a:pt x="257795" y="728862"/>
                  </a:lnTo>
                  <a:lnTo>
                    <a:pt x="233851" y="766830"/>
                  </a:lnTo>
                  <a:lnTo>
                    <a:pt x="210952" y="805505"/>
                  </a:lnTo>
                  <a:lnTo>
                    <a:pt x="189118" y="844870"/>
                  </a:lnTo>
                  <a:lnTo>
                    <a:pt x="168368" y="884902"/>
                  </a:lnTo>
                  <a:lnTo>
                    <a:pt x="148722" y="925584"/>
                  </a:lnTo>
                  <a:lnTo>
                    <a:pt x="130200" y="966894"/>
                  </a:lnTo>
                  <a:lnTo>
                    <a:pt x="112822" y="1008814"/>
                  </a:lnTo>
                  <a:lnTo>
                    <a:pt x="96607" y="1051323"/>
                  </a:lnTo>
                  <a:lnTo>
                    <a:pt x="81576" y="1094402"/>
                  </a:lnTo>
                  <a:lnTo>
                    <a:pt x="67748" y="1138031"/>
                  </a:lnTo>
                  <a:lnTo>
                    <a:pt x="55143" y="1182189"/>
                  </a:lnTo>
                  <a:lnTo>
                    <a:pt x="43781" y="1226858"/>
                  </a:lnTo>
                  <a:lnTo>
                    <a:pt x="33681" y="1272017"/>
                  </a:lnTo>
                  <a:lnTo>
                    <a:pt x="24864" y="1317647"/>
                  </a:lnTo>
                  <a:lnTo>
                    <a:pt x="17349" y="1363728"/>
                  </a:lnTo>
                  <a:lnTo>
                    <a:pt x="11156" y="1410239"/>
                  </a:lnTo>
                  <a:lnTo>
                    <a:pt x="6305" y="1457162"/>
                  </a:lnTo>
                  <a:lnTo>
                    <a:pt x="2815" y="1504476"/>
                  </a:lnTo>
                  <a:lnTo>
                    <a:pt x="707" y="1552162"/>
                  </a:lnTo>
                  <a:lnTo>
                    <a:pt x="0" y="1600200"/>
                  </a:lnTo>
                  <a:lnTo>
                    <a:pt x="707" y="1648237"/>
                  </a:lnTo>
                  <a:lnTo>
                    <a:pt x="2815" y="1695923"/>
                  </a:lnTo>
                  <a:lnTo>
                    <a:pt x="6305" y="1743237"/>
                  </a:lnTo>
                  <a:lnTo>
                    <a:pt x="11156" y="1790160"/>
                  </a:lnTo>
                  <a:lnTo>
                    <a:pt x="17349" y="1836671"/>
                  </a:lnTo>
                  <a:lnTo>
                    <a:pt x="24864" y="1882752"/>
                  </a:lnTo>
                  <a:lnTo>
                    <a:pt x="33681" y="1928382"/>
                  </a:lnTo>
                  <a:lnTo>
                    <a:pt x="43781" y="1973541"/>
                  </a:lnTo>
                  <a:lnTo>
                    <a:pt x="55143" y="2018210"/>
                  </a:lnTo>
                  <a:lnTo>
                    <a:pt x="67748" y="2062368"/>
                  </a:lnTo>
                  <a:lnTo>
                    <a:pt x="81576" y="2105997"/>
                  </a:lnTo>
                  <a:lnTo>
                    <a:pt x="96607" y="2149076"/>
                  </a:lnTo>
                  <a:lnTo>
                    <a:pt x="112822" y="2191585"/>
                  </a:lnTo>
                  <a:lnTo>
                    <a:pt x="130200" y="2233505"/>
                  </a:lnTo>
                  <a:lnTo>
                    <a:pt x="148722" y="2274815"/>
                  </a:lnTo>
                  <a:lnTo>
                    <a:pt x="168368" y="2315497"/>
                  </a:lnTo>
                  <a:lnTo>
                    <a:pt x="189118" y="2355529"/>
                  </a:lnTo>
                  <a:lnTo>
                    <a:pt x="210952" y="2394894"/>
                  </a:lnTo>
                  <a:lnTo>
                    <a:pt x="233851" y="2433569"/>
                  </a:lnTo>
                  <a:lnTo>
                    <a:pt x="257795" y="2471537"/>
                  </a:lnTo>
                  <a:lnTo>
                    <a:pt x="282764" y="2508777"/>
                  </a:lnTo>
                  <a:lnTo>
                    <a:pt x="308738" y="2545268"/>
                  </a:lnTo>
                  <a:lnTo>
                    <a:pt x="335697" y="2580993"/>
                  </a:lnTo>
                  <a:lnTo>
                    <a:pt x="363622" y="2615930"/>
                  </a:lnTo>
                  <a:lnTo>
                    <a:pt x="392492" y="2650059"/>
                  </a:lnTo>
                  <a:lnTo>
                    <a:pt x="422289" y="2683362"/>
                  </a:lnTo>
                  <a:lnTo>
                    <a:pt x="452992" y="2715818"/>
                  </a:lnTo>
                  <a:lnTo>
                    <a:pt x="484581" y="2747407"/>
                  </a:lnTo>
                  <a:lnTo>
                    <a:pt x="517037" y="2778110"/>
                  </a:lnTo>
                  <a:lnTo>
                    <a:pt x="550340" y="2807907"/>
                  </a:lnTo>
                  <a:lnTo>
                    <a:pt x="584469" y="2836777"/>
                  </a:lnTo>
                  <a:lnTo>
                    <a:pt x="619406" y="2864702"/>
                  </a:lnTo>
                  <a:lnTo>
                    <a:pt x="655131" y="2891661"/>
                  </a:lnTo>
                  <a:lnTo>
                    <a:pt x="691622" y="2917635"/>
                  </a:lnTo>
                  <a:lnTo>
                    <a:pt x="728862" y="2942604"/>
                  </a:lnTo>
                  <a:lnTo>
                    <a:pt x="766830" y="2966548"/>
                  </a:lnTo>
                  <a:lnTo>
                    <a:pt x="805505" y="2989447"/>
                  </a:lnTo>
                  <a:lnTo>
                    <a:pt x="844870" y="3011281"/>
                  </a:lnTo>
                  <a:lnTo>
                    <a:pt x="884902" y="3032031"/>
                  </a:lnTo>
                  <a:lnTo>
                    <a:pt x="925584" y="3051677"/>
                  </a:lnTo>
                  <a:lnTo>
                    <a:pt x="966894" y="3070199"/>
                  </a:lnTo>
                  <a:lnTo>
                    <a:pt x="1008814" y="3087577"/>
                  </a:lnTo>
                  <a:lnTo>
                    <a:pt x="1051323" y="3103792"/>
                  </a:lnTo>
                  <a:lnTo>
                    <a:pt x="1094402" y="3118823"/>
                  </a:lnTo>
                  <a:lnTo>
                    <a:pt x="1138031" y="3132651"/>
                  </a:lnTo>
                  <a:lnTo>
                    <a:pt x="1182189" y="3145256"/>
                  </a:lnTo>
                  <a:lnTo>
                    <a:pt x="1226858" y="3156618"/>
                  </a:lnTo>
                  <a:lnTo>
                    <a:pt x="1272017" y="3166718"/>
                  </a:lnTo>
                  <a:lnTo>
                    <a:pt x="1317647" y="3175535"/>
                  </a:lnTo>
                  <a:lnTo>
                    <a:pt x="1363728" y="3183050"/>
                  </a:lnTo>
                  <a:lnTo>
                    <a:pt x="1410239" y="3189243"/>
                  </a:lnTo>
                  <a:lnTo>
                    <a:pt x="1457162" y="3194094"/>
                  </a:lnTo>
                  <a:lnTo>
                    <a:pt x="1504476" y="3197584"/>
                  </a:lnTo>
                  <a:lnTo>
                    <a:pt x="1552162" y="3199692"/>
                  </a:lnTo>
                  <a:lnTo>
                    <a:pt x="1600200" y="3200400"/>
                  </a:lnTo>
                  <a:lnTo>
                    <a:pt x="1648237" y="3199692"/>
                  </a:lnTo>
                  <a:lnTo>
                    <a:pt x="1695923" y="3197584"/>
                  </a:lnTo>
                  <a:lnTo>
                    <a:pt x="1743237" y="3194094"/>
                  </a:lnTo>
                  <a:lnTo>
                    <a:pt x="1790160" y="3189243"/>
                  </a:lnTo>
                  <a:lnTo>
                    <a:pt x="1836671" y="3183050"/>
                  </a:lnTo>
                  <a:lnTo>
                    <a:pt x="1882752" y="3175535"/>
                  </a:lnTo>
                  <a:lnTo>
                    <a:pt x="1928382" y="3166718"/>
                  </a:lnTo>
                  <a:lnTo>
                    <a:pt x="1973541" y="3156618"/>
                  </a:lnTo>
                  <a:lnTo>
                    <a:pt x="2018210" y="3145256"/>
                  </a:lnTo>
                  <a:lnTo>
                    <a:pt x="2062368" y="3132651"/>
                  </a:lnTo>
                  <a:lnTo>
                    <a:pt x="2105997" y="3118823"/>
                  </a:lnTo>
                  <a:lnTo>
                    <a:pt x="2149076" y="3103792"/>
                  </a:lnTo>
                  <a:lnTo>
                    <a:pt x="2191585" y="3087577"/>
                  </a:lnTo>
                  <a:lnTo>
                    <a:pt x="2233505" y="3070199"/>
                  </a:lnTo>
                  <a:lnTo>
                    <a:pt x="2274815" y="3051677"/>
                  </a:lnTo>
                  <a:lnTo>
                    <a:pt x="2315497" y="3032031"/>
                  </a:lnTo>
                  <a:lnTo>
                    <a:pt x="2355529" y="3011281"/>
                  </a:lnTo>
                  <a:lnTo>
                    <a:pt x="2394894" y="2989447"/>
                  </a:lnTo>
                  <a:lnTo>
                    <a:pt x="2433569" y="2966548"/>
                  </a:lnTo>
                  <a:lnTo>
                    <a:pt x="2471537" y="2942604"/>
                  </a:lnTo>
                  <a:lnTo>
                    <a:pt x="2508777" y="2917635"/>
                  </a:lnTo>
                  <a:lnTo>
                    <a:pt x="2545268" y="2891661"/>
                  </a:lnTo>
                  <a:lnTo>
                    <a:pt x="2580993" y="2864702"/>
                  </a:lnTo>
                  <a:lnTo>
                    <a:pt x="2615930" y="2836777"/>
                  </a:lnTo>
                  <a:lnTo>
                    <a:pt x="2650059" y="2807907"/>
                  </a:lnTo>
                  <a:lnTo>
                    <a:pt x="2683362" y="2778110"/>
                  </a:lnTo>
                  <a:lnTo>
                    <a:pt x="2715818" y="2747407"/>
                  </a:lnTo>
                  <a:lnTo>
                    <a:pt x="2747407" y="2715818"/>
                  </a:lnTo>
                  <a:lnTo>
                    <a:pt x="2778110" y="2683362"/>
                  </a:lnTo>
                  <a:lnTo>
                    <a:pt x="2807907" y="2650059"/>
                  </a:lnTo>
                  <a:lnTo>
                    <a:pt x="2836777" y="2615930"/>
                  </a:lnTo>
                  <a:lnTo>
                    <a:pt x="2864702" y="2580993"/>
                  </a:lnTo>
                  <a:lnTo>
                    <a:pt x="2891661" y="2545268"/>
                  </a:lnTo>
                  <a:lnTo>
                    <a:pt x="2917635" y="2508777"/>
                  </a:lnTo>
                  <a:lnTo>
                    <a:pt x="2942604" y="2471537"/>
                  </a:lnTo>
                  <a:lnTo>
                    <a:pt x="2966548" y="2433569"/>
                  </a:lnTo>
                  <a:lnTo>
                    <a:pt x="2989447" y="2394894"/>
                  </a:lnTo>
                  <a:lnTo>
                    <a:pt x="3011281" y="2355529"/>
                  </a:lnTo>
                  <a:lnTo>
                    <a:pt x="3032031" y="2315497"/>
                  </a:lnTo>
                  <a:lnTo>
                    <a:pt x="3051677" y="2274815"/>
                  </a:lnTo>
                  <a:lnTo>
                    <a:pt x="3070199" y="2233505"/>
                  </a:lnTo>
                  <a:lnTo>
                    <a:pt x="3087577" y="2191585"/>
                  </a:lnTo>
                  <a:lnTo>
                    <a:pt x="3103792" y="2149076"/>
                  </a:lnTo>
                  <a:lnTo>
                    <a:pt x="3118823" y="2105997"/>
                  </a:lnTo>
                  <a:lnTo>
                    <a:pt x="3132651" y="2062368"/>
                  </a:lnTo>
                  <a:lnTo>
                    <a:pt x="3145256" y="2018210"/>
                  </a:lnTo>
                  <a:lnTo>
                    <a:pt x="3156618" y="1973541"/>
                  </a:lnTo>
                  <a:lnTo>
                    <a:pt x="3166718" y="1928382"/>
                  </a:lnTo>
                  <a:lnTo>
                    <a:pt x="3175535" y="1882752"/>
                  </a:lnTo>
                  <a:lnTo>
                    <a:pt x="3183050" y="1836671"/>
                  </a:lnTo>
                  <a:lnTo>
                    <a:pt x="3189243" y="1790160"/>
                  </a:lnTo>
                  <a:lnTo>
                    <a:pt x="3194094" y="1743237"/>
                  </a:lnTo>
                  <a:lnTo>
                    <a:pt x="3197584" y="1695923"/>
                  </a:lnTo>
                  <a:lnTo>
                    <a:pt x="3199692" y="1648237"/>
                  </a:lnTo>
                  <a:lnTo>
                    <a:pt x="3200400" y="1600200"/>
                  </a:lnTo>
                  <a:lnTo>
                    <a:pt x="3199692" y="1552162"/>
                  </a:lnTo>
                  <a:lnTo>
                    <a:pt x="3197584" y="1504476"/>
                  </a:lnTo>
                  <a:lnTo>
                    <a:pt x="3194094" y="1457162"/>
                  </a:lnTo>
                  <a:lnTo>
                    <a:pt x="3189243" y="1410239"/>
                  </a:lnTo>
                  <a:lnTo>
                    <a:pt x="3183050" y="1363728"/>
                  </a:lnTo>
                  <a:lnTo>
                    <a:pt x="3175535" y="1317647"/>
                  </a:lnTo>
                  <a:lnTo>
                    <a:pt x="3166718" y="1272017"/>
                  </a:lnTo>
                  <a:lnTo>
                    <a:pt x="3156618" y="1226858"/>
                  </a:lnTo>
                  <a:lnTo>
                    <a:pt x="3145256" y="1182189"/>
                  </a:lnTo>
                  <a:lnTo>
                    <a:pt x="3132651" y="1138031"/>
                  </a:lnTo>
                  <a:lnTo>
                    <a:pt x="3118823" y="1094402"/>
                  </a:lnTo>
                  <a:lnTo>
                    <a:pt x="3103792" y="1051323"/>
                  </a:lnTo>
                  <a:lnTo>
                    <a:pt x="3087577" y="1008814"/>
                  </a:lnTo>
                  <a:lnTo>
                    <a:pt x="3070199" y="966894"/>
                  </a:lnTo>
                  <a:lnTo>
                    <a:pt x="3051677" y="925584"/>
                  </a:lnTo>
                  <a:lnTo>
                    <a:pt x="3032031" y="884902"/>
                  </a:lnTo>
                  <a:lnTo>
                    <a:pt x="3011281" y="844870"/>
                  </a:lnTo>
                  <a:lnTo>
                    <a:pt x="2989447" y="805505"/>
                  </a:lnTo>
                  <a:lnTo>
                    <a:pt x="2966548" y="766830"/>
                  </a:lnTo>
                  <a:lnTo>
                    <a:pt x="2942604" y="728862"/>
                  </a:lnTo>
                  <a:lnTo>
                    <a:pt x="2917635" y="691622"/>
                  </a:lnTo>
                  <a:lnTo>
                    <a:pt x="2891661" y="655131"/>
                  </a:lnTo>
                  <a:lnTo>
                    <a:pt x="2864702" y="619406"/>
                  </a:lnTo>
                  <a:lnTo>
                    <a:pt x="2836777" y="584469"/>
                  </a:lnTo>
                  <a:lnTo>
                    <a:pt x="2807907" y="550340"/>
                  </a:lnTo>
                  <a:lnTo>
                    <a:pt x="2778110" y="517037"/>
                  </a:lnTo>
                  <a:lnTo>
                    <a:pt x="2747407" y="484581"/>
                  </a:lnTo>
                  <a:lnTo>
                    <a:pt x="2715818" y="452992"/>
                  </a:lnTo>
                  <a:lnTo>
                    <a:pt x="2683362" y="422289"/>
                  </a:lnTo>
                  <a:lnTo>
                    <a:pt x="2650059" y="392492"/>
                  </a:lnTo>
                  <a:lnTo>
                    <a:pt x="2615930" y="363622"/>
                  </a:lnTo>
                  <a:lnTo>
                    <a:pt x="2580993" y="335697"/>
                  </a:lnTo>
                  <a:lnTo>
                    <a:pt x="2545268" y="308738"/>
                  </a:lnTo>
                  <a:lnTo>
                    <a:pt x="2508777" y="282764"/>
                  </a:lnTo>
                  <a:lnTo>
                    <a:pt x="2471537" y="257795"/>
                  </a:lnTo>
                  <a:lnTo>
                    <a:pt x="2433569" y="233851"/>
                  </a:lnTo>
                  <a:lnTo>
                    <a:pt x="2394894" y="210952"/>
                  </a:lnTo>
                  <a:lnTo>
                    <a:pt x="2355529" y="189118"/>
                  </a:lnTo>
                  <a:lnTo>
                    <a:pt x="2315497" y="168368"/>
                  </a:lnTo>
                  <a:lnTo>
                    <a:pt x="2274815" y="148722"/>
                  </a:lnTo>
                  <a:lnTo>
                    <a:pt x="2233505" y="130200"/>
                  </a:lnTo>
                  <a:lnTo>
                    <a:pt x="2191585" y="112822"/>
                  </a:lnTo>
                  <a:lnTo>
                    <a:pt x="2149076" y="96607"/>
                  </a:lnTo>
                  <a:lnTo>
                    <a:pt x="2105997" y="81576"/>
                  </a:lnTo>
                  <a:lnTo>
                    <a:pt x="2062368" y="67748"/>
                  </a:lnTo>
                  <a:lnTo>
                    <a:pt x="2018210" y="55143"/>
                  </a:lnTo>
                  <a:lnTo>
                    <a:pt x="1973541" y="43781"/>
                  </a:lnTo>
                  <a:lnTo>
                    <a:pt x="1928382" y="33681"/>
                  </a:lnTo>
                  <a:lnTo>
                    <a:pt x="1882752" y="24864"/>
                  </a:lnTo>
                  <a:lnTo>
                    <a:pt x="1836671" y="17349"/>
                  </a:lnTo>
                  <a:lnTo>
                    <a:pt x="1790160" y="11156"/>
                  </a:lnTo>
                  <a:lnTo>
                    <a:pt x="1743237" y="6305"/>
                  </a:lnTo>
                  <a:lnTo>
                    <a:pt x="1695923" y="2815"/>
                  </a:lnTo>
                  <a:lnTo>
                    <a:pt x="1648237" y="707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73168" y="216408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0" y="1600200"/>
                  </a:moveTo>
                  <a:lnTo>
                    <a:pt x="707" y="1552162"/>
                  </a:lnTo>
                  <a:lnTo>
                    <a:pt x="2815" y="1504476"/>
                  </a:lnTo>
                  <a:lnTo>
                    <a:pt x="6305" y="1457162"/>
                  </a:lnTo>
                  <a:lnTo>
                    <a:pt x="11156" y="1410239"/>
                  </a:lnTo>
                  <a:lnTo>
                    <a:pt x="17349" y="1363728"/>
                  </a:lnTo>
                  <a:lnTo>
                    <a:pt x="24864" y="1317647"/>
                  </a:lnTo>
                  <a:lnTo>
                    <a:pt x="33681" y="1272017"/>
                  </a:lnTo>
                  <a:lnTo>
                    <a:pt x="43781" y="1226858"/>
                  </a:lnTo>
                  <a:lnTo>
                    <a:pt x="55143" y="1182189"/>
                  </a:lnTo>
                  <a:lnTo>
                    <a:pt x="67748" y="1138031"/>
                  </a:lnTo>
                  <a:lnTo>
                    <a:pt x="81576" y="1094402"/>
                  </a:lnTo>
                  <a:lnTo>
                    <a:pt x="96607" y="1051323"/>
                  </a:lnTo>
                  <a:lnTo>
                    <a:pt x="112822" y="1008814"/>
                  </a:lnTo>
                  <a:lnTo>
                    <a:pt x="130200" y="966894"/>
                  </a:lnTo>
                  <a:lnTo>
                    <a:pt x="148722" y="925584"/>
                  </a:lnTo>
                  <a:lnTo>
                    <a:pt x="168368" y="884902"/>
                  </a:lnTo>
                  <a:lnTo>
                    <a:pt x="189118" y="844870"/>
                  </a:lnTo>
                  <a:lnTo>
                    <a:pt x="210952" y="805505"/>
                  </a:lnTo>
                  <a:lnTo>
                    <a:pt x="233851" y="766830"/>
                  </a:lnTo>
                  <a:lnTo>
                    <a:pt x="257795" y="728862"/>
                  </a:lnTo>
                  <a:lnTo>
                    <a:pt x="282764" y="691622"/>
                  </a:lnTo>
                  <a:lnTo>
                    <a:pt x="308738" y="655131"/>
                  </a:lnTo>
                  <a:lnTo>
                    <a:pt x="335697" y="619406"/>
                  </a:lnTo>
                  <a:lnTo>
                    <a:pt x="363622" y="584469"/>
                  </a:lnTo>
                  <a:lnTo>
                    <a:pt x="392492" y="550340"/>
                  </a:lnTo>
                  <a:lnTo>
                    <a:pt x="422289" y="517037"/>
                  </a:lnTo>
                  <a:lnTo>
                    <a:pt x="452992" y="484581"/>
                  </a:lnTo>
                  <a:lnTo>
                    <a:pt x="484581" y="452992"/>
                  </a:lnTo>
                  <a:lnTo>
                    <a:pt x="517037" y="422289"/>
                  </a:lnTo>
                  <a:lnTo>
                    <a:pt x="550340" y="392492"/>
                  </a:lnTo>
                  <a:lnTo>
                    <a:pt x="584469" y="363622"/>
                  </a:lnTo>
                  <a:lnTo>
                    <a:pt x="619406" y="335697"/>
                  </a:lnTo>
                  <a:lnTo>
                    <a:pt x="655131" y="308738"/>
                  </a:lnTo>
                  <a:lnTo>
                    <a:pt x="691622" y="282764"/>
                  </a:lnTo>
                  <a:lnTo>
                    <a:pt x="728862" y="257795"/>
                  </a:lnTo>
                  <a:lnTo>
                    <a:pt x="766830" y="233851"/>
                  </a:lnTo>
                  <a:lnTo>
                    <a:pt x="805505" y="210952"/>
                  </a:lnTo>
                  <a:lnTo>
                    <a:pt x="844870" y="189118"/>
                  </a:lnTo>
                  <a:lnTo>
                    <a:pt x="884902" y="168368"/>
                  </a:lnTo>
                  <a:lnTo>
                    <a:pt x="925584" y="148722"/>
                  </a:lnTo>
                  <a:lnTo>
                    <a:pt x="966894" y="130200"/>
                  </a:lnTo>
                  <a:lnTo>
                    <a:pt x="1008814" y="112822"/>
                  </a:lnTo>
                  <a:lnTo>
                    <a:pt x="1051323" y="96607"/>
                  </a:lnTo>
                  <a:lnTo>
                    <a:pt x="1094402" y="81576"/>
                  </a:lnTo>
                  <a:lnTo>
                    <a:pt x="1138031" y="67748"/>
                  </a:lnTo>
                  <a:lnTo>
                    <a:pt x="1182189" y="55143"/>
                  </a:lnTo>
                  <a:lnTo>
                    <a:pt x="1226858" y="43781"/>
                  </a:lnTo>
                  <a:lnTo>
                    <a:pt x="1272017" y="33681"/>
                  </a:lnTo>
                  <a:lnTo>
                    <a:pt x="1317647" y="24864"/>
                  </a:lnTo>
                  <a:lnTo>
                    <a:pt x="1363728" y="17349"/>
                  </a:lnTo>
                  <a:lnTo>
                    <a:pt x="1410239" y="11156"/>
                  </a:lnTo>
                  <a:lnTo>
                    <a:pt x="1457162" y="6305"/>
                  </a:lnTo>
                  <a:lnTo>
                    <a:pt x="1504476" y="2815"/>
                  </a:lnTo>
                  <a:lnTo>
                    <a:pt x="1552162" y="707"/>
                  </a:lnTo>
                  <a:lnTo>
                    <a:pt x="1600200" y="0"/>
                  </a:lnTo>
                  <a:lnTo>
                    <a:pt x="1648237" y="707"/>
                  </a:lnTo>
                  <a:lnTo>
                    <a:pt x="1695923" y="2815"/>
                  </a:lnTo>
                  <a:lnTo>
                    <a:pt x="1743237" y="6305"/>
                  </a:lnTo>
                  <a:lnTo>
                    <a:pt x="1790160" y="11156"/>
                  </a:lnTo>
                  <a:lnTo>
                    <a:pt x="1836671" y="17349"/>
                  </a:lnTo>
                  <a:lnTo>
                    <a:pt x="1882752" y="24864"/>
                  </a:lnTo>
                  <a:lnTo>
                    <a:pt x="1928382" y="33681"/>
                  </a:lnTo>
                  <a:lnTo>
                    <a:pt x="1973541" y="43781"/>
                  </a:lnTo>
                  <a:lnTo>
                    <a:pt x="2018210" y="55143"/>
                  </a:lnTo>
                  <a:lnTo>
                    <a:pt x="2062368" y="67748"/>
                  </a:lnTo>
                  <a:lnTo>
                    <a:pt x="2105997" y="81576"/>
                  </a:lnTo>
                  <a:lnTo>
                    <a:pt x="2149076" y="96607"/>
                  </a:lnTo>
                  <a:lnTo>
                    <a:pt x="2191585" y="112822"/>
                  </a:lnTo>
                  <a:lnTo>
                    <a:pt x="2233505" y="130200"/>
                  </a:lnTo>
                  <a:lnTo>
                    <a:pt x="2274815" y="148722"/>
                  </a:lnTo>
                  <a:lnTo>
                    <a:pt x="2315497" y="168368"/>
                  </a:lnTo>
                  <a:lnTo>
                    <a:pt x="2355529" y="189118"/>
                  </a:lnTo>
                  <a:lnTo>
                    <a:pt x="2394894" y="210952"/>
                  </a:lnTo>
                  <a:lnTo>
                    <a:pt x="2433569" y="233851"/>
                  </a:lnTo>
                  <a:lnTo>
                    <a:pt x="2471537" y="257795"/>
                  </a:lnTo>
                  <a:lnTo>
                    <a:pt x="2508777" y="282764"/>
                  </a:lnTo>
                  <a:lnTo>
                    <a:pt x="2545268" y="308738"/>
                  </a:lnTo>
                  <a:lnTo>
                    <a:pt x="2580993" y="335697"/>
                  </a:lnTo>
                  <a:lnTo>
                    <a:pt x="2615930" y="363622"/>
                  </a:lnTo>
                  <a:lnTo>
                    <a:pt x="2650059" y="392492"/>
                  </a:lnTo>
                  <a:lnTo>
                    <a:pt x="2683362" y="422289"/>
                  </a:lnTo>
                  <a:lnTo>
                    <a:pt x="2715818" y="452992"/>
                  </a:lnTo>
                  <a:lnTo>
                    <a:pt x="2747407" y="484581"/>
                  </a:lnTo>
                  <a:lnTo>
                    <a:pt x="2778110" y="517037"/>
                  </a:lnTo>
                  <a:lnTo>
                    <a:pt x="2807907" y="550340"/>
                  </a:lnTo>
                  <a:lnTo>
                    <a:pt x="2836777" y="584469"/>
                  </a:lnTo>
                  <a:lnTo>
                    <a:pt x="2864702" y="619406"/>
                  </a:lnTo>
                  <a:lnTo>
                    <a:pt x="2891661" y="655131"/>
                  </a:lnTo>
                  <a:lnTo>
                    <a:pt x="2917635" y="691622"/>
                  </a:lnTo>
                  <a:lnTo>
                    <a:pt x="2942604" y="728862"/>
                  </a:lnTo>
                  <a:lnTo>
                    <a:pt x="2966548" y="766830"/>
                  </a:lnTo>
                  <a:lnTo>
                    <a:pt x="2989447" y="805505"/>
                  </a:lnTo>
                  <a:lnTo>
                    <a:pt x="3011281" y="844870"/>
                  </a:lnTo>
                  <a:lnTo>
                    <a:pt x="3032031" y="884902"/>
                  </a:lnTo>
                  <a:lnTo>
                    <a:pt x="3051677" y="925584"/>
                  </a:lnTo>
                  <a:lnTo>
                    <a:pt x="3070199" y="966894"/>
                  </a:lnTo>
                  <a:lnTo>
                    <a:pt x="3087577" y="1008814"/>
                  </a:lnTo>
                  <a:lnTo>
                    <a:pt x="3103792" y="1051323"/>
                  </a:lnTo>
                  <a:lnTo>
                    <a:pt x="3118823" y="1094402"/>
                  </a:lnTo>
                  <a:lnTo>
                    <a:pt x="3132651" y="1138031"/>
                  </a:lnTo>
                  <a:lnTo>
                    <a:pt x="3145256" y="1182189"/>
                  </a:lnTo>
                  <a:lnTo>
                    <a:pt x="3156618" y="1226858"/>
                  </a:lnTo>
                  <a:lnTo>
                    <a:pt x="3166718" y="1272017"/>
                  </a:lnTo>
                  <a:lnTo>
                    <a:pt x="3175535" y="1317647"/>
                  </a:lnTo>
                  <a:lnTo>
                    <a:pt x="3183050" y="1363728"/>
                  </a:lnTo>
                  <a:lnTo>
                    <a:pt x="3189243" y="1410239"/>
                  </a:lnTo>
                  <a:lnTo>
                    <a:pt x="3194094" y="1457162"/>
                  </a:lnTo>
                  <a:lnTo>
                    <a:pt x="3197584" y="1504476"/>
                  </a:lnTo>
                  <a:lnTo>
                    <a:pt x="3199692" y="1552162"/>
                  </a:lnTo>
                  <a:lnTo>
                    <a:pt x="3200400" y="1600200"/>
                  </a:lnTo>
                  <a:lnTo>
                    <a:pt x="3199692" y="1648237"/>
                  </a:lnTo>
                  <a:lnTo>
                    <a:pt x="3197584" y="1695923"/>
                  </a:lnTo>
                  <a:lnTo>
                    <a:pt x="3194094" y="1743237"/>
                  </a:lnTo>
                  <a:lnTo>
                    <a:pt x="3189243" y="1790160"/>
                  </a:lnTo>
                  <a:lnTo>
                    <a:pt x="3183050" y="1836671"/>
                  </a:lnTo>
                  <a:lnTo>
                    <a:pt x="3175535" y="1882752"/>
                  </a:lnTo>
                  <a:lnTo>
                    <a:pt x="3166718" y="1928382"/>
                  </a:lnTo>
                  <a:lnTo>
                    <a:pt x="3156618" y="1973541"/>
                  </a:lnTo>
                  <a:lnTo>
                    <a:pt x="3145256" y="2018210"/>
                  </a:lnTo>
                  <a:lnTo>
                    <a:pt x="3132651" y="2062368"/>
                  </a:lnTo>
                  <a:lnTo>
                    <a:pt x="3118823" y="2105997"/>
                  </a:lnTo>
                  <a:lnTo>
                    <a:pt x="3103792" y="2149076"/>
                  </a:lnTo>
                  <a:lnTo>
                    <a:pt x="3087577" y="2191585"/>
                  </a:lnTo>
                  <a:lnTo>
                    <a:pt x="3070199" y="2233505"/>
                  </a:lnTo>
                  <a:lnTo>
                    <a:pt x="3051677" y="2274815"/>
                  </a:lnTo>
                  <a:lnTo>
                    <a:pt x="3032031" y="2315497"/>
                  </a:lnTo>
                  <a:lnTo>
                    <a:pt x="3011281" y="2355529"/>
                  </a:lnTo>
                  <a:lnTo>
                    <a:pt x="2989447" y="2394894"/>
                  </a:lnTo>
                  <a:lnTo>
                    <a:pt x="2966548" y="2433569"/>
                  </a:lnTo>
                  <a:lnTo>
                    <a:pt x="2942604" y="2471537"/>
                  </a:lnTo>
                  <a:lnTo>
                    <a:pt x="2917635" y="2508777"/>
                  </a:lnTo>
                  <a:lnTo>
                    <a:pt x="2891661" y="2545268"/>
                  </a:lnTo>
                  <a:lnTo>
                    <a:pt x="2864702" y="2580993"/>
                  </a:lnTo>
                  <a:lnTo>
                    <a:pt x="2836777" y="2615930"/>
                  </a:lnTo>
                  <a:lnTo>
                    <a:pt x="2807907" y="2650059"/>
                  </a:lnTo>
                  <a:lnTo>
                    <a:pt x="2778110" y="2683362"/>
                  </a:lnTo>
                  <a:lnTo>
                    <a:pt x="2747407" y="2715818"/>
                  </a:lnTo>
                  <a:lnTo>
                    <a:pt x="2715818" y="2747407"/>
                  </a:lnTo>
                  <a:lnTo>
                    <a:pt x="2683362" y="2778110"/>
                  </a:lnTo>
                  <a:lnTo>
                    <a:pt x="2650059" y="2807907"/>
                  </a:lnTo>
                  <a:lnTo>
                    <a:pt x="2615930" y="2836777"/>
                  </a:lnTo>
                  <a:lnTo>
                    <a:pt x="2580993" y="2864702"/>
                  </a:lnTo>
                  <a:lnTo>
                    <a:pt x="2545268" y="2891661"/>
                  </a:lnTo>
                  <a:lnTo>
                    <a:pt x="2508777" y="2917635"/>
                  </a:lnTo>
                  <a:lnTo>
                    <a:pt x="2471537" y="2942604"/>
                  </a:lnTo>
                  <a:lnTo>
                    <a:pt x="2433569" y="2966548"/>
                  </a:lnTo>
                  <a:lnTo>
                    <a:pt x="2394894" y="2989447"/>
                  </a:lnTo>
                  <a:lnTo>
                    <a:pt x="2355529" y="3011281"/>
                  </a:lnTo>
                  <a:lnTo>
                    <a:pt x="2315497" y="3032031"/>
                  </a:lnTo>
                  <a:lnTo>
                    <a:pt x="2274815" y="3051677"/>
                  </a:lnTo>
                  <a:lnTo>
                    <a:pt x="2233505" y="3070199"/>
                  </a:lnTo>
                  <a:lnTo>
                    <a:pt x="2191585" y="3087577"/>
                  </a:lnTo>
                  <a:lnTo>
                    <a:pt x="2149076" y="3103792"/>
                  </a:lnTo>
                  <a:lnTo>
                    <a:pt x="2105997" y="3118823"/>
                  </a:lnTo>
                  <a:lnTo>
                    <a:pt x="2062368" y="3132651"/>
                  </a:lnTo>
                  <a:lnTo>
                    <a:pt x="2018210" y="3145256"/>
                  </a:lnTo>
                  <a:lnTo>
                    <a:pt x="1973541" y="3156618"/>
                  </a:lnTo>
                  <a:lnTo>
                    <a:pt x="1928382" y="3166718"/>
                  </a:lnTo>
                  <a:lnTo>
                    <a:pt x="1882752" y="3175535"/>
                  </a:lnTo>
                  <a:lnTo>
                    <a:pt x="1836671" y="3183050"/>
                  </a:lnTo>
                  <a:lnTo>
                    <a:pt x="1790160" y="3189243"/>
                  </a:lnTo>
                  <a:lnTo>
                    <a:pt x="1743237" y="3194094"/>
                  </a:lnTo>
                  <a:lnTo>
                    <a:pt x="1695923" y="3197584"/>
                  </a:lnTo>
                  <a:lnTo>
                    <a:pt x="1648237" y="3199692"/>
                  </a:lnTo>
                  <a:lnTo>
                    <a:pt x="1600200" y="3200400"/>
                  </a:lnTo>
                  <a:lnTo>
                    <a:pt x="1552162" y="3199692"/>
                  </a:lnTo>
                  <a:lnTo>
                    <a:pt x="1504476" y="3197584"/>
                  </a:lnTo>
                  <a:lnTo>
                    <a:pt x="1457162" y="3194094"/>
                  </a:lnTo>
                  <a:lnTo>
                    <a:pt x="1410239" y="3189243"/>
                  </a:lnTo>
                  <a:lnTo>
                    <a:pt x="1363728" y="3183050"/>
                  </a:lnTo>
                  <a:lnTo>
                    <a:pt x="1317647" y="3175535"/>
                  </a:lnTo>
                  <a:lnTo>
                    <a:pt x="1272017" y="3166718"/>
                  </a:lnTo>
                  <a:lnTo>
                    <a:pt x="1226858" y="3156618"/>
                  </a:lnTo>
                  <a:lnTo>
                    <a:pt x="1182189" y="3145256"/>
                  </a:lnTo>
                  <a:lnTo>
                    <a:pt x="1138031" y="3132651"/>
                  </a:lnTo>
                  <a:lnTo>
                    <a:pt x="1094402" y="3118823"/>
                  </a:lnTo>
                  <a:lnTo>
                    <a:pt x="1051323" y="3103792"/>
                  </a:lnTo>
                  <a:lnTo>
                    <a:pt x="1008814" y="3087577"/>
                  </a:lnTo>
                  <a:lnTo>
                    <a:pt x="966894" y="3070199"/>
                  </a:lnTo>
                  <a:lnTo>
                    <a:pt x="925584" y="3051677"/>
                  </a:lnTo>
                  <a:lnTo>
                    <a:pt x="884902" y="3032031"/>
                  </a:lnTo>
                  <a:lnTo>
                    <a:pt x="844870" y="3011281"/>
                  </a:lnTo>
                  <a:lnTo>
                    <a:pt x="805505" y="2989447"/>
                  </a:lnTo>
                  <a:lnTo>
                    <a:pt x="766830" y="2966548"/>
                  </a:lnTo>
                  <a:lnTo>
                    <a:pt x="728862" y="2942604"/>
                  </a:lnTo>
                  <a:lnTo>
                    <a:pt x="691622" y="2917635"/>
                  </a:lnTo>
                  <a:lnTo>
                    <a:pt x="655131" y="2891661"/>
                  </a:lnTo>
                  <a:lnTo>
                    <a:pt x="619406" y="2864702"/>
                  </a:lnTo>
                  <a:lnTo>
                    <a:pt x="584469" y="2836777"/>
                  </a:lnTo>
                  <a:lnTo>
                    <a:pt x="550340" y="2807907"/>
                  </a:lnTo>
                  <a:lnTo>
                    <a:pt x="517037" y="2778110"/>
                  </a:lnTo>
                  <a:lnTo>
                    <a:pt x="484581" y="2747407"/>
                  </a:lnTo>
                  <a:lnTo>
                    <a:pt x="452992" y="2715818"/>
                  </a:lnTo>
                  <a:lnTo>
                    <a:pt x="422289" y="2683362"/>
                  </a:lnTo>
                  <a:lnTo>
                    <a:pt x="392492" y="2650059"/>
                  </a:lnTo>
                  <a:lnTo>
                    <a:pt x="363622" y="2615930"/>
                  </a:lnTo>
                  <a:lnTo>
                    <a:pt x="335697" y="2580993"/>
                  </a:lnTo>
                  <a:lnTo>
                    <a:pt x="308738" y="2545268"/>
                  </a:lnTo>
                  <a:lnTo>
                    <a:pt x="282764" y="2508777"/>
                  </a:lnTo>
                  <a:lnTo>
                    <a:pt x="257795" y="2471537"/>
                  </a:lnTo>
                  <a:lnTo>
                    <a:pt x="233851" y="2433569"/>
                  </a:lnTo>
                  <a:lnTo>
                    <a:pt x="210952" y="2394894"/>
                  </a:lnTo>
                  <a:lnTo>
                    <a:pt x="189118" y="2355529"/>
                  </a:lnTo>
                  <a:lnTo>
                    <a:pt x="168368" y="2315497"/>
                  </a:lnTo>
                  <a:lnTo>
                    <a:pt x="148722" y="2274815"/>
                  </a:lnTo>
                  <a:lnTo>
                    <a:pt x="130200" y="2233505"/>
                  </a:lnTo>
                  <a:lnTo>
                    <a:pt x="112822" y="2191585"/>
                  </a:lnTo>
                  <a:lnTo>
                    <a:pt x="96607" y="2149076"/>
                  </a:lnTo>
                  <a:lnTo>
                    <a:pt x="81576" y="2105997"/>
                  </a:lnTo>
                  <a:lnTo>
                    <a:pt x="67748" y="2062368"/>
                  </a:lnTo>
                  <a:lnTo>
                    <a:pt x="55143" y="2018210"/>
                  </a:lnTo>
                  <a:lnTo>
                    <a:pt x="43781" y="1973541"/>
                  </a:lnTo>
                  <a:lnTo>
                    <a:pt x="33681" y="1928382"/>
                  </a:lnTo>
                  <a:lnTo>
                    <a:pt x="24864" y="1882752"/>
                  </a:lnTo>
                  <a:lnTo>
                    <a:pt x="17349" y="1836671"/>
                  </a:lnTo>
                  <a:lnTo>
                    <a:pt x="11156" y="1790160"/>
                  </a:lnTo>
                  <a:lnTo>
                    <a:pt x="6305" y="1743237"/>
                  </a:lnTo>
                  <a:lnTo>
                    <a:pt x="2815" y="1695923"/>
                  </a:lnTo>
                  <a:lnTo>
                    <a:pt x="707" y="1648237"/>
                  </a:lnTo>
                  <a:lnTo>
                    <a:pt x="0" y="1600200"/>
                  </a:lnTo>
                  <a:close/>
                </a:path>
              </a:pathLst>
            </a:custGeom>
            <a:ln w="57912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353558" y="2777490"/>
            <a:ext cx="2038985" cy="18548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 indent="57785">
              <a:lnSpc>
                <a:spcPts val="3890"/>
              </a:lnSpc>
              <a:spcBef>
                <a:spcPts val="585"/>
              </a:spcBef>
            </a:pPr>
            <a:r>
              <a:rPr dirty="0" sz="3600" spc="-5">
                <a:solidFill>
                  <a:srgbClr val="FFFFFF"/>
                </a:solidFill>
                <a:latin typeface="Tahoma"/>
                <a:cs typeface="Tahoma"/>
              </a:rPr>
              <a:t>(sigmoid) </a:t>
            </a:r>
            <a:r>
              <a:rPr dirty="0" sz="3600" spc="-1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Tahoma"/>
                <a:cs typeface="Tahoma"/>
              </a:rPr>
              <a:t>act</a:t>
            </a:r>
            <a:r>
              <a:rPr dirty="0" sz="3600" spc="3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600" spc="65">
                <a:solidFill>
                  <a:srgbClr val="FFFFFF"/>
                </a:solidFill>
                <a:latin typeface="Tahoma"/>
                <a:cs typeface="Tahoma"/>
              </a:rPr>
              <a:t>vation</a:t>
            </a:r>
            <a:endParaRPr sz="3600">
              <a:latin typeface="Tahoma"/>
              <a:cs typeface="Tahoma"/>
            </a:endParaRPr>
          </a:p>
          <a:p>
            <a:pPr marL="160020">
              <a:lnSpc>
                <a:spcPct val="100000"/>
              </a:lnSpc>
              <a:spcBef>
                <a:spcPts val="1814"/>
              </a:spcBef>
            </a:pPr>
            <a:r>
              <a:rPr dirty="0" sz="3600" spc="9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91967" y="1431925"/>
            <a:ext cx="2451100" cy="5006975"/>
            <a:chOff x="2791967" y="1431925"/>
            <a:chExt cx="2451100" cy="5006975"/>
          </a:xfrm>
        </p:grpSpPr>
        <p:sp>
          <p:nvSpPr>
            <p:cNvPr id="10" name="object 10"/>
            <p:cNvSpPr/>
            <p:nvPr/>
          </p:nvSpPr>
          <p:spPr>
            <a:xfrm>
              <a:off x="2792730" y="1431924"/>
              <a:ext cx="2449830" cy="4815205"/>
            </a:xfrm>
            <a:custGeom>
              <a:avLst/>
              <a:gdLst/>
              <a:ahLst/>
              <a:cxnLst/>
              <a:rect l="l" t="t" r="r" b="b"/>
              <a:pathLst>
                <a:path w="2449829" h="4815205">
                  <a:moveTo>
                    <a:pt x="1981200" y="2333117"/>
                  </a:moveTo>
                  <a:lnTo>
                    <a:pt x="1866900" y="2275967"/>
                  </a:lnTo>
                  <a:lnTo>
                    <a:pt x="1638300" y="2161667"/>
                  </a:lnTo>
                  <a:lnTo>
                    <a:pt x="1638300" y="2275967"/>
                  </a:lnTo>
                  <a:lnTo>
                    <a:pt x="0" y="2275967"/>
                  </a:lnTo>
                  <a:lnTo>
                    <a:pt x="0" y="2390267"/>
                  </a:lnTo>
                  <a:lnTo>
                    <a:pt x="1638300" y="2390267"/>
                  </a:lnTo>
                  <a:lnTo>
                    <a:pt x="1638300" y="2504567"/>
                  </a:lnTo>
                  <a:lnTo>
                    <a:pt x="1866900" y="2390267"/>
                  </a:lnTo>
                  <a:lnTo>
                    <a:pt x="1981200" y="2333117"/>
                  </a:lnTo>
                  <a:close/>
                </a:path>
                <a:path w="2449829" h="4815205">
                  <a:moveTo>
                    <a:pt x="2449830" y="3463925"/>
                  </a:moveTo>
                  <a:lnTo>
                    <a:pt x="2075561" y="3546729"/>
                  </a:lnTo>
                  <a:lnTo>
                    <a:pt x="2147570" y="3635514"/>
                  </a:lnTo>
                  <a:lnTo>
                    <a:pt x="802259" y="4726419"/>
                  </a:lnTo>
                  <a:lnTo>
                    <a:pt x="874141" y="4815205"/>
                  </a:lnTo>
                  <a:lnTo>
                    <a:pt x="2219566" y="3724275"/>
                  </a:lnTo>
                  <a:lnTo>
                    <a:pt x="2291588" y="3813048"/>
                  </a:lnTo>
                  <a:lnTo>
                    <a:pt x="2388349" y="3599561"/>
                  </a:lnTo>
                  <a:lnTo>
                    <a:pt x="2449830" y="3463925"/>
                  </a:lnTo>
                  <a:close/>
                </a:path>
                <a:path w="2449829" h="4815205">
                  <a:moveTo>
                    <a:pt x="2449830" y="1201547"/>
                  </a:moveTo>
                  <a:lnTo>
                    <a:pt x="2386444" y="1087501"/>
                  </a:lnTo>
                  <a:lnTo>
                    <a:pt x="2263648" y="866521"/>
                  </a:lnTo>
                  <a:lnTo>
                    <a:pt x="2199094" y="960894"/>
                  </a:lnTo>
                  <a:lnTo>
                    <a:pt x="794258" y="0"/>
                  </a:lnTo>
                  <a:lnTo>
                    <a:pt x="729742" y="94234"/>
                  </a:lnTo>
                  <a:lnTo>
                    <a:pt x="2134552" y="1055243"/>
                  </a:lnTo>
                  <a:lnTo>
                    <a:pt x="2070100" y="1149477"/>
                  </a:lnTo>
                  <a:lnTo>
                    <a:pt x="2449830" y="1201547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91967" y="5902452"/>
              <a:ext cx="546100" cy="536575"/>
            </a:xfrm>
            <a:custGeom>
              <a:avLst/>
              <a:gdLst/>
              <a:ahLst/>
              <a:cxnLst/>
              <a:rect l="l" t="t" r="r" b="b"/>
              <a:pathLst>
                <a:path w="546100" h="536575">
                  <a:moveTo>
                    <a:pt x="545592" y="0"/>
                  </a:moveTo>
                  <a:lnTo>
                    <a:pt x="0" y="0"/>
                  </a:lnTo>
                  <a:lnTo>
                    <a:pt x="0" y="536448"/>
                  </a:lnTo>
                  <a:lnTo>
                    <a:pt x="545592" y="536448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544191" y="1125982"/>
            <a:ext cx="4343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4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6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baseline="-21164" sz="31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12391" y="3184651"/>
            <a:ext cx="22288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5">
                <a:solidFill>
                  <a:srgbClr val="FF0000"/>
                </a:solidFill>
                <a:latin typeface="Tahoma"/>
                <a:cs typeface="Tahoma"/>
              </a:rPr>
              <a:t>x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8986" y="3420872"/>
            <a:ext cx="18669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12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45561" y="5858357"/>
            <a:ext cx="4343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4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6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baseline="-21164" sz="31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69664" y="1156716"/>
            <a:ext cx="649605" cy="536575"/>
          </a:xfrm>
          <a:custGeom>
            <a:avLst/>
            <a:gdLst/>
            <a:ahLst/>
            <a:cxnLst/>
            <a:rect l="l" t="t" r="r" b="b"/>
            <a:pathLst>
              <a:path w="649604" h="536575">
                <a:moveTo>
                  <a:pt x="649224" y="0"/>
                </a:moveTo>
                <a:lnTo>
                  <a:pt x="0" y="0"/>
                </a:lnTo>
                <a:lnTo>
                  <a:pt x="0" y="536448"/>
                </a:lnTo>
                <a:lnTo>
                  <a:pt x="649224" y="536448"/>
                </a:lnTo>
                <a:lnTo>
                  <a:pt x="649224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223892" y="1111452"/>
            <a:ext cx="5397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6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89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baseline="-21164" sz="31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50640" y="2978276"/>
            <a:ext cx="53911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6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89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baseline="-21164" sz="315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40808" y="5397246"/>
            <a:ext cx="1108075" cy="1214120"/>
            <a:chOff x="4940808" y="5397246"/>
            <a:chExt cx="1108075" cy="1214120"/>
          </a:xfrm>
        </p:grpSpPr>
        <p:sp>
          <p:nvSpPr>
            <p:cNvPr id="20" name="object 20"/>
            <p:cNvSpPr/>
            <p:nvPr/>
          </p:nvSpPr>
          <p:spPr>
            <a:xfrm>
              <a:off x="5434965" y="5397246"/>
              <a:ext cx="614045" cy="691515"/>
            </a:xfrm>
            <a:custGeom>
              <a:avLst/>
              <a:gdLst/>
              <a:ahLst/>
              <a:cxnLst/>
              <a:rect l="l" t="t" r="r" b="b"/>
              <a:pathLst>
                <a:path w="614045" h="691514">
                  <a:moveTo>
                    <a:pt x="345206" y="220567"/>
                  </a:moveTo>
                  <a:lnTo>
                    <a:pt x="0" y="615848"/>
                  </a:lnTo>
                  <a:lnTo>
                    <a:pt x="86106" y="691045"/>
                  </a:lnTo>
                  <a:lnTo>
                    <a:pt x="431315" y="295817"/>
                  </a:lnTo>
                  <a:lnTo>
                    <a:pt x="345206" y="220567"/>
                  </a:lnTo>
                  <a:close/>
                </a:path>
                <a:path w="614045" h="691514">
                  <a:moveTo>
                    <a:pt x="567666" y="177545"/>
                  </a:moveTo>
                  <a:lnTo>
                    <a:pt x="382777" y="177545"/>
                  </a:lnTo>
                  <a:lnTo>
                    <a:pt x="468884" y="252806"/>
                  </a:lnTo>
                  <a:lnTo>
                    <a:pt x="431315" y="295817"/>
                  </a:lnTo>
                  <a:lnTo>
                    <a:pt x="517398" y="371043"/>
                  </a:lnTo>
                  <a:lnTo>
                    <a:pt x="567666" y="177545"/>
                  </a:lnTo>
                  <a:close/>
                </a:path>
                <a:path w="614045" h="691514">
                  <a:moveTo>
                    <a:pt x="382777" y="177545"/>
                  </a:moveTo>
                  <a:lnTo>
                    <a:pt x="345206" y="220567"/>
                  </a:lnTo>
                  <a:lnTo>
                    <a:pt x="431315" y="295817"/>
                  </a:lnTo>
                  <a:lnTo>
                    <a:pt x="468884" y="252806"/>
                  </a:lnTo>
                  <a:lnTo>
                    <a:pt x="382777" y="177545"/>
                  </a:lnTo>
                  <a:close/>
                </a:path>
                <a:path w="614045" h="691514">
                  <a:moveTo>
                    <a:pt x="613790" y="0"/>
                  </a:moveTo>
                  <a:lnTo>
                    <a:pt x="259207" y="145414"/>
                  </a:lnTo>
                  <a:lnTo>
                    <a:pt x="345206" y="220567"/>
                  </a:lnTo>
                  <a:lnTo>
                    <a:pt x="382777" y="177545"/>
                  </a:lnTo>
                  <a:lnTo>
                    <a:pt x="567666" y="177545"/>
                  </a:lnTo>
                  <a:lnTo>
                    <a:pt x="613790" y="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940808" y="6073140"/>
              <a:ext cx="428625" cy="538480"/>
            </a:xfrm>
            <a:custGeom>
              <a:avLst/>
              <a:gdLst/>
              <a:ahLst/>
              <a:cxnLst/>
              <a:rect l="l" t="t" r="r" b="b"/>
              <a:pathLst>
                <a:path w="428625" h="538479">
                  <a:moveTo>
                    <a:pt x="428243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428243" y="537972"/>
                  </a:lnTo>
                  <a:lnTo>
                    <a:pt x="428243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019547" y="6029959"/>
            <a:ext cx="2673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55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16</a:t>
            </a:fld>
          </a:p>
        </p:txBody>
      </p:sp>
      <p:sp>
        <p:nvSpPr>
          <p:cNvPr id="23" name="object 23"/>
          <p:cNvSpPr txBox="1"/>
          <p:nvPr/>
        </p:nvSpPr>
        <p:spPr>
          <a:xfrm>
            <a:off x="5469382" y="1281430"/>
            <a:ext cx="433705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135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3200" spc="-2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-425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3200" spc="-229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-45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dirty="0" sz="320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dirty="0" sz="3200" spc="-425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dirty="0" sz="3200" spc="-2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-4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dirty="0" sz="320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dirty="0" sz="3200" spc="-425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dirty="0" sz="3200" spc="-2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-45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dirty="0" sz="320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dirty="0" sz="3200" spc="-130">
                <a:solidFill>
                  <a:srgbClr val="FF0000"/>
                </a:solidFill>
                <a:latin typeface="Tahoma"/>
                <a:cs typeface="Tahoma"/>
              </a:rPr>
              <a:t>+b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01253" y="2783586"/>
            <a:ext cx="59245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10">
                <a:solidFill>
                  <a:srgbClr val="FF0000"/>
                </a:solidFill>
                <a:latin typeface="Tahoma"/>
                <a:cs typeface="Tahoma"/>
              </a:rPr>
              <a:t>f(z)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9542" y="4851603"/>
            <a:ext cx="1665605" cy="949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635"/>
              </a:lnSpc>
              <a:spcBef>
                <a:spcPts val="105"/>
              </a:spcBef>
            </a:pPr>
            <a:r>
              <a:rPr dirty="0" sz="3200" spc="130">
                <a:solidFill>
                  <a:srgbClr val="FF0000"/>
                </a:solidFill>
                <a:latin typeface="Tahoma"/>
                <a:cs typeface="Tahoma"/>
              </a:rPr>
              <a:t>-1</a:t>
            </a:r>
            <a:endParaRPr sz="3200">
              <a:latin typeface="Tahoma"/>
              <a:cs typeface="Tahoma"/>
            </a:endParaRPr>
          </a:p>
          <a:p>
            <a:pPr marL="1322705">
              <a:lnSpc>
                <a:spcPts val="3635"/>
              </a:lnSpc>
            </a:pPr>
            <a:r>
              <a:rPr dirty="0" sz="3200" spc="-60">
                <a:solidFill>
                  <a:srgbClr val="FF0000"/>
                </a:solidFill>
                <a:latin typeface="Tahoma"/>
                <a:cs typeface="Tahoma"/>
              </a:rPr>
              <a:t>.5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68827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"/>
              <a:t>E</a:t>
            </a:r>
            <a:r>
              <a:rPr dirty="0" spc="-65"/>
              <a:t>x</a:t>
            </a:r>
            <a:r>
              <a:rPr dirty="0" spc="-50"/>
              <a:t>a</a:t>
            </a:r>
            <a:r>
              <a:rPr dirty="0" spc="130"/>
              <a:t>m</a:t>
            </a:r>
            <a:r>
              <a:rPr dirty="0" spc="175"/>
              <a:t>p</a:t>
            </a:r>
            <a:r>
              <a:rPr dirty="0" spc="160"/>
              <a:t>l</a:t>
            </a:r>
            <a:r>
              <a:rPr dirty="0" spc="45"/>
              <a:t>e</a:t>
            </a:r>
            <a:r>
              <a:rPr dirty="0" spc="-320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50"/>
              <a:t>u</a:t>
            </a:r>
            <a:r>
              <a:rPr dirty="0" spc="20"/>
              <a:t>r</a:t>
            </a:r>
            <a:r>
              <a:rPr dirty="0" spc="155"/>
              <a:t>o</a:t>
            </a:r>
            <a:r>
              <a:rPr dirty="0" spc="120"/>
              <a:t>n</a:t>
            </a:r>
            <a:r>
              <a:rPr dirty="0" spc="-315"/>
              <a:t> </a:t>
            </a:r>
            <a:r>
              <a:rPr dirty="0" spc="90"/>
              <a:t>C</a:t>
            </a:r>
            <a:r>
              <a:rPr dirty="0" spc="155"/>
              <a:t>o</a:t>
            </a:r>
            <a:r>
              <a:rPr dirty="0" spc="130"/>
              <a:t>m</a:t>
            </a:r>
            <a:r>
              <a:rPr dirty="0" spc="175"/>
              <a:t>p</a:t>
            </a:r>
            <a:r>
              <a:rPr dirty="0" spc="50"/>
              <a:t>u</a:t>
            </a:r>
            <a:r>
              <a:rPr dirty="0" spc="25"/>
              <a:t>t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43958" y="2134870"/>
            <a:ext cx="5669280" cy="3258820"/>
            <a:chOff x="4743958" y="2134870"/>
            <a:chExt cx="5669280" cy="3258820"/>
          </a:xfrm>
        </p:grpSpPr>
        <p:sp>
          <p:nvSpPr>
            <p:cNvPr id="5" name="object 5"/>
            <p:cNvSpPr/>
            <p:nvPr/>
          </p:nvSpPr>
          <p:spPr>
            <a:xfrm>
              <a:off x="7974330" y="3593592"/>
              <a:ext cx="2438400" cy="342900"/>
            </a:xfrm>
            <a:custGeom>
              <a:avLst/>
              <a:gdLst/>
              <a:ahLst/>
              <a:cxnLst/>
              <a:rect l="l" t="t" r="r" b="b"/>
              <a:pathLst>
                <a:path w="2438400" h="342900">
                  <a:moveTo>
                    <a:pt x="2095500" y="0"/>
                  </a:moveTo>
                  <a:lnTo>
                    <a:pt x="2095500" y="342900"/>
                  </a:lnTo>
                  <a:lnTo>
                    <a:pt x="2324100" y="228600"/>
                  </a:lnTo>
                  <a:lnTo>
                    <a:pt x="2152650" y="228600"/>
                  </a:lnTo>
                  <a:lnTo>
                    <a:pt x="2152650" y="114300"/>
                  </a:lnTo>
                  <a:lnTo>
                    <a:pt x="2324100" y="114300"/>
                  </a:lnTo>
                  <a:lnTo>
                    <a:pt x="2095500" y="0"/>
                  </a:lnTo>
                  <a:close/>
                </a:path>
                <a:path w="2438400" h="342900">
                  <a:moveTo>
                    <a:pt x="2095500" y="114300"/>
                  </a:moveTo>
                  <a:lnTo>
                    <a:pt x="0" y="114300"/>
                  </a:lnTo>
                  <a:lnTo>
                    <a:pt x="0" y="228600"/>
                  </a:lnTo>
                  <a:lnTo>
                    <a:pt x="2095500" y="228600"/>
                  </a:lnTo>
                  <a:lnTo>
                    <a:pt x="2095500" y="114300"/>
                  </a:lnTo>
                  <a:close/>
                </a:path>
                <a:path w="2438400" h="342900">
                  <a:moveTo>
                    <a:pt x="2324100" y="114300"/>
                  </a:moveTo>
                  <a:lnTo>
                    <a:pt x="2152650" y="114300"/>
                  </a:lnTo>
                  <a:lnTo>
                    <a:pt x="2152650" y="228600"/>
                  </a:lnTo>
                  <a:lnTo>
                    <a:pt x="2324100" y="228600"/>
                  </a:lnTo>
                  <a:lnTo>
                    <a:pt x="2438400" y="171450"/>
                  </a:lnTo>
                  <a:lnTo>
                    <a:pt x="2324100" y="11430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73168" y="216408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1600200" y="0"/>
                  </a:moveTo>
                  <a:lnTo>
                    <a:pt x="1552162" y="707"/>
                  </a:lnTo>
                  <a:lnTo>
                    <a:pt x="1504476" y="2815"/>
                  </a:lnTo>
                  <a:lnTo>
                    <a:pt x="1457162" y="6305"/>
                  </a:lnTo>
                  <a:lnTo>
                    <a:pt x="1410239" y="11156"/>
                  </a:lnTo>
                  <a:lnTo>
                    <a:pt x="1363728" y="17349"/>
                  </a:lnTo>
                  <a:lnTo>
                    <a:pt x="1317647" y="24864"/>
                  </a:lnTo>
                  <a:lnTo>
                    <a:pt x="1272017" y="33681"/>
                  </a:lnTo>
                  <a:lnTo>
                    <a:pt x="1226858" y="43781"/>
                  </a:lnTo>
                  <a:lnTo>
                    <a:pt x="1182189" y="55143"/>
                  </a:lnTo>
                  <a:lnTo>
                    <a:pt x="1138031" y="67748"/>
                  </a:lnTo>
                  <a:lnTo>
                    <a:pt x="1094402" y="81576"/>
                  </a:lnTo>
                  <a:lnTo>
                    <a:pt x="1051323" y="96607"/>
                  </a:lnTo>
                  <a:lnTo>
                    <a:pt x="1008814" y="112822"/>
                  </a:lnTo>
                  <a:lnTo>
                    <a:pt x="966894" y="130200"/>
                  </a:lnTo>
                  <a:lnTo>
                    <a:pt x="925584" y="148722"/>
                  </a:lnTo>
                  <a:lnTo>
                    <a:pt x="884902" y="168368"/>
                  </a:lnTo>
                  <a:lnTo>
                    <a:pt x="844870" y="189118"/>
                  </a:lnTo>
                  <a:lnTo>
                    <a:pt x="805505" y="210952"/>
                  </a:lnTo>
                  <a:lnTo>
                    <a:pt x="766830" y="233851"/>
                  </a:lnTo>
                  <a:lnTo>
                    <a:pt x="728862" y="257795"/>
                  </a:lnTo>
                  <a:lnTo>
                    <a:pt x="691622" y="282764"/>
                  </a:lnTo>
                  <a:lnTo>
                    <a:pt x="655131" y="308738"/>
                  </a:lnTo>
                  <a:lnTo>
                    <a:pt x="619406" y="335697"/>
                  </a:lnTo>
                  <a:lnTo>
                    <a:pt x="584469" y="363622"/>
                  </a:lnTo>
                  <a:lnTo>
                    <a:pt x="550340" y="392492"/>
                  </a:lnTo>
                  <a:lnTo>
                    <a:pt x="517037" y="422289"/>
                  </a:lnTo>
                  <a:lnTo>
                    <a:pt x="484581" y="452992"/>
                  </a:lnTo>
                  <a:lnTo>
                    <a:pt x="452992" y="484581"/>
                  </a:lnTo>
                  <a:lnTo>
                    <a:pt x="422289" y="517037"/>
                  </a:lnTo>
                  <a:lnTo>
                    <a:pt x="392492" y="550340"/>
                  </a:lnTo>
                  <a:lnTo>
                    <a:pt x="363622" y="584469"/>
                  </a:lnTo>
                  <a:lnTo>
                    <a:pt x="335697" y="619406"/>
                  </a:lnTo>
                  <a:lnTo>
                    <a:pt x="308738" y="655131"/>
                  </a:lnTo>
                  <a:lnTo>
                    <a:pt x="282764" y="691622"/>
                  </a:lnTo>
                  <a:lnTo>
                    <a:pt x="257795" y="728862"/>
                  </a:lnTo>
                  <a:lnTo>
                    <a:pt x="233851" y="766830"/>
                  </a:lnTo>
                  <a:lnTo>
                    <a:pt x="210952" y="805505"/>
                  </a:lnTo>
                  <a:lnTo>
                    <a:pt x="189118" y="844870"/>
                  </a:lnTo>
                  <a:lnTo>
                    <a:pt x="168368" y="884902"/>
                  </a:lnTo>
                  <a:lnTo>
                    <a:pt x="148722" y="925584"/>
                  </a:lnTo>
                  <a:lnTo>
                    <a:pt x="130200" y="966894"/>
                  </a:lnTo>
                  <a:lnTo>
                    <a:pt x="112822" y="1008814"/>
                  </a:lnTo>
                  <a:lnTo>
                    <a:pt x="96607" y="1051323"/>
                  </a:lnTo>
                  <a:lnTo>
                    <a:pt x="81576" y="1094402"/>
                  </a:lnTo>
                  <a:lnTo>
                    <a:pt x="67748" y="1138031"/>
                  </a:lnTo>
                  <a:lnTo>
                    <a:pt x="55143" y="1182189"/>
                  </a:lnTo>
                  <a:lnTo>
                    <a:pt x="43781" y="1226858"/>
                  </a:lnTo>
                  <a:lnTo>
                    <a:pt x="33681" y="1272017"/>
                  </a:lnTo>
                  <a:lnTo>
                    <a:pt x="24864" y="1317647"/>
                  </a:lnTo>
                  <a:lnTo>
                    <a:pt x="17349" y="1363728"/>
                  </a:lnTo>
                  <a:lnTo>
                    <a:pt x="11156" y="1410239"/>
                  </a:lnTo>
                  <a:lnTo>
                    <a:pt x="6305" y="1457162"/>
                  </a:lnTo>
                  <a:lnTo>
                    <a:pt x="2815" y="1504476"/>
                  </a:lnTo>
                  <a:lnTo>
                    <a:pt x="707" y="1552162"/>
                  </a:lnTo>
                  <a:lnTo>
                    <a:pt x="0" y="1600200"/>
                  </a:lnTo>
                  <a:lnTo>
                    <a:pt x="707" y="1648237"/>
                  </a:lnTo>
                  <a:lnTo>
                    <a:pt x="2815" y="1695923"/>
                  </a:lnTo>
                  <a:lnTo>
                    <a:pt x="6305" y="1743237"/>
                  </a:lnTo>
                  <a:lnTo>
                    <a:pt x="11156" y="1790160"/>
                  </a:lnTo>
                  <a:lnTo>
                    <a:pt x="17349" y="1836671"/>
                  </a:lnTo>
                  <a:lnTo>
                    <a:pt x="24864" y="1882752"/>
                  </a:lnTo>
                  <a:lnTo>
                    <a:pt x="33681" y="1928382"/>
                  </a:lnTo>
                  <a:lnTo>
                    <a:pt x="43781" y="1973541"/>
                  </a:lnTo>
                  <a:lnTo>
                    <a:pt x="55143" y="2018210"/>
                  </a:lnTo>
                  <a:lnTo>
                    <a:pt x="67748" y="2062368"/>
                  </a:lnTo>
                  <a:lnTo>
                    <a:pt x="81576" y="2105997"/>
                  </a:lnTo>
                  <a:lnTo>
                    <a:pt x="96607" y="2149076"/>
                  </a:lnTo>
                  <a:lnTo>
                    <a:pt x="112822" y="2191585"/>
                  </a:lnTo>
                  <a:lnTo>
                    <a:pt x="130200" y="2233505"/>
                  </a:lnTo>
                  <a:lnTo>
                    <a:pt x="148722" y="2274815"/>
                  </a:lnTo>
                  <a:lnTo>
                    <a:pt x="168368" y="2315497"/>
                  </a:lnTo>
                  <a:lnTo>
                    <a:pt x="189118" y="2355529"/>
                  </a:lnTo>
                  <a:lnTo>
                    <a:pt x="210952" y="2394894"/>
                  </a:lnTo>
                  <a:lnTo>
                    <a:pt x="233851" y="2433569"/>
                  </a:lnTo>
                  <a:lnTo>
                    <a:pt x="257795" y="2471537"/>
                  </a:lnTo>
                  <a:lnTo>
                    <a:pt x="282764" y="2508777"/>
                  </a:lnTo>
                  <a:lnTo>
                    <a:pt x="308738" y="2545268"/>
                  </a:lnTo>
                  <a:lnTo>
                    <a:pt x="335697" y="2580993"/>
                  </a:lnTo>
                  <a:lnTo>
                    <a:pt x="363622" y="2615930"/>
                  </a:lnTo>
                  <a:lnTo>
                    <a:pt x="392492" y="2650059"/>
                  </a:lnTo>
                  <a:lnTo>
                    <a:pt x="422289" y="2683362"/>
                  </a:lnTo>
                  <a:lnTo>
                    <a:pt x="452992" y="2715818"/>
                  </a:lnTo>
                  <a:lnTo>
                    <a:pt x="484581" y="2747407"/>
                  </a:lnTo>
                  <a:lnTo>
                    <a:pt x="517037" y="2778110"/>
                  </a:lnTo>
                  <a:lnTo>
                    <a:pt x="550340" y="2807907"/>
                  </a:lnTo>
                  <a:lnTo>
                    <a:pt x="584469" y="2836777"/>
                  </a:lnTo>
                  <a:lnTo>
                    <a:pt x="619406" y="2864702"/>
                  </a:lnTo>
                  <a:lnTo>
                    <a:pt x="655131" y="2891661"/>
                  </a:lnTo>
                  <a:lnTo>
                    <a:pt x="691622" y="2917635"/>
                  </a:lnTo>
                  <a:lnTo>
                    <a:pt x="728862" y="2942604"/>
                  </a:lnTo>
                  <a:lnTo>
                    <a:pt x="766830" y="2966548"/>
                  </a:lnTo>
                  <a:lnTo>
                    <a:pt x="805505" y="2989447"/>
                  </a:lnTo>
                  <a:lnTo>
                    <a:pt x="844870" y="3011281"/>
                  </a:lnTo>
                  <a:lnTo>
                    <a:pt x="884902" y="3032031"/>
                  </a:lnTo>
                  <a:lnTo>
                    <a:pt x="925584" y="3051677"/>
                  </a:lnTo>
                  <a:lnTo>
                    <a:pt x="966894" y="3070199"/>
                  </a:lnTo>
                  <a:lnTo>
                    <a:pt x="1008814" y="3087577"/>
                  </a:lnTo>
                  <a:lnTo>
                    <a:pt x="1051323" y="3103792"/>
                  </a:lnTo>
                  <a:lnTo>
                    <a:pt x="1094402" y="3118823"/>
                  </a:lnTo>
                  <a:lnTo>
                    <a:pt x="1138031" y="3132651"/>
                  </a:lnTo>
                  <a:lnTo>
                    <a:pt x="1182189" y="3145256"/>
                  </a:lnTo>
                  <a:lnTo>
                    <a:pt x="1226858" y="3156618"/>
                  </a:lnTo>
                  <a:lnTo>
                    <a:pt x="1272017" y="3166718"/>
                  </a:lnTo>
                  <a:lnTo>
                    <a:pt x="1317647" y="3175535"/>
                  </a:lnTo>
                  <a:lnTo>
                    <a:pt x="1363728" y="3183050"/>
                  </a:lnTo>
                  <a:lnTo>
                    <a:pt x="1410239" y="3189243"/>
                  </a:lnTo>
                  <a:lnTo>
                    <a:pt x="1457162" y="3194094"/>
                  </a:lnTo>
                  <a:lnTo>
                    <a:pt x="1504476" y="3197584"/>
                  </a:lnTo>
                  <a:lnTo>
                    <a:pt x="1552162" y="3199692"/>
                  </a:lnTo>
                  <a:lnTo>
                    <a:pt x="1600200" y="3200400"/>
                  </a:lnTo>
                  <a:lnTo>
                    <a:pt x="1648237" y="3199692"/>
                  </a:lnTo>
                  <a:lnTo>
                    <a:pt x="1695923" y="3197584"/>
                  </a:lnTo>
                  <a:lnTo>
                    <a:pt x="1743237" y="3194094"/>
                  </a:lnTo>
                  <a:lnTo>
                    <a:pt x="1790160" y="3189243"/>
                  </a:lnTo>
                  <a:lnTo>
                    <a:pt x="1836671" y="3183050"/>
                  </a:lnTo>
                  <a:lnTo>
                    <a:pt x="1882752" y="3175535"/>
                  </a:lnTo>
                  <a:lnTo>
                    <a:pt x="1928382" y="3166718"/>
                  </a:lnTo>
                  <a:lnTo>
                    <a:pt x="1973541" y="3156618"/>
                  </a:lnTo>
                  <a:lnTo>
                    <a:pt x="2018210" y="3145256"/>
                  </a:lnTo>
                  <a:lnTo>
                    <a:pt x="2062368" y="3132651"/>
                  </a:lnTo>
                  <a:lnTo>
                    <a:pt x="2105997" y="3118823"/>
                  </a:lnTo>
                  <a:lnTo>
                    <a:pt x="2149076" y="3103792"/>
                  </a:lnTo>
                  <a:lnTo>
                    <a:pt x="2191585" y="3087577"/>
                  </a:lnTo>
                  <a:lnTo>
                    <a:pt x="2233505" y="3070199"/>
                  </a:lnTo>
                  <a:lnTo>
                    <a:pt x="2274815" y="3051677"/>
                  </a:lnTo>
                  <a:lnTo>
                    <a:pt x="2315497" y="3032031"/>
                  </a:lnTo>
                  <a:lnTo>
                    <a:pt x="2355529" y="3011281"/>
                  </a:lnTo>
                  <a:lnTo>
                    <a:pt x="2394894" y="2989447"/>
                  </a:lnTo>
                  <a:lnTo>
                    <a:pt x="2433569" y="2966548"/>
                  </a:lnTo>
                  <a:lnTo>
                    <a:pt x="2471537" y="2942604"/>
                  </a:lnTo>
                  <a:lnTo>
                    <a:pt x="2508777" y="2917635"/>
                  </a:lnTo>
                  <a:lnTo>
                    <a:pt x="2545268" y="2891661"/>
                  </a:lnTo>
                  <a:lnTo>
                    <a:pt x="2580993" y="2864702"/>
                  </a:lnTo>
                  <a:lnTo>
                    <a:pt x="2615930" y="2836777"/>
                  </a:lnTo>
                  <a:lnTo>
                    <a:pt x="2650059" y="2807907"/>
                  </a:lnTo>
                  <a:lnTo>
                    <a:pt x="2683362" y="2778110"/>
                  </a:lnTo>
                  <a:lnTo>
                    <a:pt x="2715818" y="2747407"/>
                  </a:lnTo>
                  <a:lnTo>
                    <a:pt x="2747407" y="2715818"/>
                  </a:lnTo>
                  <a:lnTo>
                    <a:pt x="2778110" y="2683362"/>
                  </a:lnTo>
                  <a:lnTo>
                    <a:pt x="2807907" y="2650059"/>
                  </a:lnTo>
                  <a:lnTo>
                    <a:pt x="2836777" y="2615930"/>
                  </a:lnTo>
                  <a:lnTo>
                    <a:pt x="2864702" y="2580993"/>
                  </a:lnTo>
                  <a:lnTo>
                    <a:pt x="2891661" y="2545268"/>
                  </a:lnTo>
                  <a:lnTo>
                    <a:pt x="2917635" y="2508777"/>
                  </a:lnTo>
                  <a:lnTo>
                    <a:pt x="2942604" y="2471537"/>
                  </a:lnTo>
                  <a:lnTo>
                    <a:pt x="2966548" y="2433569"/>
                  </a:lnTo>
                  <a:lnTo>
                    <a:pt x="2989447" y="2394894"/>
                  </a:lnTo>
                  <a:lnTo>
                    <a:pt x="3011281" y="2355529"/>
                  </a:lnTo>
                  <a:lnTo>
                    <a:pt x="3032031" y="2315497"/>
                  </a:lnTo>
                  <a:lnTo>
                    <a:pt x="3051677" y="2274815"/>
                  </a:lnTo>
                  <a:lnTo>
                    <a:pt x="3070199" y="2233505"/>
                  </a:lnTo>
                  <a:lnTo>
                    <a:pt x="3087577" y="2191585"/>
                  </a:lnTo>
                  <a:lnTo>
                    <a:pt x="3103792" y="2149076"/>
                  </a:lnTo>
                  <a:lnTo>
                    <a:pt x="3118823" y="2105997"/>
                  </a:lnTo>
                  <a:lnTo>
                    <a:pt x="3132651" y="2062368"/>
                  </a:lnTo>
                  <a:lnTo>
                    <a:pt x="3145256" y="2018210"/>
                  </a:lnTo>
                  <a:lnTo>
                    <a:pt x="3156618" y="1973541"/>
                  </a:lnTo>
                  <a:lnTo>
                    <a:pt x="3166718" y="1928382"/>
                  </a:lnTo>
                  <a:lnTo>
                    <a:pt x="3175535" y="1882752"/>
                  </a:lnTo>
                  <a:lnTo>
                    <a:pt x="3183050" y="1836671"/>
                  </a:lnTo>
                  <a:lnTo>
                    <a:pt x="3189243" y="1790160"/>
                  </a:lnTo>
                  <a:lnTo>
                    <a:pt x="3194094" y="1743237"/>
                  </a:lnTo>
                  <a:lnTo>
                    <a:pt x="3197584" y="1695923"/>
                  </a:lnTo>
                  <a:lnTo>
                    <a:pt x="3199692" y="1648237"/>
                  </a:lnTo>
                  <a:lnTo>
                    <a:pt x="3200400" y="1600200"/>
                  </a:lnTo>
                  <a:lnTo>
                    <a:pt x="3199692" y="1552162"/>
                  </a:lnTo>
                  <a:lnTo>
                    <a:pt x="3197584" y="1504476"/>
                  </a:lnTo>
                  <a:lnTo>
                    <a:pt x="3194094" y="1457162"/>
                  </a:lnTo>
                  <a:lnTo>
                    <a:pt x="3189243" y="1410239"/>
                  </a:lnTo>
                  <a:lnTo>
                    <a:pt x="3183050" y="1363728"/>
                  </a:lnTo>
                  <a:lnTo>
                    <a:pt x="3175535" y="1317647"/>
                  </a:lnTo>
                  <a:lnTo>
                    <a:pt x="3166718" y="1272017"/>
                  </a:lnTo>
                  <a:lnTo>
                    <a:pt x="3156618" y="1226858"/>
                  </a:lnTo>
                  <a:lnTo>
                    <a:pt x="3145256" y="1182189"/>
                  </a:lnTo>
                  <a:lnTo>
                    <a:pt x="3132651" y="1138031"/>
                  </a:lnTo>
                  <a:lnTo>
                    <a:pt x="3118823" y="1094402"/>
                  </a:lnTo>
                  <a:lnTo>
                    <a:pt x="3103792" y="1051323"/>
                  </a:lnTo>
                  <a:lnTo>
                    <a:pt x="3087577" y="1008814"/>
                  </a:lnTo>
                  <a:lnTo>
                    <a:pt x="3070199" y="966894"/>
                  </a:lnTo>
                  <a:lnTo>
                    <a:pt x="3051677" y="925584"/>
                  </a:lnTo>
                  <a:lnTo>
                    <a:pt x="3032031" y="884902"/>
                  </a:lnTo>
                  <a:lnTo>
                    <a:pt x="3011281" y="844870"/>
                  </a:lnTo>
                  <a:lnTo>
                    <a:pt x="2989447" y="805505"/>
                  </a:lnTo>
                  <a:lnTo>
                    <a:pt x="2966548" y="766830"/>
                  </a:lnTo>
                  <a:lnTo>
                    <a:pt x="2942604" y="728862"/>
                  </a:lnTo>
                  <a:lnTo>
                    <a:pt x="2917635" y="691622"/>
                  </a:lnTo>
                  <a:lnTo>
                    <a:pt x="2891661" y="655131"/>
                  </a:lnTo>
                  <a:lnTo>
                    <a:pt x="2864702" y="619406"/>
                  </a:lnTo>
                  <a:lnTo>
                    <a:pt x="2836777" y="584469"/>
                  </a:lnTo>
                  <a:lnTo>
                    <a:pt x="2807907" y="550340"/>
                  </a:lnTo>
                  <a:lnTo>
                    <a:pt x="2778110" y="517037"/>
                  </a:lnTo>
                  <a:lnTo>
                    <a:pt x="2747407" y="484581"/>
                  </a:lnTo>
                  <a:lnTo>
                    <a:pt x="2715818" y="452992"/>
                  </a:lnTo>
                  <a:lnTo>
                    <a:pt x="2683362" y="422289"/>
                  </a:lnTo>
                  <a:lnTo>
                    <a:pt x="2650059" y="392492"/>
                  </a:lnTo>
                  <a:lnTo>
                    <a:pt x="2615930" y="363622"/>
                  </a:lnTo>
                  <a:lnTo>
                    <a:pt x="2580993" y="335697"/>
                  </a:lnTo>
                  <a:lnTo>
                    <a:pt x="2545268" y="308738"/>
                  </a:lnTo>
                  <a:lnTo>
                    <a:pt x="2508777" y="282764"/>
                  </a:lnTo>
                  <a:lnTo>
                    <a:pt x="2471537" y="257795"/>
                  </a:lnTo>
                  <a:lnTo>
                    <a:pt x="2433569" y="233851"/>
                  </a:lnTo>
                  <a:lnTo>
                    <a:pt x="2394894" y="210952"/>
                  </a:lnTo>
                  <a:lnTo>
                    <a:pt x="2355529" y="189118"/>
                  </a:lnTo>
                  <a:lnTo>
                    <a:pt x="2315497" y="168368"/>
                  </a:lnTo>
                  <a:lnTo>
                    <a:pt x="2274815" y="148722"/>
                  </a:lnTo>
                  <a:lnTo>
                    <a:pt x="2233505" y="130200"/>
                  </a:lnTo>
                  <a:lnTo>
                    <a:pt x="2191585" y="112822"/>
                  </a:lnTo>
                  <a:lnTo>
                    <a:pt x="2149076" y="96607"/>
                  </a:lnTo>
                  <a:lnTo>
                    <a:pt x="2105997" y="81576"/>
                  </a:lnTo>
                  <a:lnTo>
                    <a:pt x="2062368" y="67748"/>
                  </a:lnTo>
                  <a:lnTo>
                    <a:pt x="2018210" y="55143"/>
                  </a:lnTo>
                  <a:lnTo>
                    <a:pt x="1973541" y="43781"/>
                  </a:lnTo>
                  <a:lnTo>
                    <a:pt x="1928382" y="33681"/>
                  </a:lnTo>
                  <a:lnTo>
                    <a:pt x="1882752" y="24864"/>
                  </a:lnTo>
                  <a:lnTo>
                    <a:pt x="1836671" y="17349"/>
                  </a:lnTo>
                  <a:lnTo>
                    <a:pt x="1790160" y="11156"/>
                  </a:lnTo>
                  <a:lnTo>
                    <a:pt x="1743237" y="6305"/>
                  </a:lnTo>
                  <a:lnTo>
                    <a:pt x="1695923" y="2815"/>
                  </a:lnTo>
                  <a:lnTo>
                    <a:pt x="1648237" y="707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73168" y="216408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0" y="1600200"/>
                  </a:moveTo>
                  <a:lnTo>
                    <a:pt x="707" y="1552162"/>
                  </a:lnTo>
                  <a:lnTo>
                    <a:pt x="2815" y="1504476"/>
                  </a:lnTo>
                  <a:lnTo>
                    <a:pt x="6305" y="1457162"/>
                  </a:lnTo>
                  <a:lnTo>
                    <a:pt x="11156" y="1410239"/>
                  </a:lnTo>
                  <a:lnTo>
                    <a:pt x="17349" y="1363728"/>
                  </a:lnTo>
                  <a:lnTo>
                    <a:pt x="24864" y="1317647"/>
                  </a:lnTo>
                  <a:lnTo>
                    <a:pt x="33681" y="1272017"/>
                  </a:lnTo>
                  <a:lnTo>
                    <a:pt x="43781" y="1226858"/>
                  </a:lnTo>
                  <a:lnTo>
                    <a:pt x="55143" y="1182189"/>
                  </a:lnTo>
                  <a:lnTo>
                    <a:pt x="67748" y="1138031"/>
                  </a:lnTo>
                  <a:lnTo>
                    <a:pt x="81576" y="1094402"/>
                  </a:lnTo>
                  <a:lnTo>
                    <a:pt x="96607" y="1051323"/>
                  </a:lnTo>
                  <a:lnTo>
                    <a:pt x="112822" y="1008814"/>
                  </a:lnTo>
                  <a:lnTo>
                    <a:pt x="130200" y="966894"/>
                  </a:lnTo>
                  <a:lnTo>
                    <a:pt x="148722" y="925584"/>
                  </a:lnTo>
                  <a:lnTo>
                    <a:pt x="168368" y="884902"/>
                  </a:lnTo>
                  <a:lnTo>
                    <a:pt x="189118" y="844870"/>
                  </a:lnTo>
                  <a:lnTo>
                    <a:pt x="210952" y="805505"/>
                  </a:lnTo>
                  <a:lnTo>
                    <a:pt x="233851" y="766830"/>
                  </a:lnTo>
                  <a:lnTo>
                    <a:pt x="257795" y="728862"/>
                  </a:lnTo>
                  <a:lnTo>
                    <a:pt x="282764" y="691622"/>
                  </a:lnTo>
                  <a:lnTo>
                    <a:pt x="308738" y="655131"/>
                  </a:lnTo>
                  <a:lnTo>
                    <a:pt x="335697" y="619406"/>
                  </a:lnTo>
                  <a:lnTo>
                    <a:pt x="363622" y="584469"/>
                  </a:lnTo>
                  <a:lnTo>
                    <a:pt x="392492" y="550340"/>
                  </a:lnTo>
                  <a:lnTo>
                    <a:pt x="422289" y="517037"/>
                  </a:lnTo>
                  <a:lnTo>
                    <a:pt x="452992" y="484581"/>
                  </a:lnTo>
                  <a:lnTo>
                    <a:pt x="484581" y="452992"/>
                  </a:lnTo>
                  <a:lnTo>
                    <a:pt x="517037" y="422289"/>
                  </a:lnTo>
                  <a:lnTo>
                    <a:pt x="550340" y="392492"/>
                  </a:lnTo>
                  <a:lnTo>
                    <a:pt x="584469" y="363622"/>
                  </a:lnTo>
                  <a:lnTo>
                    <a:pt x="619406" y="335697"/>
                  </a:lnTo>
                  <a:lnTo>
                    <a:pt x="655131" y="308738"/>
                  </a:lnTo>
                  <a:lnTo>
                    <a:pt x="691622" y="282764"/>
                  </a:lnTo>
                  <a:lnTo>
                    <a:pt x="728862" y="257795"/>
                  </a:lnTo>
                  <a:lnTo>
                    <a:pt x="766830" y="233851"/>
                  </a:lnTo>
                  <a:lnTo>
                    <a:pt x="805505" y="210952"/>
                  </a:lnTo>
                  <a:lnTo>
                    <a:pt x="844870" y="189118"/>
                  </a:lnTo>
                  <a:lnTo>
                    <a:pt x="884902" y="168368"/>
                  </a:lnTo>
                  <a:lnTo>
                    <a:pt x="925584" y="148722"/>
                  </a:lnTo>
                  <a:lnTo>
                    <a:pt x="966894" y="130200"/>
                  </a:lnTo>
                  <a:lnTo>
                    <a:pt x="1008814" y="112822"/>
                  </a:lnTo>
                  <a:lnTo>
                    <a:pt x="1051323" y="96607"/>
                  </a:lnTo>
                  <a:lnTo>
                    <a:pt x="1094402" y="81576"/>
                  </a:lnTo>
                  <a:lnTo>
                    <a:pt x="1138031" y="67748"/>
                  </a:lnTo>
                  <a:lnTo>
                    <a:pt x="1182189" y="55143"/>
                  </a:lnTo>
                  <a:lnTo>
                    <a:pt x="1226858" y="43781"/>
                  </a:lnTo>
                  <a:lnTo>
                    <a:pt x="1272017" y="33681"/>
                  </a:lnTo>
                  <a:lnTo>
                    <a:pt x="1317647" y="24864"/>
                  </a:lnTo>
                  <a:lnTo>
                    <a:pt x="1363728" y="17349"/>
                  </a:lnTo>
                  <a:lnTo>
                    <a:pt x="1410239" y="11156"/>
                  </a:lnTo>
                  <a:lnTo>
                    <a:pt x="1457162" y="6305"/>
                  </a:lnTo>
                  <a:lnTo>
                    <a:pt x="1504476" y="2815"/>
                  </a:lnTo>
                  <a:lnTo>
                    <a:pt x="1552162" y="707"/>
                  </a:lnTo>
                  <a:lnTo>
                    <a:pt x="1600200" y="0"/>
                  </a:lnTo>
                  <a:lnTo>
                    <a:pt x="1648237" y="707"/>
                  </a:lnTo>
                  <a:lnTo>
                    <a:pt x="1695923" y="2815"/>
                  </a:lnTo>
                  <a:lnTo>
                    <a:pt x="1743237" y="6305"/>
                  </a:lnTo>
                  <a:lnTo>
                    <a:pt x="1790160" y="11156"/>
                  </a:lnTo>
                  <a:lnTo>
                    <a:pt x="1836671" y="17349"/>
                  </a:lnTo>
                  <a:lnTo>
                    <a:pt x="1882752" y="24864"/>
                  </a:lnTo>
                  <a:lnTo>
                    <a:pt x="1928382" y="33681"/>
                  </a:lnTo>
                  <a:lnTo>
                    <a:pt x="1973541" y="43781"/>
                  </a:lnTo>
                  <a:lnTo>
                    <a:pt x="2018210" y="55143"/>
                  </a:lnTo>
                  <a:lnTo>
                    <a:pt x="2062368" y="67748"/>
                  </a:lnTo>
                  <a:lnTo>
                    <a:pt x="2105997" y="81576"/>
                  </a:lnTo>
                  <a:lnTo>
                    <a:pt x="2149076" y="96607"/>
                  </a:lnTo>
                  <a:lnTo>
                    <a:pt x="2191585" y="112822"/>
                  </a:lnTo>
                  <a:lnTo>
                    <a:pt x="2233505" y="130200"/>
                  </a:lnTo>
                  <a:lnTo>
                    <a:pt x="2274815" y="148722"/>
                  </a:lnTo>
                  <a:lnTo>
                    <a:pt x="2315497" y="168368"/>
                  </a:lnTo>
                  <a:lnTo>
                    <a:pt x="2355529" y="189118"/>
                  </a:lnTo>
                  <a:lnTo>
                    <a:pt x="2394894" y="210952"/>
                  </a:lnTo>
                  <a:lnTo>
                    <a:pt x="2433569" y="233851"/>
                  </a:lnTo>
                  <a:lnTo>
                    <a:pt x="2471537" y="257795"/>
                  </a:lnTo>
                  <a:lnTo>
                    <a:pt x="2508777" y="282764"/>
                  </a:lnTo>
                  <a:lnTo>
                    <a:pt x="2545268" y="308738"/>
                  </a:lnTo>
                  <a:lnTo>
                    <a:pt x="2580993" y="335697"/>
                  </a:lnTo>
                  <a:lnTo>
                    <a:pt x="2615930" y="363622"/>
                  </a:lnTo>
                  <a:lnTo>
                    <a:pt x="2650059" y="392492"/>
                  </a:lnTo>
                  <a:lnTo>
                    <a:pt x="2683362" y="422289"/>
                  </a:lnTo>
                  <a:lnTo>
                    <a:pt x="2715818" y="452992"/>
                  </a:lnTo>
                  <a:lnTo>
                    <a:pt x="2747407" y="484581"/>
                  </a:lnTo>
                  <a:lnTo>
                    <a:pt x="2778110" y="517037"/>
                  </a:lnTo>
                  <a:lnTo>
                    <a:pt x="2807907" y="550340"/>
                  </a:lnTo>
                  <a:lnTo>
                    <a:pt x="2836777" y="584469"/>
                  </a:lnTo>
                  <a:lnTo>
                    <a:pt x="2864702" y="619406"/>
                  </a:lnTo>
                  <a:lnTo>
                    <a:pt x="2891661" y="655131"/>
                  </a:lnTo>
                  <a:lnTo>
                    <a:pt x="2917635" y="691622"/>
                  </a:lnTo>
                  <a:lnTo>
                    <a:pt x="2942604" y="728862"/>
                  </a:lnTo>
                  <a:lnTo>
                    <a:pt x="2966548" y="766830"/>
                  </a:lnTo>
                  <a:lnTo>
                    <a:pt x="2989447" y="805505"/>
                  </a:lnTo>
                  <a:lnTo>
                    <a:pt x="3011281" y="844870"/>
                  </a:lnTo>
                  <a:lnTo>
                    <a:pt x="3032031" y="884902"/>
                  </a:lnTo>
                  <a:lnTo>
                    <a:pt x="3051677" y="925584"/>
                  </a:lnTo>
                  <a:lnTo>
                    <a:pt x="3070199" y="966894"/>
                  </a:lnTo>
                  <a:lnTo>
                    <a:pt x="3087577" y="1008814"/>
                  </a:lnTo>
                  <a:lnTo>
                    <a:pt x="3103792" y="1051323"/>
                  </a:lnTo>
                  <a:lnTo>
                    <a:pt x="3118823" y="1094402"/>
                  </a:lnTo>
                  <a:lnTo>
                    <a:pt x="3132651" y="1138031"/>
                  </a:lnTo>
                  <a:lnTo>
                    <a:pt x="3145256" y="1182189"/>
                  </a:lnTo>
                  <a:lnTo>
                    <a:pt x="3156618" y="1226858"/>
                  </a:lnTo>
                  <a:lnTo>
                    <a:pt x="3166718" y="1272017"/>
                  </a:lnTo>
                  <a:lnTo>
                    <a:pt x="3175535" y="1317647"/>
                  </a:lnTo>
                  <a:lnTo>
                    <a:pt x="3183050" y="1363728"/>
                  </a:lnTo>
                  <a:lnTo>
                    <a:pt x="3189243" y="1410239"/>
                  </a:lnTo>
                  <a:lnTo>
                    <a:pt x="3194094" y="1457162"/>
                  </a:lnTo>
                  <a:lnTo>
                    <a:pt x="3197584" y="1504476"/>
                  </a:lnTo>
                  <a:lnTo>
                    <a:pt x="3199692" y="1552162"/>
                  </a:lnTo>
                  <a:lnTo>
                    <a:pt x="3200400" y="1600200"/>
                  </a:lnTo>
                  <a:lnTo>
                    <a:pt x="3199692" y="1648237"/>
                  </a:lnTo>
                  <a:lnTo>
                    <a:pt x="3197584" y="1695923"/>
                  </a:lnTo>
                  <a:lnTo>
                    <a:pt x="3194094" y="1743237"/>
                  </a:lnTo>
                  <a:lnTo>
                    <a:pt x="3189243" y="1790160"/>
                  </a:lnTo>
                  <a:lnTo>
                    <a:pt x="3183050" y="1836671"/>
                  </a:lnTo>
                  <a:lnTo>
                    <a:pt x="3175535" y="1882752"/>
                  </a:lnTo>
                  <a:lnTo>
                    <a:pt x="3166718" y="1928382"/>
                  </a:lnTo>
                  <a:lnTo>
                    <a:pt x="3156618" y="1973541"/>
                  </a:lnTo>
                  <a:lnTo>
                    <a:pt x="3145256" y="2018210"/>
                  </a:lnTo>
                  <a:lnTo>
                    <a:pt x="3132651" y="2062368"/>
                  </a:lnTo>
                  <a:lnTo>
                    <a:pt x="3118823" y="2105997"/>
                  </a:lnTo>
                  <a:lnTo>
                    <a:pt x="3103792" y="2149076"/>
                  </a:lnTo>
                  <a:lnTo>
                    <a:pt x="3087577" y="2191585"/>
                  </a:lnTo>
                  <a:lnTo>
                    <a:pt x="3070199" y="2233505"/>
                  </a:lnTo>
                  <a:lnTo>
                    <a:pt x="3051677" y="2274815"/>
                  </a:lnTo>
                  <a:lnTo>
                    <a:pt x="3032031" y="2315497"/>
                  </a:lnTo>
                  <a:lnTo>
                    <a:pt x="3011281" y="2355529"/>
                  </a:lnTo>
                  <a:lnTo>
                    <a:pt x="2989447" y="2394894"/>
                  </a:lnTo>
                  <a:lnTo>
                    <a:pt x="2966548" y="2433569"/>
                  </a:lnTo>
                  <a:lnTo>
                    <a:pt x="2942604" y="2471537"/>
                  </a:lnTo>
                  <a:lnTo>
                    <a:pt x="2917635" y="2508777"/>
                  </a:lnTo>
                  <a:lnTo>
                    <a:pt x="2891661" y="2545268"/>
                  </a:lnTo>
                  <a:lnTo>
                    <a:pt x="2864702" y="2580993"/>
                  </a:lnTo>
                  <a:lnTo>
                    <a:pt x="2836777" y="2615930"/>
                  </a:lnTo>
                  <a:lnTo>
                    <a:pt x="2807907" y="2650059"/>
                  </a:lnTo>
                  <a:lnTo>
                    <a:pt x="2778110" y="2683362"/>
                  </a:lnTo>
                  <a:lnTo>
                    <a:pt x="2747407" y="2715818"/>
                  </a:lnTo>
                  <a:lnTo>
                    <a:pt x="2715818" y="2747407"/>
                  </a:lnTo>
                  <a:lnTo>
                    <a:pt x="2683362" y="2778110"/>
                  </a:lnTo>
                  <a:lnTo>
                    <a:pt x="2650059" y="2807907"/>
                  </a:lnTo>
                  <a:lnTo>
                    <a:pt x="2615930" y="2836777"/>
                  </a:lnTo>
                  <a:lnTo>
                    <a:pt x="2580993" y="2864702"/>
                  </a:lnTo>
                  <a:lnTo>
                    <a:pt x="2545268" y="2891661"/>
                  </a:lnTo>
                  <a:lnTo>
                    <a:pt x="2508777" y="2917635"/>
                  </a:lnTo>
                  <a:lnTo>
                    <a:pt x="2471537" y="2942604"/>
                  </a:lnTo>
                  <a:lnTo>
                    <a:pt x="2433569" y="2966548"/>
                  </a:lnTo>
                  <a:lnTo>
                    <a:pt x="2394894" y="2989447"/>
                  </a:lnTo>
                  <a:lnTo>
                    <a:pt x="2355529" y="3011281"/>
                  </a:lnTo>
                  <a:lnTo>
                    <a:pt x="2315497" y="3032031"/>
                  </a:lnTo>
                  <a:lnTo>
                    <a:pt x="2274815" y="3051677"/>
                  </a:lnTo>
                  <a:lnTo>
                    <a:pt x="2233505" y="3070199"/>
                  </a:lnTo>
                  <a:lnTo>
                    <a:pt x="2191585" y="3087577"/>
                  </a:lnTo>
                  <a:lnTo>
                    <a:pt x="2149076" y="3103792"/>
                  </a:lnTo>
                  <a:lnTo>
                    <a:pt x="2105997" y="3118823"/>
                  </a:lnTo>
                  <a:lnTo>
                    <a:pt x="2062368" y="3132651"/>
                  </a:lnTo>
                  <a:lnTo>
                    <a:pt x="2018210" y="3145256"/>
                  </a:lnTo>
                  <a:lnTo>
                    <a:pt x="1973541" y="3156618"/>
                  </a:lnTo>
                  <a:lnTo>
                    <a:pt x="1928382" y="3166718"/>
                  </a:lnTo>
                  <a:lnTo>
                    <a:pt x="1882752" y="3175535"/>
                  </a:lnTo>
                  <a:lnTo>
                    <a:pt x="1836671" y="3183050"/>
                  </a:lnTo>
                  <a:lnTo>
                    <a:pt x="1790160" y="3189243"/>
                  </a:lnTo>
                  <a:lnTo>
                    <a:pt x="1743237" y="3194094"/>
                  </a:lnTo>
                  <a:lnTo>
                    <a:pt x="1695923" y="3197584"/>
                  </a:lnTo>
                  <a:lnTo>
                    <a:pt x="1648237" y="3199692"/>
                  </a:lnTo>
                  <a:lnTo>
                    <a:pt x="1600200" y="3200400"/>
                  </a:lnTo>
                  <a:lnTo>
                    <a:pt x="1552162" y="3199692"/>
                  </a:lnTo>
                  <a:lnTo>
                    <a:pt x="1504476" y="3197584"/>
                  </a:lnTo>
                  <a:lnTo>
                    <a:pt x="1457162" y="3194094"/>
                  </a:lnTo>
                  <a:lnTo>
                    <a:pt x="1410239" y="3189243"/>
                  </a:lnTo>
                  <a:lnTo>
                    <a:pt x="1363728" y="3183050"/>
                  </a:lnTo>
                  <a:lnTo>
                    <a:pt x="1317647" y="3175535"/>
                  </a:lnTo>
                  <a:lnTo>
                    <a:pt x="1272017" y="3166718"/>
                  </a:lnTo>
                  <a:lnTo>
                    <a:pt x="1226858" y="3156618"/>
                  </a:lnTo>
                  <a:lnTo>
                    <a:pt x="1182189" y="3145256"/>
                  </a:lnTo>
                  <a:lnTo>
                    <a:pt x="1138031" y="3132651"/>
                  </a:lnTo>
                  <a:lnTo>
                    <a:pt x="1094402" y="3118823"/>
                  </a:lnTo>
                  <a:lnTo>
                    <a:pt x="1051323" y="3103792"/>
                  </a:lnTo>
                  <a:lnTo>
                    <a:pt x="1008814" y="3087577"/>
                  </a:lnTo>
                  <a:lnTo>
                    <a:pt x="966894" y="3070199"/>
                  </a:lnTo>
                  <a:lnTo>
                    <a:pt x="925584" y="3051677"/>
                  </a:lnTo>
                  <a:lnTo>
                    <a:pt x="884902" y="3032031"/>
                  </a:lnTo>
                  <a:lnTo>
                    <a:pt x="844870" y="3011281"/>
                  </a:lnTo>
                  <a:lnTo>
                    <a:pt x="805505" y="2989447"/>
                  </a:lnTo>
                  <a:lnTo>
                    <a:pt x="766830" y="2966548"/>
                  </a:lnTo>
                  <a:lnTo>
                    <a:pt x="728862" y="2942604"/>
                  </a:lnTo>
                  <a:lnTo>
                    <a:pt x="691622" y="2917635"/>
                  </a:lnTo>
                  <a:lnTo>
                    <a:pt x="655131" y="2891661"/>
                  </a:lnTo>
                  <a:lnTo>
                    <a:pt x="619406" y="2864702"/>
                  </a:lnTo>
                  <a:lnTo>
                    <a:pt x="584469" y="2836777"/>
                  </a:lnTo>
                  <a:lnTo>
                    <a:pt x="550340" y="2807907"/>
                  </a:lnTo>
                  <a:lnTo>
                    <a:pt x="517037" y="2778110"/>
                  </a:lnTo>
                  <a:lnTo>
                    <a:pt x="484581" y="2747407"/>
                  </a:lnTo>
                  <a:lnTo>
                    <a:pt x="452992" y="2715818"/>
                  </a:lnTo>
                  <a:lnTo>
                    <a:pt x="422289" y="2683362"/>
                  </a:lnTo>
                  <a:lnTo>
                    <a:pt x="392492" y="2650059"/>
                  </a:lnTo>
                  <a:lnTo>
                    <a:pt x="363622" y="2615930"/>
                  </a:lnTo>
                  <a:lnTo>
                    <a:pt x="335697" y="2580993"/>
                  </a:lnTo>
                  <a:lnTo>
                    <a:pt x="308738" y="2545268"/>
                  </a:lnTo>
                  <a:lnTo>
                    <a:pt x="282764" y="2508777"/>
                  </a:lnTo>
                  <a:lnTo>
                    <a:pt x="257795" y="2471537"/>
                  </a:lnTo>
                  <a:lnTo>
                    <a:pt x="233851" y="2433569"/>
                  </a:lnTo>
                  <a:lnTo>
                    <a:pt x="210952" y="2394894"/>
                  </a:lnTo>
                  <a:lnTo>
                    <a:pt x="189118" y="2355529"/>
                  </a:lnTo>
                  <a:lnTo>
                    <a:pt x="168368" y="2315497"/>
                  </a:lnTo>
                  <a:lnTo>
                    <a:pt x="148722" y="2274815"/>
                  </a:lnTo>
                  <a:lnTo>
                    <a:pt x="130200" y="2233505"/>
                  </a:lnTo>
                  <a:lnTo>
                    <a:pt x="112822" y="2191585"/>
                  </a:lnTo>
                  <a:lnTo>
                    <a:pt x="96607" y="2149076"/>
                  </a:lnTo>
                  <a:lnTo>
                    <a:pt x="81576" y="2105997"/>
                  </a:lnTo>
                  <a:lnTo>
                    <a:pt x="67748" y="2062368"/>
                  </a:lnTo>
                  <a:lnTo>
                    <a:pt x="55143" y="2018210"/>
                  </a:lnTo>
                  <a:lnTo>
                    <a:pt x="43781" y="1973541"/>
                  </a:lnTo>
                  <a:lnTo>
                    <a:pt x="33681" y="1928382"/>
                  </a:lnTo>
                  <a:lnTo>
                    <a:pt x="24864" y="1882752"/>
                  </a:lnTo>
                  <a:lnTo>
                    <a:pt x="17349" y="1836671"/>
                  </a:lnTo>
                  <a:lnTo>
                    <a:pt x="11156" y="1790160"/>
                  </a:lnTo>
                  <a:lnTo>
                    <a:pt x="6305" y="1743237"/>
                  </a:lnTo>
                  <a:lnTo>
                    <a:pt x="2815" y="1695923"/>
                  </a:lnTo>
                  <a:lnTo>
                    <a:pt x="707" y="1648237"/>
                  </a:lnTo>
                  <a:lnTo>
                    <a:pt x="0" y="1600200"/>
                  </a:lnTo>
                  <a:close/>
                </a:path>
              </a:pathLst>
            </a:custGeom>
            <a:ln w="57912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353558" y="2777490"/>
            <a:ext cx="2038985" cy="18548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 indent="57785">
              <a:lnSpc>
                <a:spcPts val="3890"/>
              </a:lnSpc>
              <a:spcBef>
                <a:spcPts val="585"/>
              </a:spcBef>
            </a:pPr>
            <a:r>
              <a:rPr dirty="0" sz="3600" spc="-5">
                <a:solidFill>
                  <a:srgbClr val="FFFFFF"/>
                </a:solidFill>
                <a:latin typeface="Tahoma"/>
                <a:cs typeface="Tahoma"/>
              </a:rPr>
              <a:t>(sigmoid) </a:t>
            </a:r>
            <a:r>
              <a:rPr dirty="0" sz="3600" spc="-1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Tahoma"/>
                <a:cs typeface="Tahoma"/>
              </a:rPr>
              <a:t>act</a:t>
            </a:r>
            <a:r>
              <a:rPr dirty="0" sz="3600" spc="3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600" spc="65">
                <a:solidFill>
                  <a:srgbClr val="FFFFFF"/>
                </a:solidFill>
                <a:latin typeface="Tahoma"/>
                <a:cs typeface="Tahoma"/>
              </a:rPr>
              <a:t>vation</a:t>
            </a:r>
            <a:endParaRPr sz="3600">
              <a:latin typeface="Tahoma"/>
              <a:cs typeface="Tahoma"/>
            </a:endParaRPr>
          </a:p>
          <a:p>
            <a:pPr marL="160020">
              <a:lnSpc>
                <a:spcPct val="100000"/>
              </a:lnSpc>
              <a:spcBef>
                <a:spcPts val="1814"/>
              </a:spcBef>
            </a:pPr>
            <a:r>
              <a:rPr dirty="0" sz="3600" spc="9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91967" y="1156716"/>
            <a:ext cx="2451100" cy="5282565"/>
            <a:chOff x="2791967" y="1156716"/>
            <a:chExt cx="2451100" cy="5282565"/>
          </a:xfrm>
        </p:grpSpPr>
        <p:sp>
          <p:nvSpPr>
            <p:cNvPr id="10" name="object 10"/>
            <p:cNvSpPr/>
            <p:nvPr/>
          </p:nvSpPr>
          <p:spPr>
            <a:xfrm>
              <a:off x="2792730" y="1431924"/>
              <a:ext cx="2449830" cy="4815205"/>
            </a:xfrm>
            <a:custGeom>
              <a:avLst/>
              <a:gdLst/>
              <a:ahLst/>
              <a:cxnLst/>
              <a:rect l="l" t="t" r="r" b="b"/>
              <a:pathLst>
                <a:path w="2449829" h="4815205">
                  <a:moveTo>
                    <a:pt x="1981200" y="2333117"/>
                  </a:moveTo>
                  <a:lnTo>
                    <a:pt x="1866900" y="2275967"/>
                  </a:lnTo>
                  <a:lnTo>
                    <a:pt x="1638300" y="2161667"/>
                  </a:lnTo>
                  <a:lnTo>
                    <a:pt x="1638300" y="2275967"/>
                  </a:lnTo>
                  <a:lnTo>
                    <a:pt x="0" y="2275967"/>
                  </a:lnTo>
                  <a:lnTo>
                    <a:pt x="0" y="2390267"/>
                  </a:lnTo>
                  <a:lnTo>
                    <a:pt x="1638300" y="2390267"/>
                  </a:lnTo>
                  <a:lnTo>
                    <a:pt x="1638300" y="2504567"/>
                  </a:lnTo>
                  <a:lnTo>
                    <a:pt x="1866900" y="2390267"/>
                  </a:lnTo>
                  <a:lnTo>
                    <a:pt x="1981200" y="2333117"/>
                  </a:lnTo>
                  <a:close/>
                </a:path>
                <a:path w="2449829" h="4815205">
                  <a:moveTo>
                    <a:pt x="2449830" y="3463925"/>
                  </a:moveTo>
                  <a:lnTo>
                    <a:pt x="2075561" y="3546729"/>
                  </a:lnTo>
                  <a:lnTo>
                    <a:pt x="2147570" y="3635514"/>
                  </a:lnTo>
                  <a:lnTo>
                    <a:pt x="802259" y="4726419"/>
                  </a:lnTo>
                  <a:lnTo>
                    <a:pt x="874141" y="4815205"/>
                  </a:lnTo>
                  <a:lnTo>
                    <a:pt x="2219566" y="3724275"/>
                  </a:lnTo>
                  <a:lnTo>
                    <a:pt x="2291588" y="3813048"/>
                  </a:lnTo>
                  <a:lnTo>
                    <a:pt x="2388349" y="3599561"/>
                  </a:lnTo>
                  <a:lnTo>
                    <a:pt x="2449830" y="3463925"/>
                  </a:lnTo>
                  <a:close/>
                </a:path>
                <a:path w="2449829" h="4815205">
                  <a:moveTo>
                    <a:pt x="2449830" y="1201547"/>
                  </a:moveTo>
                  <a:lnTo>
                    <a:pt x="2386444" y="1087501"/>
                  </a:lnTo>
                  <a:lnTo>
                    <a:pt x="2263648" y="866521"/>
                  </a:lnTo>
                  <a:lnTo>
                    <a:pt x="2199094" y="960894"/>
                  </a:lnTo>
                  <a:lnTo>
                    <a:pt x="794258" y="0"/>
                  </a:lnTo>
                  <a:lnTo>
                    <a:pt x="729742" y="94234"/>
                  </a:lnTo>
                  <a:lnTo>
                    <a:pt x="2134552" y="1055243"/>
                  </a:lnTo>
                  <a:lnTo>
                    <a:pt x="2070100" y="1149477"/>
                  </a:lnTo>
                  <a:lnTo>
                    <a:pt x="2449830" y="1201547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91968" y="1156715"/>
              <a:ext cx="1805939" cy="5282565"/>
            </a:xfrm>
            <a:custGeom>
              <a:avLst/>
              <a:gdLst/>
              <a:ahLst/>
              <a:cxnLst/>
              <a:rect l="l" t="t" r="r" b="b"/>
              <a:pathLst>
                <a:path w="1805939" h="5282565">
                  <a:moveTo>
                    <a:pt x="518160" y="4745736"/>
                  </a:moveTo>
                  <a:lnTo>
                    <a:pt x="0" y="4745736"/>
                  </a:lnTo>
                  <a:lnTo>
                    <a:pt x="0" y="5282184"/>
                  </a:lnTo>
                  <a:lnTo>
                    <a:pt x="518160" y="5282184"/>
                  </a:lnTo>
                  <a:lnTo>
                    <a:pt x="518160" y="4745736"/>
                  </a:lnTo>
                  <a:close/>
                </a:path>
                <a:path w="1805939" h="5282565">
                  <a:moveTo>
                    <a:pt x="1805927" y="0"/>
                  </a:moveTo>
                  <a:lnTo>
                    <a:pt x="1377696" y="0"/>
                  </a:lnTo>
                  <a:lnTo>
                    <a:pt x="1377696" y="536448"/>
                  </a:lnTo>
                  <a:lnTo>
                    <a:pt x="1805927" y="536448"/>
                  </a:lnTo>
                  <a:lnTo>
                    <a:pt x="1805927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569591" y="1125982"/>
            <a:ext cx="3556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60">
                <a:solidFill>
                  <a:srgbClr val="FF0000"/>
                </a:solidFill>
                <a:latin typeface="Tahoma"/>
                <a:cs typeface="Tahoma"/>
              </a:rPr>
              <a:t>.9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12391" y="3184651"/>
            <a:ext cx="3556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60">
                <a:solidFill>
                  <a:srgbClr val="FF0000"/>
                </a:solidFill>
                <a:latin typeface="Tahoma"/>
                <a:cs typeface="Tahoma"/>
              </a:rPr>
              <a:t>.2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9292" y="1111452"/>
            <a:ext cx="2673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55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6040" y="2978276"/>
            <a:ext cx="2673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55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40808" y="5397246"/>
            <a:ext cx="1108075" cy="1214120"/>
            <a:chOff x="4940808" y="5397246"/>
            <a:chExt cx="1108075" cy="1214120"/>
          </a:xfrm>
        </p:grpSpPr>
        <p:sp>
          <p:nvSpPr>
            <p:cNvPr id="17" name="object 17"/>
            <p:cNvSpPr/>
            <p:nvPr/>
          </p:nvSpPr>
          <p:spPr>
            <a:xfrm>
              <a:off x="5434965" y="5397246"/>
              <a:ext cx="614045" cy="691515"/>
            </a:xfrm>
            <a:custGeom>
              <a:avLst/>
              <a:gdLst/>
              <a:ahLst/>
              <a:cxnLst/>
              <a:rect l="l" t="t" r="r" b="b"/>
              <a:pathLst>
                <a:path w="614045" h="691514">
                  <a:moveTo>
                    <a:pt x="345206" y="220567"/>
                  </a:moveTo>
                  <a:lnTo>
                    <a:pt x="0" y="615848"/>
                  </a:lnTo>
                  <a:lnTo>
                    <a:pt x="86106" y="691045"/>
                  </a:lnTo>
                  <a:lnTo>
                    <a:pt x="431315" y="295817"/>
                  </a:lnTo>
                  <a:lnTo>
                    <a:pt x="345206" y="220567"/>
                  </a:lnTo>
                  <a:close/>
                </a:path>
                <a:path w="614045" h="691514">
                  <a:moveTo>
                    <a:pt x="567666" y="177545"/>
                  </a:moveTo>
                  <a:lnTo>
                    <a:pt x="382777" y="177545"/>
                  </a:lnTo>
                  <a:lnTo>
                    <a:pt x="468884" y="252806"/>
                  </a:lnTo>
                  <a:lnTo>
                    <a:pt x="431315" y="295817"/>
                  </a:lnTo>
                  <a:lnTo>
                    <a:pt x="517398" y="371043"/>
                  </a:lnTo>
                  <a:lnTo>
                    <a:pt x="567666" y="177545"/>
                  </a:lnTo>
                  <a:close/>
                </a:path>
                <a:path w="614045" h="691514">
                  <a:moveTo>
                    <a:pt x="382777" y="177545"/>
                  </a:moveTo>
                  <a:lnTo>
                    <a:pt x="345206" y="220567"/>
                  </a:lnTo>
                  <a:lnTo>
                    <a:pt x="431315" y="295817"/>
                  </a:lnTo>
                  <a:lnTo>
                    <a:pt x="468884" y="252806"/>
                  </a:lnTo>
                  <a:lnTo>
                    <a:pt x="382777" y="177545"/>
                  </a:lnTo>
                  <a:close/>
                </a:path>
                <a:path w="614045" h="691514">
                  <a:moveTo>
                    <a:pt x="613790" y="0"/>
                  </a:moveTo>
                  <a:lnTo>
                    <a:pt x="259207" y="145414"/>
                  </a:lnTo>
                  <a:lnTo>
                    <a:pt x="345206" y="220567"/>
                  </a:lnTo>
                  <a:lnTo>
                    <a:pt x="382777" y="177545"/>
                  </a:lnTo>
                  <a:lnTo>
                    <a:pt x="567666" y="177545"/>
                  </a:lnTo>
                  <a:lnTo>
                    <a:pt x="613790" y="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940808" y="6073140"/>
              <a:ext cx="428625" cy="538480"/>
            </a:xfrm>
            <a:custGeom>
              <a:avLst/>
              <a:gdLst/>
              <a:ahLst/>
              <a:cxnLst/>
              <a:rect l="l" t="t" r="r" b="b"/>
              <a:pathLst>
                <a:path w="428625" h="538479">
                  <a:moveTo>
                    <a:pt x="428243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428243" y="537972"/>
                  </a:lnTo>
                  <a:lnTo>
                    <a:pt x="428243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469382" y="1281430"/>
            <a:ext cx="433705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135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3200" spc="-2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-425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3200" spc="-229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-45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dirty="0" sz="320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dirty="0" sz="3200" spc="-425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dirty="0" sz="3200" spc="-2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-4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dirty="0" sz="320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dirty="0" sz="3200" spc="-425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dirty="0" sz="3200" spc="-2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-45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dirty="0" sz="320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179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dirty="0" sz="3200" spc="-130">
                <a:solidFill>
                  <a:srgbClr val="FF0000"/>
                </a:solidFill>
                <a:latin typeface="Tahoma"/>
                <a:cs typeface="Tahoma"/>
              </a:rPr>
              <a:t>+b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70961" y="5860393"/>
            <a:ext cx="356235" cy="5511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60">
                <a:solidFill>
                  <a:srgbClr val="FF0000"/>
                </a:solidFill>
                <a:latin typeface="Tahoma"/>
                <a:cs typeface="Tahoma"/>
              </a:rPr>
              <a:t>.3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19547" y="6031994"/>
            <a:ext cx="267335" cy="5505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3200" spc="155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17</a:t>
            </a:fld>
          </a:p>
        </p:txBody>
      </p:sp>
      <p:sp>
        <p:nvSpPr>
          <p:cNvPr id="20" name="object 20"/>
          <p:cNvSpPr txBox="1"/>
          <p:nvPr/>
        </p:nvSpPr>
        <p:spPr>
          <a:xfrm>
            <a:off x="8501253" y="2783586"/>
            <a:ext cx="59245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10">
                <a:solidFill>
                  <a:srgbClr val="FF0000"/>
                </a:solidFill>
                <a:latin typeface="Tahoma"/>
                <a:cs typeface="Tahoma"/>
              </a:rPr>
              <a:t>f(z)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99518" y="6560311"/>
            <a:ext cx="1473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0">
                <a:solidFill>
                  <a:srgbClr val="525252"/>
                </a:solidFill>
                <a:latin typeface="Tahoma"/>
                <a:cs typeface="Tahoma"/>
              </a:rPr>
              <a:t>18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9542" y="4851603"/>
            <a:ext cx="1665605" cy="949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635"/>
              </a:lnSpc>
              <a:spcBef>
                <a:spcPts val="105"/>
              </a:spcBef>
            </a:pPr>
            <a:r>
              <a:rPr dirty="0" sz="3200" spc="130">
                <a:solidFill>
                  <a:srgbClr val="FF0000"/>
                </a:solidFill>
                <a:latin typeface="Tahoma"/>
                <a:cs typeface="Tahoma"/>
              </a:rPr>
              <a:t>-1</a:t>
            </a:r>
            <a:endParaRPr sz="3200">
              <a:latin typeface="Tahoma"/>
              <a:cs typeface="Tahoma"/>
            </a:endParaRPr>
          </a:p>
          <a:p>
            <a:pPr marL="1322705">
              <a:lnSpc>
                <a:spcPts val="3635"/>
              </a:lnSpc>
            </a:pPr>
            <a:r>
              <a:rPr dirty="0" sz="3200" spc="-60">
                <a:solidFill>
                  <a:srgbClr val="FF0000"/>
                </a:solidFill>
                <a:latin typeface="Tahoma"/>
                <a:cs typeface="Tahoma"/>
              </a:rPr>
              <a:t>.5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68827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"/>
              <a:t>E</a:t>
            </a:r>
            <a:r>
              <a:rPr dirty="0" spc="-65"/>
              <a:t>x</a:t>
            </a:r>
            <a:r>
              <a:rPr dirty="0" spc="-50"/>
              <a:t>a</a:t>
            </a:r>
            <a:r>
              <a:rPr dirty="0" spc="130"/>
              <a:t>m</a:t>
            </a:r>
            <a:r>
              <a:rPr dirty="0" spc="175"/>
              <a:t>p</a:t>
            </a:r>
            <a:r>
              <a:rPr dirty="0" spc="160"/>
              <a:t>l</a:t>
            </a:r>
            <a:r>
              <a:rPr dirty="0" spc="45"/>
              <a:t>e</a:t>
            </a:r>
            <a:r>
              <a:rPr dirty="0" spc="-320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50"/>
              <a:t>u</a:t>
            </a:r>
            <a:r>
              <a:rPr dirty="0" spc="20"/>
              <a:t>r</a:t>
            </a:r>
            <a:r>
              <a:rPr dirty="0" spc="155"/>
              <a:t>o</a:t>
            </a:r>
            <a:r>
              <a:rPr dirty="0" spc="120"/>
              <a:t>n</a:t>
            </a:r>
            <a:r>
              <a:rPr dirty="0" spc="-315"/>
              <a:t> </a:t>
            </a:r>
            <a:r>
              <a:rPr dirty="0" spc="90"/>
              <a:t>C</a:t>
            </a:r>
            <a:r>
              <a:rPr dirty="0" spc="155"/>
              <a:t>o</a:t>
            </a:r>
            <a:r>
              <a:rPr dirty="0" spc="130"/>
              <a:t>m</a:t>
            </a:r>
            <a:r>
              <a:rPr dirty="0" spc="175"/>
              <a:t>p</a:t>
            </a:r>
            <a:r>
              <a:rPr dirty="0" spc="50"/>
              <a:t>u</a:t>
            </a:r>
            <a:r>
              <a:rPr dirty="0" spc="25"/>
              <a:t>t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743958" y="2134870"/>
            <a:ext cx="5669280" cy="3258820"/>
            <a:chOff x="4743958" y="2134870"/>
            <a:chExt cx="5669280" cy="3258820"/>
          </a:xfrm>
        </p:grpSpPr>
        <p:sp>
          <p:nvSpPr>
            <p:cNvPr id="6" name="object 6"/>
            <p:cNvSpPr/>
            <p:nvPr/>
          </p:nvSpPr>
          <p:spPr>
            <a:xfrm>
              <a:off x="7974330" y="3593592"/>
              <a:ext cx="2438400" cy="342900"/>
            </a:xfrm>
            <a:custGeom>
              <a:avLst/>
              <a:gdLst/>
              <a:ahLst/>
              <a:cxnLst/>
              <a:rect l="l" t="t" r="r" b="b"/>
              <a:pathLst>
                <a:path w="2438400" h="342900">
                  <a:moveTo>
                    <a:pt x="2095500" y="0"/>
                  </a:moveTo>
                  <a:lnTo>
                    <a:pt x="2095500" y="342900"/>
                  </a:lnTo>
                  <a:lnTo>
                    <a:pt x="2324100" y="228600"/>
                  </a:lnTo>
                  <a:lnTo>
                    <a:pt x="2152650" y="228600"/>
                  </a:lnTo>
                  <a:lnTo>
                    <a:pt x="2152650" y="114300"/>
                  </a:lnTo>
                  <a:lnTo>
                    <a:pt x="2324100" y="114300"/>
                  </a:lnTo>
                  <a:lnTo>
                    <a:pt x="2095500" y="0"/>
                  </a:lnTo>
                  <a:close/>
                </a:path>
                <a:path w="2438400" h="342900">
                  <a:moveTo>
                    <a:pt x="2095500" y="114300"/>
                  </a:moveTo>
                  <a:lnTo>
                    <a:pt x="0" y="114300"/>
                  </a:lnTo>
                  <a:lnTo>
                    <a:pt x="0" y="228600"/>
                  </a:lnTo>
                  <a:lnTo>
                    <a:pt x="2095500" y="228600"/>
                  </a:lnTo>
                  <a:lnTo>
                    <a:pt x="2095500" y="114300"/>
                  </a:lnTo>
                  <a:close/>
                </a:path>
                <a:path w="2438400" h="342900">
                  <a:moveTo>
                    <a:pt x="2324100" y="114300"/>
                  </a:moveTo>
                  <a:lnTo>
                    <a:pt x="2152650" y="114300"/>
                  </a:lnTo>
                  <a:lnTo>
                    <a:pt x="2152650" y="228600"/>
                  </a:lnTo>
                  <a:lnTo>
                    <a:pt x="2324100" y="228600"/>
                  </a:lnTo>
                  <a:lnTo>
                    <a:pt x="2438400" y="171450"/>
                  </a:lnTo>
                  <a:lnTo>
                    <a:pt x="2324100" y="11430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73168" y="216408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1600200" y="0"/>
                  </a:moveTo>
                  <a:lnTo>
                    <a:pt x="1552162" y="707"/>
                  </a:lnTo>
                  <a:lnTo>
                    <a:pt x="1504476" y="2815"/>
                  </a:lnTo>
                  <a:lnTo>
                    <a:pt x="1457162" y="6305"/>
                  </a:lnTo>
                  <a:lnTo>
                    <a:pt x="1410239" y="11156"/>
                  </a:lnTo>
                  <a:lnTo>
                    <a:pt x="1363728" y="17349"/>
                  </a:lnTo>
                  <a:lnTo>
                    <a:pt x="1317647" y="24864"/>
                  </a:lnTo>
                  <a:lnTo>
                    <a:pt x="1272017" y="33681"/>
                  </a:lnTo>
                  <a:lnTo>
                    <a:pt x="1226858" y="43781"/>
                  </a:lnTo>
                  <a:lnTo>
                    <a:pt x="1182189" y="55143"/>
                  </a:lnTo>
                  <a:lnTo>
                    <a:pt x="1138031" y="67748"/>
                  </a:lnTo>
                  <a:lnTo>
                    <a:pt x="1094402" y="81576"/>
                  </a:lnTo>
                  <a:lnTo>
                    <a:pt x="1051323" y="96607"/>
                  </a:lnTo>
                  <a:lnTo>
                    <a:pt x="1008814" y="112822"/>
                  </a:lnTo>
                  <a:lnTo>
                    <a:pt x="966894" y="130200"/>
                  </a:lnTo>
                  <a:lnTo>
                    <a:pt x="925584" y="148722"/>
                  </a:lnTo>
                  <a:lnTo>
                    <a:pt x="884902" y="168368"/>
                  </a:lnTo>
                  <a:lnTo>
                    <a:pt x="844870" y="189118"/>
                  </a:lnTo>
                  <a:lnTo>
                    <a:pt x="805505" y="210952"/>
                  </a:lnTo>
                  <a:lnTo>
                    <a:pt x="766830" y="233851"/>
                  </a:lnTo>
                  <a:lnTo>
                    <a:pt x="728862" y="257795"/>
                  </a:lnTo>
                  <a:lnTo>
                    <a:pt x="691622" y="282764"/>
                  </a:lnTo>
                  <a:lnTo>
                    <a:pt x="655131" y="308738"/>
                  </a:lnTo>
                  <a:lnTo>
                    <a:pt x="619406" y="335697"/>
                  </a:lnTo>
                  <a:lnTo>
                    <a:pt x="584469" y="363622"/>
                  </a:lnTo>
                  <a:lnTo>
                    <a:pt x="550340" y="392492"/>
                  </a:lnTo>
                  <a:lnTo>
                    <a:pt x="517037" y="422289"/>
                  </a:lnTo>
                  <a:lnTo>
                    <a:pt x="484581" y="452992"/>
                  </a:lnTo>
                  <a:lnTo>
                    <a:pt x="452992" y="484581"/>
                  </a:lnTo>
                  <a:lnTo>
                    <a:pt x="422289" y="517037"/>
                  </a:lnTo>
                  <a:lnTo>
                    <a:pt x="392492" y="550340"/>
                  </a:lnTo>
                  <a:lnTo>
                    <a:pt x="363622" y="584469"/>
                  </a:lnTo>
                  <a:lnTo>
                    <a:pt x="335697" y="619406"/>
                  </a:lnTo>
                  <a:lnTo>
                    <a:pt x="308738" y="655131"/>
                  </a:lnTo>
                  <a:lnTo>
                    <a:pt x="282764" y="691622"/>
                  </a:lnTo>
                  <a:lnTo>
                    <a:pt x="257795" y="728862"/>
                  </a:lnTo>
                  <a:lnTo>
                    <a:pt x="233851" y="766830"/>
                  </a:lnTo>
                  <a:lnTo>
                    <a:pt x="210952" y="805505"/>
                  </a:lnTo>
                  <a:lnTo>
                    <a:pt x="189118" y="844870"/>
                  </a:lnTo>
                  <a:lnTo>
                    <a:pt x="168368" y="884902"/>
                  </a:lnTo>
                  <a:lnTo>
                    <a:pt x="148722" y="925584"/>
                  </a:lnTo>
                  <a:lnTo>
                    <a:pt x="130200" y="966894"/>
                  </a:lnTo>
                  <a:lnTo>
                    <a:pt x="112822" y="1008814"/>
                  </a:lnTo>
                  <a:lnTo>
                    <a:pt x="96607" y="1051323"/>
                  </a:lnTo>
                  <a:lnTo>
                    <a:pt x="81576" y="1094402"/>
                  </a:lnTo>
                  <a:lnTo>
                    <a:pt x="67748" y="1138031"/>
                  </a:lnTo>
                  <a:lnTo>
                    <a:pt x="55143" y="1182189"/>
                  </a:lnTo>
                  <a:lnTo>
                    <a:pt x="43781" y="1226858"/>
                  </a:lnTo>
                  <a:lnTo>
                    <a:pt x="33681" y="1272017"/>
                  </a:lnTo>
                  <a:lnTo>
                    <a:pt x="24864" y="1317647"/>
                  </a:lnTo>
                  <a:lnTo>
                    <a:pt x="17349" y="1363728"/>
                  </a:lnTo>
                  <a:lnTo>
                    <a:pt x="11156" y="1410239"/>
                  </a:lnTo>
                  <a:lnTo>
                    <a:pt x="6305" y="1457162"/>
                  </a:lnTo>
                  <a:lnTo>
                    <a:pt x="2815" y="1504476"/>
                  </a:lnTo>
                  <a:lnTo>
                    <a:pt x="707" y="1552162"/>
                  </a:lnTo>
                  <a:lnTo>
                    <a:pt x="0" y="1600200"/>
                  </a:lnTo>
                  <a:lnTo>
                    <a:pt x="707" y="1648237"/>
                  </a:lnTo>
                  <a:lnTo>
                    <a:pt x="2815" y="1695923"/>
                  </a:lnTo>
                  <a:lnTo>
                    <a:pt x="6305" y="1743237"/>
                  </a:lnTo>
                  <a:lnTo>
                    <a:pt x="11156" y="1790160"/>
                  </a:lnTo>
                  <a:lnTo>
                    <a:pt x="17349" y="1836671"/>
                  </a:lnTo>
                  <a:lnTo>
                    <a:pt x="24864" y="1882752"/>
                  </a:lnTo>
                  <a:lnTo>
                    <a:pt x="33681" y="1928382"/>
                  </a:lnTo>
                  <a:lnTo>
                    <a:pt x="43781" y="1973541"/>
                  </a:lnTo>
                  <a:lnTo>
                    <a:pt x="55143" y="2018210"/>
                  </a:lnTo>
                  <a:lnTo>
                    <a:pt x="67748" y="2062368"/>
                  </a:lnTo>
                  <a:lnTo>
                    <a:pt x="81576" y="2105997"/>
                  </a:lnTo>
                  <a:lnTo>
                    <a:pt x="96607" y="2149076"/>
                  </a:lnTo>
                  <a:lnTo>
                    <a:pt x="112822" y="2191585"/>
                  </a:lnTo>
                  <a:lnTo>
                    <a:pt x="130200" y="2233505"/>
                  </a:lnTo>
                  <a:lnTo>
                    <a:pt x="148722" y="2274815"/>
                  </a:lnTo>
                  <a:lnTo>
                    <a:pt x="168368" y="2315497"/>
                  </a:lnTo>
                  <a:lnTo>
                    <a:pt x="189118" y="2355529"/>
                  </a:lnTo>
                  <a:lnTo>
                    <a:pt x="210952" y="2394894"/>
                  </a:lnTo>
                  <a:lnTo>
                    <a:pt x="233851" y="2433569"/>
                  </a:lnTo>
                  <a:lnTo>
                    <a:pt x="257795" y="2471537"/>
                  </a:lnTo>
                  <a:lnTo>
                    <a:pt x="282764" y="2508777"/>
                  </a:lnTo>
                  <a:lnTo>
                    <a:pt x="308738" y="2545268"/>
                  </a:lnTo>
                  <a:lnTo>
                    <a:pt x="335697" y="2580993"/>
                  </a:lnTo>
                  <a:lnTo>
                    <a:pt x="363622" y="2615930"/>
                  </a:lnTo>
                  <a:lnTo>
                    <a:pt x="392492" y="2650059"/>
                  </a:lnTo>
                  <a:lnTo>
                    <a:pt x="422289" y="2683362"/>
                  </a:lnTo>
                  <a:lnTo>
                    <a:pt x="452992" y="2715818"/>
                  </a:lnTo>
                  <a:lnTo>
                    <a:pt x="484581" y="2747407"/>
                  </a:lnTo>
                  <a:lnTo>
                    <a:pt x="517037" y="2778110"/>
                  </a:lnTo>
                  <a:lnTo>
                    <a:pt x="550340" y="2807907"/>
                  </a:lnTo>
                  <a:lnTo>
                    <a:pt x="584469" y="2836777"/>
                  </a:lnTo>
                  <a:lnTo>
                    <a:pt x="619406" y="2864702"/>
                  </a:lnTo>
                  <a:lnTo>
                    <a:pt x="655131" y="2891661"/>
                  </a:lnTo>
                  <a:lnTo>
                    <a:pt x="691622" y="2917635"/>
                  </a:lnTo>
                  <a:lnTo>
                    <a:pt x="728862" y="2942604"/>
                  </a:lnTo>
                  <a:lnTo>
                    <a:pt x="766830" y="2966548"/>
                  </a:lnTo>
                  <a:lnTo>
                    <a:pt x="805505" y="2989447"/>
                  </a:lnTo>
                  <a:lnTo>
                    <a:pt x="844870" y="3011281"/>
                  </a:lnTo>
                  <a:lnTo>
                    <a:pt x="884902" y="3032031"/>
                  </a:lnTo>
                  <a:lnTo>
                    <a:pt x="925584" y="3051677"/>
                  </a:lnTo>
                  <a:lnTo>
                    <a:pt x="966894" y="3070199"/>
                  </a:lnTo>
                  <a:lnTo>
                    <a:pt x="1008814" y="3087577"/>
                  </a:lnTo>
                  <a:lnTo>
                    <a:pt x="1051323" y="3103792"/>
                  </a:lnTo>
                  <a:lnTo>
                    <a:pt x="1094402" y="3118823"/>
                  </a:lnTo>
                  <a:lnTo>
                    <a:pt x="1138031" y="3132651"/>
                  </a:lnTo>
                  <a:lnTo>
                    <a:pt x="1182189" y="3145256"/>
                  </a:lnTo>
                  <a:lnTo>
                    <a:pt x="1226858" y="3156618"/>
                  </a:lnTo>
                  <a:lnTo>
                    <a:pt x="1272017" y="3166718"/>
                  </a:lnTo>
                  <a:lnTo>
                    <a:pt x="1317647" y="3175535"/>
                  </a:lnTo>
                  <a:lnTo>
                    <a:pt x="1363728" y="3183050"/>
                  </a:lnTo>
                  <a:lnTo>
                    <a:pt x="1410239" y="3189243"/>
                  </a:lnTo>
                  <a:lnTo>
                    <a:pt x="1457162" y="3194094"/>
                  </a:lnTo>
                  <a:lnTo>
                    <a:pt x="1504476" y="3197584"/>
                  </a:lnTo>
                  <a:lnTo>
                    <a:pt x="1552162" y="3199692"/>
                  </a:lnTo>
                  <a:lnTo>
                    <a:pt x="1600200" y="3200400"/>
                  </a:lnTo>
                  <a:lnTo>
                    <a:pt x="1648237" y="3199692"/>
                  </a:lnTo>
                  <a:lnTo>
                    <a:pt x="1695923" y="3197584"/>
                  </a:lnTo>
                  <a:lnTo>
                    <a:pt x="1743237" y="3194094"/>
                  </a:lnTo>
                  <a:lnTo>
                    <a:pt x="1790160" y="3189243"/>
                  </a:lnTo>
                  <a:lnTo>
                    <a:pt x="1836671" y="3183050"/>
                  </a:lnTo>
                  <a:lnTo>
                    <a:pt x="1882752" y="3175535"/>
                  </a:lnTo>
                  <a:lnTo>
                    <a:pt x="1928382" y="3166718"/>
                  </a:lnTo>
                  <a:lnTo>
                    <a:pt x="1973541" y="3156618"/>
                  </a:lnTo>
                  <a:lnTo>
                    <a:pt x="2018210" y="3145256"/>
                  </a:lnTo>
                  <a:lnTo>
                    <a:pt x="2062368" y="3132651"/>
                  </a:lnTo>
                  <a:lnTo>
                    <a:pt x="2105997" y="3118823"/>
                  </a:lnTo>
                  <a:lnTo>
                    <a:pt x="2149076" y="3103792"/>
                  </a:lnTo>
                  <a:lnTo>
                    <a:pt x="2191585" y="3087577"/>
                  </a:lnTo>
                  <a:lnTo>
                    <a:pt x="2233505" y="3070199"/>
                  </a:lnTo>
                  <a:lnTo>
                    <a:pt x="2274815" y="3051677"/>
                  </a:lnTo>
                  <a:lnTo>
                    <a:pt x="2315497" y="3032031"/>
                  </a:lnTo>
                  <a:lnTo>
                    <a:pt x="2355529" y="3011281"/>
                  </a:lnTo>
                  <a:lnTo>
                    <a:pt x="2394894" y="2989447"/>
                  </a:lnTo>
                  <a:lnTo>
                    <a:pt x="2433569" y="2966548"/>
                  </a:lnTo>
                  <a:lnTo>
                    <a:pt x="2471537" y="2942604"/>
                  </a:lnTo>
                  <a:lnTo>
                    <a:pt x="2508777" y="2917635"/>
                  </a:lnTo>
                  <a:lnTo>
                    <a:pt x="2545268" y="2891661"/>
                  </a:lnTo>
                  <a:lnTo>
                    <a:pt x="2580993" y="2864702"/>
                  </a:lnTo>
                  <a:lnTo>
                    <a:pt x="2615930" y="2836777"/>
                  </a:lnTo>
                  <a:lnTo>
                    <a:pt x="2650059" y="2807907"/>
                  </a:lnTo>
                  <a:lnTo>
                    <a:pt x="2683362" y="2778110"/>
                  </a:lnTo>
                  <a:lnTo>
                    <a:pt x="2715818" y="2747407"/>
                  </a:lnTo>
                  <a:lnTo>
                    <a:pt x="2747407" y="2715818"/>
                  </a:lnTo>
                  <a:lnTo>
                    <a:pt x="2778110" y="2683362"/>
                  </a:lnTo>
                  <a:lnTo>
                    <a:pt x="2807907" y="2650059"/>
                  </a:lnTo>
                  <a:lnTo>
                    <a:pt x="2836777" y="2615930"/>
                  </a:lnTo>
                  <a:lnTo>
                    <a:pt x="2864702" y="2580993"/>
                  </a:lnTo>
                  <a:lnTo>
                    <a:pt x="2891661" y="2545268"/>
                  </a:lnTo>
                  <a:lnTo>
                    <a:pt x="2917635" y="2508777"/>
                  </a:lnTo>
                  <a:lnTo>
                    <a:pt x="2942604" y="2471537"/>
                  </a:lnTo>
                  <a:lnTo>
                    <a:pt x="2966548" y="2433569"/>
                  </a:lnTo>
                  <a:lnTo>
                    <a:pt x="2989447" y="2394894"/>
                  </a:lnTo>
                  <a:lnTo>
                    <a:pt x="3011281" y="2355529"/>
                  </a:lnTo>
                  <a:lnTo>
                    <a:pt x="3032031" y="2315497"/>
                  </a:lnTo>
                  <a:lnTo>
                    <a:pt x="3051677" y="2274815"/>
                  </a:lnTo>
                  <a:lnTo>
                    <a:pt x="3070199" y="2233505"/>
                  </a:lnTo>
                  <a:lnTo>
                    <a:pt x="3087577" y="2191585"/>
                  </a:lnTo>
                  <a:lnTo>
                    <a:pt x="3103792" y="2149076"/>
                  </a:lnTo>
                  <a:lnTo>
                    <a:pt x="3118823" y="2105997"/>
                  </a:lnTo>
                  <a:lnTo>
                    <a:pt x="3132651" y="2062368"/>
                  </a:lnTo>
                  <a:lnTo>
                    <a:pt x="3145256" y="2018210"/>
                  </a:lnTo>
                  <a:lnTo>
                    <a:pt x="3156618" y="1973541"/>
                  </a:lnTo>
                  <a:lnTo>
                    <a:pt x="3166718" y="1928382"/>
                  </a:lnTo>
                  <a:lnTo>
                    <a:pt x="3175535" y="1882752"/>
                  </a:lnTo>
                  <a:lnTo>
                    <a:pt x="3183050" y="1836671"/>
                  </a:lnTo>
                  <a:lnTo>
                    <a:pt x="3189243" y="1790160"/>
                  </a:lnTo>
                  <a:lnTo>
                    <a:pt x="3194094" y="1743237"/>
                  </a:lnTo>
                  <a:lnTo>
                    <a:pt x="3197584" y="1695923"/>
                  </a:lnTo>
                  <a:lnTo>
                    <a:pt x="3199692" y="1648237"/>
                  </a:lnTo>
                  <a:lnTo>
                    <a:pt x="3200400" y="1600200"/>
                  </a:lnTo>
                  <a:lnTo>
                    <a:pt x="3199692" y="1552162"/>
                  </a:lnTo>
                  <a:lnTo>
                    <a:pt x="3197584" y="1504476"/>
                  </a:lnTo>
                  <a:lnTo>
                    <a:pt x="3194094" y="1457162"/>
                  </a:lnTo>
                  <a:lnTo>
                    <a:pt x="3189243" y="1410239"/>
                  </a:lnTo>
                  <a:lnTo>
                    <a:pt x="3183050" y="1363728"/>
                  </a:lnTo>
                  <a:lnTo>
                    <a:pt x="3175535" y="1317647"/>
                  </a:lnTo>
                  <a:lnTo>
                    <a:pt x="3166718" y="1272017"/>
                  </a:lnTo>
                  <a:lnTo>
                    <a:pt x="3156618" y="1226858"/>
                  </a:lnTo>
                  <a:lnTo>
                    <a:pt x="3145256" y="1182189"/>
                  </a:lnTo>
                  <a:lnTo>
                    <a:pt x="3132651" y="1138031"/>
                  </a:lnTo>
                  <a:lnTo>
                    <a:pt x="3118823" y="1094402"/>
                  </a:lnTo>
                  <a:lnTo>
                    <a:pt x="3103792" y="1051323"/>
                  </a:lnTo>
                  <a:lnTo>
                    <a:pt x="3087577" y="1008814"/>
                  </a:lnTo>
                  <a:lnTo>
                    <a:pt x="3070199" y="966894"/>
                  </a:lnTo>
                  <a:lnTo>
                    <a:pt x="3051677" y="925584"/>
                  </a:lnTo>
                  <a:lnTo>
                    <a:pt x="3032031" y="884902"/>
                  </a:lnTo>
                  <a:lnTo>
                    <a:pt x="3011281" y="844870"/>
                  </a:lnTo>
                  <a:lnTo>
                    <a:pt x="2989447" y="805505"/>
                  </a:lnTo>
                  <a:lnTo>
                    <a:pt x="2966548" y="766830"/>
                  </a:lnTo>
                  <a:lnTo>
                    <a:pt x="2942604" y="728862"/>
                  </a:lnTo>
                  <a:lnTo>
                    <a:pt x="2917635" y="691622"/>
                  </a:lnTo>
                  <a:lnTo>
                    <a:pt x="2891661" y="655131"/>
                  </a:lnTo>
                  <a:lnTo>
                    <a:pt x="2864702" y="619406"/>
                  </a:lnTo>
                  <a:lnTo>
                    <a:pt x="2836777" y="584469"/>
                  </a:lnTo>
                  <a:lnTo>
                    <a:pt x="2807907" y="550340"/>
                  </a:lnTo>
                  <a:lnTo>
                    <a:pt x="2778110" y="517037"/>
                  </a:lnTo>
                  <a:lnTo>
                    <a:pt x="2747407" y="484581"/>
                  </a:lnTo>
                  <a:lnTo>
                    <a:pt x="2715818" y="452992"/>
                  </a:lnTo>
                  <a:lnTo>
                    <a:pt x="2683362" y="422289"/>
                  </a:lnTo>
                  <a:lnTo>
                    <a:pt x="2650059" y="392492"/>
                  </a:lnTo>
                  <a:lnTo>
                    <a:pt x="2615930" y="363622"/>
                  </a:lnTo>
                  <a:lnTo>
                    <a:pt x="2580993" y="335697"/>
                  </a:lnTo>
                  <a:lnTo>
                    <a:pt x="2545268" y="308738"/>
                  </a:lnTo>
                  <a:lnTo>
                    <a:pt x="2508777" y="282764"/>
                  </a:lnTo>
                  <a:lnTo>
                    <a:pt x="2471537" y="257795"/>
                  </a:lnTo>
                  <a:lnTo>
                    <a:pt x="2433569" y="233851"/>
                  </a:lnTo>
                  <a:lnTo>
                    <a:pt x="2394894" y="210952"/>
                  </a:lnTo>
                  <a:lnTo>
                    <a:pt x="2355529" y="189118"/>
                  </a:lnTo>
                  <a:lnTo>
                    <a:pt x="2315497" y="168368"/>
                  </a:lnTo>
                  <a:lnTo>
                    <a:pt x="2274815" y="148722"/>
                  </a:lnTo>
                  <a:lnTo>
                    <a:pt x="2233505" y="130200"/>
                  </a:lnTo>
                  <a:lnTo>
                    <a:pt x="2191585" y="112822"/>
                  </a:lnTo>
                  <a:lnTo>
                    <a:pt x="2149076" y="96607"/>
                  </a:lnTo>
                  <a:lnTo>
                    <a:pt x="2105997" y="81576"/>
                  </a:lnTo>
                  <a:lnTo>
                    <a:pt x="2062368" y="67748"/>
                  </a:lnTo>
                  <a:lnTo>
                    <a:pt x="2018210" y="55143"/>
                  </a:lnTo>
                  <a:lnTo>
                    <a:pt x="1973541" y="43781"/>
                  </a:lnTo>
                  <a:lnTo>
                    <a:pt x="1928382" y="33681"/>
                  </a:lnTo>
                  <a:lnTo>
                    <a:pt x="1882752" y="24864"/>
                  </a:lnTo>
                  <a:lnTo>
                    <a:pt x="1836671" y="17349"/>
                  </a:lnTo>
                  <a:lnTo>
                    <a:pt x="1790160" y="11156"/>
                  </a:lnTo>
                  <a:lnTo>
                    <a:pt x="1743237" y="6305"/>
                  </a:lnTo>
                  <a:lnTo>
                    <a:pt x="1695923" y="2815"/>
                  </a:lnTo>
                  <a:lnTo>
                    <a:pt x="1648237" y="707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73168" y="216408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0" y="1600200"/>
                  </a:moveTo>
                  <a:lnTo>
                    <a:pt x="707" y="1552162"/>
                  </a:lnTo>
                  <a:lnTo>
                    <a:pt x="2815" y="1504476"/>
                  </a:lnTo>
                  <a:lnTo>
                    <a:pt x="6305" y="1457162"/>
                  </a:lnTo>
                  <a:lnTo>
                    <a:pt x="11156" y="1410239"/>
                  </a:lnTo>
                  <a:lnTo>
                    <a:pt x="17349" y="1363728"/>
                  </a:lnTo>
                  <a:lnTo>
                    <a:pt x="24864" y="1317647"/>
                  </a:lnTo>
                  <a:lnTo>
                    <a:pt x="33681" y="1272017"/>
                  </a:lnTo>
                  <a:lnTo>
                    <a:pt x="43781" y="1226858"/>
                  </a:lnTo>
                  <a:lnTo>
                    <a:pt x="55143" y="1182189"/>
                  </a:lnTo>
                  <a:lnTo>
                    <a:pt x="67748" y="1138031"/>
                  </a:lnTo>
                  <a:lnTo>
                    <a:pt x="81576" y="1094402"/>
                  </a:lnTo>
                  <a:lnTo>
                    <a:pt x="96607" y="1051323"/>
                  </a:lnTo>
                  <a:lnTo>
                    <a:pt x="112822" y="1008814"/>
                  </a:lnTo>
                  <a:lnTo>
                    <a:pt x="130200" y="966894"/>
                  </a:lnTo>
                  <a:lnTo>
                    <a:pt x="148722" y="925584"/>
                  </a:lnTo>
                  <a:lnTo>
                    <a:pt x="168368" y="884902"/>
                  </a:lnTo>
                  <a:lnTo>
                    <a:pt x="189118" y="844870"/>
                  </a:lnTo>
                  <a:lnTo>
                    <a:pt x="210952" y="805505"/>
                  </a:lnTo>
                  <a:lnTo>
                    <a:pt x="233851" y="766830"/>
                  </a:lnTo>
                  <a:lnTo>
                    <a:pt x="257795" y="728862"/>
                  </a:lnTo>
                  <a:lnTo>
                    <a:pt x="282764" y="691622"/>
                  </a:lnTo>
                  <a:lnTo>
                    <a:pt x="308738" y="655131"/>
                  </a:lnTo>
                  <a:lnTo>
                    <a:pt x="335697" y="619406"/>
                  </a:lnTo>
                  <a:lnTo>
                    <a:pt x="363622" y="584469"/>
                  </a:lnTo>
                  <a:lnTo>
                    <a:pt x="392492" y="550340"/>
                  </a:lnTo>
                  <a:lnTo>
                    <a:pt x="422289" y="517037"/>
                  </a:lnTo>
                  <a:lnTo>
                    <a:pt x="452992" y="484581"/>
                  </a:lnTo>
                  <a:lnTo>
                    <a:pt x="484581" y="452992"/>
                  </a:lnTo>
                  <a:lnTo>
                    <a:pt x="517037" y="422289"/>
                  </a:lnTo>
                  <a:lnTo>
                    <a:pt x="550340" y="392492"/>
                  </a:lnTo>
                  <a:lnTo>
                    <a:pt x="584469" y="363622"/>
                  </a:lnTo>
                  <a:lnTo>
                    <a:pt x="619406" y="335697"/>
                  </a:lnTo>
                  <a:lnTo>
                    <a:pt x="655131" y="308738"/>
                  </a:lnTo>
                  <a:lnTo>
                    <a:pt x="691622" y="282764"/>
                  </a:lnTo>
                  <a:lnTo>
                    <a:pt x="728862" y="257795"/>
                  </a:lnTo>
                  <a:lnTo>
                    <a:pt x="766830" y="233851"/>
                  </a:lnTo>
                  <a:lnTo>
                    <a:pt x="805505" y="210952"/>
                  </a:lnTo>
                  <a:lnTo>
                    <a:pt x="844870" y="189118"/>
                  </a:lnTo>
                  <a:lnTo>
                    <a:pt x="884902" y="168368"/>
                  </a:lnTo>
                  <a:lnTo>
                    <a:pt x="925584" y="148722"/>
                  </a:lnTo>
                  <a:lnTo>
                    <a:pt x="966894" y="130200"/>
                  </a:lnTo>
                  <a:lnTo>
                    <a:pt x="1008814" y="112822"/>
                  </a:lnTo>
                  <a:lnTo>
                    <a:pt x="1051323" y="96607"/>
                  </a:lnTo>
                  <a:lnTo>
                    <a:pt x="1094402" y="81576"/>
                  </a:lnTo>
                  <a:lnTo>
                    <a:pt x="1138031" y="67748"/>
                  </a:lnTo>
                  <a:lnTo>
                    <a:pt x="1182189" y="55143"/>
                  </a:lnTo>
                  <a:lnTo>
                    <a:pt x="1226858" y="43781"/>
                  </a:lnTo>
                  <a:lnTo>
                    <a:pt x="1272017" y="33681"/>
                  </a:lnTo>
                  <a:lnTo>
                    <a:pt x="1317647" y="24864"/>
                  </a:lnTo>
                  <a:lnTo>
                    <a:pt x="1363728" y="17349"/>
                  </a:lnTo>
                  <a:lnTo>
                    <a:pt x="1410239" y="11156"/>
                  </a:lnTo>
                  <a:lnTo>
                    <a:pt x="1457162" y="6305"/>
                  </a:lnTo>
                  <a:lnTo>
                    <a:pt x="1504476" y="2815"/>
                  </a:lnTo>
                  <a:lnTo>
                    <a:pt x="1552162" y="707"/>
                  </a:lnTo>
                  <a:lnTo>
                    <a:pt x="1600200" y="0"/>
                  </a:lnTo>
                  <a:lnTo>
                    <a:pt x="1648237" y="707"/>
                  </a:lnTo>
                  <a:lnTo>
                    <a:pt x="1695923" y="2815"/>
                  </a:lnTo>
                  <a:lnTo>
                    <a:pt x="1743237" y="6305"/>
                  </a:lnTo>
                  <a:lnTo>
                    <a:pt x="1790160" y="11156"/>
                  </a:lnTo>
                  <a:lnTo>
                    <a:pt x="1836671" y="17349"/>
                  </a:lnTo>
                  <a:lnTo>
                    <a:pt x="1882752" y="24864"/>
                  </a:lnTo>
                  <a:lnTo>
                    <a:pt x="1928382" y="33681"/>
                  </a:lnTo>
                  <a:lnTo>
                    <a:pt x="1973541" y="43781"/>
                  </a:lnTo>
                  <a:lnTo>
                    <a:pt x="2018210" y="55143"/>
                  </a:lnTo>
                  <a:lnTo>
                    <a:pt x="2062368" y="67748"/>
                  </a:lnTo>
                  <a:lnTo>
                    <a:pt x="2105997" y="81576"/>
                  </a:lnTo>
                  <a:lnTo>
                    <a:pt x="2149076" y="96607"/>
                  </a:lnTo>
                  <a:lnTo>
                    <a:pt x="2191585" y="112822"/>
                  </a:lnTo>
                  <a:lnTo>
                    <a:pt x="2233505" y="130200"/>
                  </a:lnTo>
                  <a:lnTo>
                    <a:pt x="2274815" y="148722"/>
                  </a:lnTo>
                  <a:lnTo>
                    <a:pt x="2315497" y="168368"/>
                  </a:lnTo>
                  <a:lnTo>
                    <a:pt x="2355529" y="189118"/>
                  </a:lnTo>
                  <a:lnTo>
                    <a:pt x="2394894" y="210952"/>
                  </a:lnTo>
                  <a:lnTo>
                    <a:pt x="2433569" y="233851"/>
                  </a:lnTo>
                  <a:lnTo>
                    <a:pt x="2471537" y="257795"/>
                  </a:lnTo>
                  <a:lnTo>
                    <a:pt x="2508777" y="282764"/>
                  </a:lnTo>
                  <a:lnTo>
                    <a:pt x="2545268" y="308738"/>
                  </a:lnTo>
                  <a:lnTo>
                    <a:pt x="2580993" y="335697"/>
                  </a:lnTo>
                  <a:lnTo>
                    <a:pt x="2615930" y="363622"/>
                  </a:lnTo>
                  <a:lnTo>
                    <a:pt x="2650059" y="392492"/>
                  </a:lnTo>
                  <a:lnTo>
                    <a:pt x="2683362" y="422289"/>
                  </a:lnTo>
                  <a:lnTo>
                    <a:pt x="2715818" y="452992"/>
                  </a:lnTo>
                  <a:lnTo>
                    <a:pt x="2747407" y="484581"/>
                  </a:lnTo>
                  <a:lnTo>
                    <a:pt x="2778110" y="517037"/>
                  </a:lnTo>
                  <a:lnTo>
                    <a:pt x="2807907" y="550340"/>
                  </a:lnTo>
                  <a:lnTo>
                    <a:pt x="2836777" y="584469"/>
                  </a:lnTo>
                  <a:lnTo>
                    <a:pt x="2864702" y="619406"/>
                  </a:lnTo>
                  <a:lnTo>
                    <a:pt x="2891661" y="655131"/>
                  </a:lnTo>
                  <a:lnTo>
                    <a:pt x="2917635" y="691622"/>
                  </a:lnTo>
                  <a:lnTo>
                    <a:pt x="2942604" y="728862"/>
                  </a:lnTo>
                  <a:lnTo>
                    <a:pt x="2966548" y="766830"/>
                  </a:lnTo>
                  <a:lnTo>
                    <a:pt x="2989447" y="805505"/>
                  </a:lnTo>
                  <a:lnTo>
                    <a:pt x="3011281" y="844870"/>
                  </a:lnTo>
                  <a:lnTo>
                    <a:pt x="3032031" y="884902"/>
                  </a:lnTo>
                  <a:lnTo>
                    <a:pt x="3051677" y="925584"/>
                  </a:lnTo>
                  <a:lnTo>
                    <a:pt x="3070199" y="966894"/>
                  </a:lnTo>
                  <a:lnTo>
                    <a:pt x="3087577" y="1008814"/>
                  </a:lnTo>
                  <a:lnTo>
                    <a:pt x="3103792" y="1051323"/>
                  </a:lnTo>
                  <a:lnTo>
                    <a:pt x="3118823" y="1094402"/>
                  </a:lnTo>
                  <a:lnTo>
                    <a:pt x="3132651" y="1138031"/>
                  </a:lnTo>
                  <a:lnTo>
                    <a:pt x="3145256" y="1182189"/>
                  </a:lnTo>
                  <a:lnTo>
                    <a:pt x="3156618" y="1226858"/>
                  </a:lnTo>
                  <a:lnTo>
                    <a:pt x="3166718" y="1272017"/>
                  </a:lnTo>
                  <a:lnTo>
                    <a:pt x="3175535" y="1317647"/>
                  </a:lnTo>
                  <a:lnTo>
                    <a:pt x="3183050" y="1363728"/>
                  </a:lnTo>
                  <a:lnTo>
                    <a:pt x="3189243" y="1410239"/>
                  </a:lnTo>
                  <a:lnTo>
                    <a:pt x="3194094" y="1457162"/>
                  </a:lnTo>
                  <a:lnTo>
                    <a:pt x="3197584" y="1504476"/>
                  </a:lnTo>
                  <a:lnTo>
                    <a:pt x="3199692" y="1552162"/>
                  </a:lnTo>
                  <a:lnTo>
                    <a:pt x="3200400" y="1600200"/>
                  </a:lnTo>
                  <a:lnTo>
                    <a:pt x="3199692" y="1648237"/>
                  </a:lnTo>
                  <a:lnTo>
                    <a:pt x="3197584" y="1695923"/>
                  </a:lnTo>
                  <a:lnTo>
                    <a:pt x="3194094" y="1743237"/>
                  </a:lnTo>
                  <a:lnTo>
                    <a:pt x="3189243" y="1790160"/>
                  </a:lnTo>
                  <a:lnTo>
                    <a:pt x="3183050" y="1836671"/>
                  </a:lnTo>
                  <a:lnTo>
                    <a:pt x="3175535" y="1882752"/>
                  </a:lnTo>
                  <a:lnTo>
                    <a:pt x="3166718" y="1928382"/>
                  </a:lnTo>
                  <a:lnTo>
                    <a:pt x="3156618" y="1973541"/>
                  </a:lnTo>
                  <a:lnTo>
                    <a:pt x="3145256" y="2018210"/>
                  </a:lnTo>
                  <a:lnTo>
                    <a:pt x="3132651" y="2062368"/>
                  </a:lnTo>
                  <a:lnTo>
                    <a:pt x="3118823" y="2105997"/>
                  </a:lnTo>
                  <a:lnTo>
                    <a:pt x="3103792" y="2149076"/>
                  </a:lnTo>
                  <a:lnTo>
                    <a:pt x="3087577" y="2191585"/>
                  </a:lnTo>
                  <a:lnTo>
                    <a:pt x="3070199" y="2233505"/>
                  </a:lnTo>
                  <a:lnTo>
                    <a:pt x="3051677" y="2274815"/>
                  </a:lnTo>
                  <a:lnTo>
                    <a:pt x="3032031" y="2315497"/>
                  </a:lnTo>
                  <a:lnTo>
                    <a:pt x="3011281" y="2355529"/>
                  </a:lnTo>
                  <a:lnTo>
                    <a:pt x="2989447" y="2394894"/>
                  </a:lnTo>
                  <a:lnTo>
                    <a:pt x="2966548" y="2433569"/>
                  </a:lnTo>
                  <a:lnTo>
                    <a:pt x="2942604" y="2471537"/>
                  </a:lnTo>
                  <a:lnTo>
                    <a:pt x="2917635" y="2508777"/>
                  </a:lnTo>
                  <a:lnTo>
                    <a:pt x="2891661" y="2545268"/>
                  </a:lnTo>
                  <a:lnTo>
                    <a:pt x="2864702" y="2580993"/>
                  </a:lnTo>
                  <a:lnTo>
                    <a:pt x="2836777" y="2615930"/>
                  </a:lnTo>
                  <a:lnTo>
                    <a:pt x="2807907" y="2650059"/>
                  </a:lnTo>
                  <a:lnTo>
                    <a:pt x="2778110" y="2683362"/>
                  </a:lnTo>
                  <a:lnTo>
                    <a:pt x="2747407" y="2715818"/>
                  </a:lnTo>
                  <a:lnTo>
                    <a:pt x="2715818" y="2747407"/>
                  </a:lnTo>
                  <a:lnTo>
                    <a:pt x="2683362" y="2778110"/>
                  </a:lnTo>
                  <a:lnTo>
                    <a:pt x="2650059" y="2807907"/>
                  </a:lnTo>
                  <a:lnTo>
                    <a:pt x="2615930" y="2836777"/>
                  </a:lnTo>
                  <a:lnTo>
                    <a:pt x="2580993" y="2864702"/>
                  </a:lnTo>
                  <a:lnTo>
                    <a:pt x="2545268" y="2891661"/>
                  </a:lnTo>
                  <a:lnTo>
                    <a:pt x="2508777" y="2917635"/>
                  </a:lnTo>
                  <a:lnTo>
                    <a:pt x="2471537" y="2942604"/>
                  </a:lnTo>
                  <a:lnTo>
                    <a:pt x="2433569" y="2966548"/>
                  </a:lnTo>
                  <a:lnTo>
                    <a:pt x="2394894" y="2989447"/>
                  </a:lnTo>
                  <a:lnTo>
                    <a:pt x="2355529" y="3011281"/>
                  </a:lnTo>
                  <a:lnTo>
                    <a:pt x="2315497" y="3032031"/>
                  </a:lnTo>
                  <a:lnTo>
                    <a:pt x="2274815" y="3051677"/>
                  </a:lnTo>
                  <a:lnTo>
                    <a:pt x="2233505" y="3070199"/>
                  </a:lnTo>
                  <a:lnTo>
                    <a:pt x="2191585" y="3087577"/>
                  </a:lnTo>
                  <a:lnTo>
                    <a:pt x="2149076" y="3103792"/>
                  </a:lnTo>
                  <a:lnTo>
                    <a:pt x="2105997" y="3118823"/>
                  </a:lnTo>
                  <a:lnTo>
                    <a:pt x="2062368" y="3132651"/>
                  </a:lnTo>
                  <a:lnTo>
                    <a:pt x="2018210" y="3145256"/>
                  </a:lnTo>
                  <a:lnTo>
                    <a:pt x="1973541" y="3156618"/>
                  </a:lnTo>
                  <a:lnTo>
                    <a:pt x="1928382" y="3166718"/>
                  </a:lnTo>
                  <a:lnTo>
                    <a:pt x="1882752" y="3175535"/>
                  </a:lnTo>
                  <a:lnTo>
                    <a:pt x="1836671" y="3183050"/>
                  </a:lnTo>
                  <a:lnTo>
                    <a:pt x="1790160" y="3189243"/>
                  </a:lnTo>
                  <a:lnTo>
                    <a:pt x="1743237" y="3194094"/>
                  </a:lnTo>
                  <a:lnTo>
                    <a:pt x="1695923" y="3197584"/>
                  </a:lnTo>
                  <a:lnTo>
                    <a:pt x="1648237" y="3199692"/>
                  </a:lnTo>
                  <a:lnTo>
                    <a:pt x="1600200" y="3200400"/>
                  </a:lnTo>
                  <a:lnTo>
                    <a:pt x="1552162" y="3199692"/>
                  </a:lnTo>
                  <a:lnTo>
                    <a:pt x="1504476" y="3197584"/>
                  </a:lnTo>
                  <a:lnTo>
                    <a:pt x="1457162" y="3194094"/>
                  </a:lnTo>
                  <a:lnTo>
                    <a:pt x="1410239" y="3189243"/>
                  </a:lnTo>
                  <a:lnTo>
                    <a:pt x="1363728" y="3183050"/>
                  </a:lnTo>
                  <a:lnTo>
                    <a:pt x="1317647" y="3175535"/>
                  </a:lnTo>
                  <a:lnTo>
                    <a:pt x="1272017" y="3166718"/>
                  </a:lnTo>
                  <a:lnTo>
                    <a:pt x="1226858" y="3156618"/>
                  </a:lnTo>
                  <a:lnTo>
                    <a:pt x="1182189" y="3145256"/>
                  </a:lnTo>
                  <a:lnTo>
                    <a:pt x="1138031" y="3132651"/>
                  </a:lnTo>
                  <a:lnTo>
                    <a:pt x="1094402" y="3118823"/>
                  </a:lnTo>
                  <a:lnTo>
                    <a:pt x="1051323" y="3103792"/>
                  </a:lnTo>
                  <a:lnTo>
                    <a:pt x="1008814" y="3087577"/>
                  </a:lnTo>
                  <a:lnTo>
                    <a:pt x="966894" y="3070199"/>
                  </a:lnTo>
                  <a:lnTo>
                    <a:pt x="925584" y="3051677"/>
                  </a:lnTo>
                  <a:lnTo>
                    <a:pt x="884902" y="3032031"/>
                  </a:lnTo>
                  <a:lnTo>
                    <a:pt x="844870" y="3011281"/>
                  </a:lnTo>
                  <a:lnTo>
                    <a:pt x="805505" y="2989447"/>
                  </a:lnTo>
                  <a:lnTo>
                    <a:pt x="766830" y="2966548"/>
                  </a:lnTo>
                  <a:lnTo>
                    <a:pt x="728862" y="2942604"/>
                  </a:lnTo>
                  <a:lnTo>
                    <a:pt x="691622" y="2917635"/>
                  </a:lnTo>
                  <a:lnTo>
                    <a:pt x="655131" y="2891661"/>
                  </a:lnTo>
                  <a:lnTo>
                    <a:pt x="619406" y="2864702"/>
                  </a:lnTo>
                  <a:lnTo>
                    <a:pt x="584469" y="2836777"/>
                  </a:lnTo>
                  <a:lnTo>
                    <a:pt x="550340" y="2807907"/>
                  </a:lnTo>
                  <a:lnTo>
                    <a:pt x="517037" y="2778110"/>
                  </a:lnTo>
                  <a:lnTo>
                    <a:pt x="484581" y="2747407"/>
                  </a:lnTo>
                  <a:lnTo>
                    <a:pt x="452992" y="2715818"/>
                  </a:lnTo>
                  <a:lnTo>
                    <a:pt x="422289" y="2683362"/>
                  </a:lnTo>
                  <a:lnTo>
                    <a:pt x="392492" y="2650059"/>
                  </a:lnTo>
                  <a:lnTo>
                    <a:pt x="363622" y="2615930"/>
                  </a:lnTo>
                  <a:lnTo>
                    <a:pt x="335697" y="2580993"/>
                  </a:lnTo>
                  <a:lnTo>
                    <a:pt x="308738" y="2545268"/>
                  </a:lnTo>
                  <a:lnTo>
                    <a:pt x="282764" y="2508777"/>
                  </a:lnTo>
                  <a:lnTo>
                    <a:pt x="257795" y="2471537"/>
                  </a:lnTo>
                  <a:lnTo>
                    <a:pt x="233851" y="2433569"/>
                  </a:lnTo>
                  <a:lnTo>
                    <a:pt x="210952" y="2394894"/>
                  </a:lnTo>
                  <a:lnTo>
                    <a:pt x="189118" y="2355529"/>
                  </a:lnTo>
                  <a:lnTo>
                    <a:pt x="168368" y="2315497"/>
                  </a:lnTo>
                  <a:lnTo>
                    <a:pt x="148722" y="2274815"/>
                  </a:lnTo>
                  <a:lnTo>
                    <a:pt x="130200" y="2233505"/>
                  </a:lnTo>
                  <a:lnTo>
                    <a:pt x="112822" y="2191585"/>
                  </a:lnTo>
                  <a:lnTo>
                    <a:pt x="96607" y="2149076"/>
                  </a:lnTo>
                  <a:lnTo>
                    <a:pt x="81576" y="2105997"/>
                  </a:lnTo>
                  <a:lnTo>
                    <a:pt x="67748" y="2062368"/>
                  </a:lnTo>
                  <a:lnTo>
                    <a:pt x="55143" y="2018210"/>
                  </a:lnTo>
                  <a:lnTo>
                    <a:pt x="43781" y="1973541"/>
                  </a:lnTo>
                  <a:lnTo>
                    <a:pt x="33681" y="1928382"/>
                  </a:lnTo>
                  <a:lnTo>
                    <a:pt x="24864" y="1882752"/>
                  </a:lnTo>
                  <a:lnTo>
                    <a:pt x="17349" y="1836671"/>
                  </a:lnTo>
                  <a:lnTo>
                    <a:pt x="11156" y="1790160"/>
                  </a:lnTo>
                  <a:lnTo>
                    <a:pt x="6305" y="1743237"/>
                  </a:lnTo>
                  <a:lnTo>
                    <a:pt x="2815" y="1695923"/>
                  </a:lnTo>
                  <a:lnTo>
                    <a:pt x="707" y="1648237"/>
                  </a:lnTo>
                  <a:lnTo>
                    <a:pt x="0" y="1600200"/>
                  </a:lnTo>
                  <a:close/>
                </a:path>
              </a:pathLst>
            </a:custGeom>
            <a:ln w="57912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353558" y="2777490"/>
            <a:ext cx="2038985" cy="18548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 indent="57785">
              <a:lnSpc>
                <a:spcPts val="3890"/>
              </a:lnSpc>
              <a:spcBef>
                <a:spcPts val="585"/>
              </a:spcBef>
            </a:pPr>
            <a:r>
              <a:rPr dirty="0" sz="3600" spc="-5">
                <a:solidFill>
                  <a:srgbClr val="FFFFFF"/>
                </a:solidFill>
                <a:latin typeface="Tahoma"/>
                <a:cs typeface="Tahoma"/>
              </a:rPr>
              <a:t>(sigmoid) </a:t>
            </a:r>
            <a:r>
              <a:rPr dirty="0" sz="3600" spc="-1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Tahoma"/>
                <a:cs typeface="Tahoma"/>
              </a:rPr>
              <a:t>act</a:t>
            </a:r>
            <a:r>
              <a:rPr dirty="0" sz="3600" spc="3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600" spc="65">
                <a:solidFill>
                  <a:srgbClr val="FFFFFF"/>
                </a:solidFill>
                <a:latin typeface="Tahoma"/>
                <a:cs typeface="Tahoma"/>
              </a:rPr>
              <a:t>vation</a:t>
            </a:r>
            <a:endParaRPr sz="3600">
              <a:latin typeface="Tahoma"/>
              <a:cs typeface="Tahoma"/>
            </a:endParaRPr>
          </a:p>
          <a:p>
            <a:pPr marL="160020">
              <a:lnSpc>
                <a:spcPct val="100000"/>
              </a:lnSpc>
              <a:spcBef>
                <a:spcPts val="1814"/>
              </a:spcBef>
            </a:pPr>
            <a:r>
              <a:rPr dirty="0" sz="3600" spc="9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91967" y="1431925"/>
            <a:ext cx="2451100" cy="5006975"/>
            <a:chOff x="2791967" y="1431925"/>
            <a:chExt cx="2451100" cy="5006975"/>
          </a:xfrm>
        </p:grpSpPr>
        <p:sp>
          <p:nvSpPr>
            <p:cNvPr id="11" name="object 11"/>
            <p:cNvSpPr/>
            <p:nvPr/>
          </p:nvSpPr>
          <p:spPr>
            <a:xfrm>
              <a:off x="2792730" y="1431924"/>
              <a:ext cx="2449830" cy="4815205"/>
            </a:xfrm>
            <a:custGeom>
              <a:avLst/>
              <a:gdLst/>
              <a:ahLst/>
              <a:cxnLst/>
              <a:rect l="l" t="t" r="r" b="b"/>
              <a:pathLst>
                <a:path w="2449829" h="4815205">
                  <a:moveTo>
                    <a:pt x="1981200" y="2333117"/>
                  </a:moveTo>
                  <a:lnTo>
                    <a:pt x="1866900" y="2275967"/>
                  </a:lnTo>
                  <a:lnTo>
                    <a:pt x="1638300" y="2161667"/>
                  </a:lnTo>
                  <a:lnTo>
                    <a:pt x="1638300" y="2275967"/>
                  </a:lnTo>
                  <a:lnTo>
                    <a:pt x="0" y="2275967"/>
                  </a:lnTo>
                  <a:lnTo>
                    <a:pt x="0" y="2390267"/>
                  </a:lnTo>
                  <a:lnTo>
                    <a:pt x="1638300" y="2390267"/>
                  </a:lnTo>
                  <a:lnTo>
                    <a:pt x="1638300" y="2504567"/>
                  </a:lnTo>
                  <a:lnTo>
                    <a:pt x="1866900" y="2390267"/>
                  </a:lnTo>
                  <a:lnTo>
                    <a:pt x="1981200" y="2333117"/>
                  </a:lnTo>
                  <a:close/>
                </a:path>
                <a:path w="2449829" h="4815205">
                  <a:moveTo>
                    <a:pt x="2449830" y="3463925"/>
                  </a:moveTo>
                  <a:lnTo>
                    <a:pt x="2075561" y="3546729"/>
                  </a:lnTo>
                  <a:lnTo>
                    <a:pt x="2147570" y="3635514"/>
                  </a:lnTo>
                  <a:lnTo>
                    <a:pt x="802259" y="4726419"/>
                  </a:lnTo>
                  <a:lnTo>
                    <a:pt x="874141" y="4815205"/>
                  </a:lnTo>
                  <a:lnTo>
                    <a:pt x="2219566" y="3724275"/>
                  </a:lnTo>
                  <a:lnTo>
                    <a:pt x="2291588" y="3813048"/>
                  </a:lnTo>
                  <a:lnTo>
                    <a:pt x="2388349" y="3599561"/>
                  </a:lnTo>
                  <a:lnTo>
                    <a:pt x="2449830" y="3463925"/>
                  </a:lnTo>
                  <a:close/>
                </a:path>
                <a:path w="2449829" h="4815205">
                  <a:moveTo>
                    <a:pt x="2449830" y="1201547"/>
                  </a:moveTo>
                  <a:lnTo>
                    <a:pt x="2386444" y="1087501"/>
                  </a:lnTo>
                  <a:lnTo>
                    <a:pt x="2263648" y="866521"/>
                  </a:lnTo>
                  <a:lnTo>
                    <a:pt x="2199094" y="960894"/>
                  </a:lnTo>
                  <a:lnTo>
                    <a:pt x="794258" y="0"/>
                  </a:lnTo>
                  <a:lnTo>
                    <a:pt x="729742" y="94234"/>
                  </a:lnTo>
                  <a:lnTo>
                    <a:pt x="2134552" y="1055243"/>
                  </a:lnTo>
                  <a:lnTo>
                    <a:pt x="2070100" y="1149477"/>
                  </a:lnTo>
                  <a:lnTo>
                    <a:pt x="2449830" y="1201547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91967" y="5902452"/>
              <a:ext cx="518159" cy="536575"/>
            </a:xfrm>
            <a:custGeom>
              <a:avLst/>
              <a:gdLst/>
              <a:ahLst/>
              <a:cxnLst/>
              <a:rect l="l" t="t" r="r" b="b"/>
              <a:pathLst>
                <a:path w="518160" h="536575">
                  <a:moveTo>
                    <a:pt x="518159" y="0"/>
                  </a:moveTo>
                  <a:lnTo>
                    <a:pt x="0" y="0"/>
                  </a:lnTo>
                  <a:lnTo>
                    <a:pt x="0" y="536448"/>
                  </a:lnTo>
                  <a:lnTo>
                    <a:pt x="518159" y="536448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569591" y="1125982"/>
            <a:ext cx="3556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60">
                <a:solidFill>
                  <a:srgbClr val="FF0000"/>
                </a:solidFill>
                <a:latin typeface="Tahoma"/>
                <a:cs typeface="Tahoma"/>
              </a:rPr>
              <a:t>.9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2391" y="3184651"/>
            <a:ext cx="3556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60">
                <a:solidFill>
                  <a:srgbClr val="FF0000"/>
                </a:solidFill>
                <a:latin typeface="Tahoma"/>
                <a:cs typeface="Tahoma"/>
              </a:rPr>
              <a:t>.2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70961" y="5858357"/>
            <a:ext cx="356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60">
                <a:solidFill>
                  <a:srgbClr val="FF0000"/>
                </a:solidFill>
                <a:latin typeface="Tahoma"/>
                <a:cs typeface="Tahoma"/>
              </a:rPr>
              <a:t>.3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69664" y="1156716"/>
            <a:ext cx="428625" cy="536575"/>
          </a:xfrm>
          <a:custGeom>
            <a:avLst/>
            <a:gdLst/>
            <a:ahLst/>
            <a:cxnLst/>
            <a:rect l="l" t="t" r="r" b="b"/>
            <a:pathLst>
              <a:path w="428625" h="536575">
                <a:moveTo>
                  <a:pt x="428243" y="0"/>
                </a:moveTo>
                <a:lnTo>
                  <a:pt x="0" y="0"/>
                </a:lnTo>
                <a:lnTo>
                  <a:pt x="0" y="536448"/>
                </a:lnTo>
                <a:lnTo>
                  <a:pt x="428243" y="536448"/>
                </a:lnTo>
                <a:lnTo>
                  <a:pt x="428243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249292" y="1111452"/>
            <a:ext cx="2673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55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76040" y="2978276"/>
            <a:ext cx="2673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55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40808" y="5397246"/>
            <a:ext cx="1108075" cy="1214120"/>
            <a:chOff x="4940808" y="5397246"/>
            <a:chExt cx="1108075" cy="1214120"/>
          </a:xfrm>
        </p:grpSpPr>
        <p:sp>
          <p:nvSpPr>
            <p:cNvPr id="20" name="object 20"/>
            <p:cNvSpPr/>
            <p:nvPr/>
          </p:nvSpPr>
          <p:spPr>
            <a:xfrm>
              <a:off x="5434965" y="5397246"/>
              <a:ext cx="614045" cy="691515"/>
            </a:xfrm>
            <a:custGeom>
              <a:avLst/>
              <a:gdLst/>
              <a:ahLst/>
              <a:cxnLst/>
              <a:rect l="l" t="t" r="r" b="b"/>
              <a:pathLst>
                <a:path w="614045" h="691514">
                  <a:moveTo>
                    <a:pt x="345206" y="220567"/>
                  </a:moveTo>
                  <a:lnTo>
                    <a:pt x="0" y="615848"/>
                  </a:lnTo>
                  <a:lnTo>
                    <a:pt x="86106" y="691045"/>
                  </a:lnTo>
                  <a:lnTo>
                    <a:pt x="431315" y="295817"/>
                  </a:lnTo>
                  <a:lnTo>
                    <a:pt x="345206" y="220567"/>
                  </a:lnTo>
                  <a:close/>
                </a:path>
                <a:path w="614045" h="691514">
                  <a:moveTo>
                    <a:pt x="567666" y="177545"/>
                  </a:moveTo>
                  <a:lnTo>
                    <a:pt x="382777" y="177545"/>
                  </a:lnTo>
                  <a:lnTo>
                    <a:pt x="468884" y="252806"/>
                  </a:lnTo>
                  <a:lnTo>
                    <a:pt x="431315" y="295817"/>
                  </a:lnTo>
                  <a:lnTo>
                    <a:pt x="517398" y="371043"/>
                  </a:lnTo>
                  <a:lnTo>
                    <a:pt x="567666" y="177545"/>
                  </a:lnTo>
                  <a:close/>
                </a:path>
                <a:path w="614045" h="691514">
                  <a:moveTo>
                    <a:pt x="382777" y="177545"/>
                  </a:moveTo>
                  <a:lnTo>
                    <a:pt x="345206" y="220567"/>
                  </a:lnTo>
                  <a:lnTo>
                    <a:pt x="431315" y="295817"/>
                  </a:lnTo>
                  <a:lnTo>
                    <a:pt x="468884" y="252806"/>
                  </a:lnTo>
                  <a:lnTo>
                    <a:pt x="382777" y="177545"/>
                  </a:lnTo>
                  <a:close/>
                </a:path>
                <a:path w="614045" h="691514">
                  <a:moveTo>
                    <a:pt x="613790" y="0"/>
                  </a:moveTo>
                  <a:lnTo>
                    <a:pt x="259207" y="145414"/>
                  </a:lnTo>
                  <a:lnTo>
                    <a:pt x="345206" y="220567"/>
                  </a:lnTo>
                  <a:lnTo>
                    <a:pt x="382777" y="177545"/>
                  </a:lnTo>
                  <a:lnTo>
                    <a:pt x="567666" y="177545"/>
                  </a:lnTo>
                  <a:lnTo>
                    <a:pt x="613790" y="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940808" y="6073140"/>
              <a:ext cx="428625" cy="538480"/>
            </a:xfrm>
            <a:custGeom>
              <a:avLst/>
              <a:gdLst/>
              <a:ahLst/>
              <a:cxnLst/>
              <a:rect l="l" t="t" r="r" b="b"/>
              <a:pathLst>
                <a:path w="428625" h="538479">
                  <a:moveTo>
                    <a:pt x="428243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428243" y="537972"/>
                  </a:lnTo>
                  <a:lnTo>
                    <a:pt x="428243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019547" y="6029959"/>
            <a:ext cx="2673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55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94782" y="1295145"/>
            <a:ext cx="4588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114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265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-35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2650" spc="-17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-95">
                <a:solidFill>
                  <a:srgbClr val="FF0000"/>
                </a:solidFill>
                <a:latin typeface="Tahoma"/>
                <a:cs typeface="Tahoma"/>
              </a:rPr>
              <a:t>.9(2</a:t>
            </a:r>
            <a:r>
              <a:rPr dirty="0" sz="2650" spc="-10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dirty="0" sz="2650" spc="-35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dirty="0" sz="2650" spc="-16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-95">
                <a:solidFill>
                  <a:srgbClr val="FF0000"/>
                </a:solidFill>
                <a:latin typeface="Tahoma"/>
                <a:cs typeface="Tahoma"/>
              </a:rPr>
              <a:t>.2(3</a:t>
            </a:r>
            <a:r>
              <a:rPr dirty="0" sz="2650" spc="-10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dirty="0" sz="2650" spc="-35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dirty="0" sz="2650" spc="-16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-114">
                <a:solidFill>
                  <a:srgbClr val="FF0000"/>
                </a:solidFill>
                <a:latin typeface="Tahoma"/>
                <a:cs typeface="Tahoma"/>
              </a:rPr>
              <a:t>.3(</a:t>
            </a:r>
            <a:r>
              <a:rPr dirty="0" sz="2650" spc="9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r>
              <a:rPr dirty="0" sz="2650" spc="-114">
                <a:solidFill>
                  <a:srgbClr val="FF0000"/>
                </a:solidFill>
                <a:latin typeface="Tahoma"/>
                <a:cs typeface="Tahoma"/>
              </a:rPr>
              <a:t>1)+.5</a:t>
            </a:r>
            <a:r>
              <a:rPr dirty="0" sz="2650" spc="-1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-35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265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15">
                <a:solidFill>
                  <a:srgbClr val="FF0000"/>
                </a:solidFill>
                <a:latin typeface="Tahoma"/>
                <a:cs typeface="Tahoma"/>
              </a:rPr>
              <a:t>2.6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01253" y="2783586"/>
            <a:ext cx="59245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10">
                <a:solidFill>
                  <a:srgbClr val="FF0000"/>
                </a:solidFill>
                <a:latin typeface="Tahoma"/>
                <a:cs typeface="Tahoma"/>
              </a:rPr>
              <a:t>f(z)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68" y="2798064"/>
            <a:ext cx="3766185" cy="906780"/>
          </a:xfrm>
          <a:custGeom>
            <a:avLst/>
            <a:gdLst/>
            <a:ahLst/>
            <a:cxnLst/>
            <a:rect l="l" t="t" r="r" b="b"/>
            <a:pathLst>
              <a:path w="3766184" h="906779">
                <a:moveTo>
                  <a:pt x="3765804" y="0"/>
                </a:moveTo>
                <a:lnTo>
                  <a:pt x="0" y="0"/>
                </a:lnTo>
                <a:lnTo>
                  <a:pt x="0" y="906780"/>
                </a:lnTo>
                <a:lnTo>
                  <a:pt x="3765804" y="906780"/>
                </a:lnTo>
                <a:lnTo>
                  <a:pt x="3765804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128761" y="2732278"/>
            <a:ext cx="3574415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2400" spc="-80">
                <a:solidFill>
                  <a:srgbClr val="FF0000"/>
                </a:solidFill>
                <a:latin typeface="Tahoma"/>
                <a:cs typeface="Tahoma"/>
              </a:rPr>
              <a:t>f(z)=f(3.5)=1/(1+exp(-2.6))</a:t>
            </a:r>
            <a:endParaRPr sz="2400">
              <a:latin typeface="Tahoma"/>
              <a:cs typeface="Tahoma"/>
            </a:endParaRPr>
          </a:p>
          <a:p>
            <a:pPr algn="ctr" marR="417830">
              <a:lnSpc>
                <a:spcPct val="100000"/>
              </a:lnSpc>
              <a:spcBef>
                <a:spcPts val="600"/>
              </a:spcBef>
            </a:pPr>
            <a:r>
              <a:rPr dirty="0" sz="2400" spc="-325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2400" spc="-1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Tahoma"/>
                <a:cs typeface="Tahoma"/>
              </a:rPr>
              <a:t>.93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9542" y="4851603"/>
            <a:ext cx="1665605" cy="949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635"/>
              </a:lnSpc>
              <a:spcBef>
                <a:spcPts val="105"/>
              </a:spcBef>
            </a:pPr>
            <a:r>
              <a:rPr dirty="0" sz="3200" spc="130">
                <a:solidFill>
                  <a:srgbClr val="FF0000"/>
                </a:solidFill>
                <a:latin typeface="Tahoma"/>
                <a:cs typeface="Tahoma"/>
              </a:rPr>
              <a:t>-1</a:t>
            </a:r>
            <a:endParaRPr sz="3200">
              <a:latin typeface="Tahoma"/>
              <a:cs typeface="Tahoma"/>
            </a:endParaRPr>
          </a:p>
          <a:p>
            <a:pPr marL="1322705">
              <a:lnSpc>
                <a:spcPts val="3635"/>
              </a:lnSpc>
            </a:pPr>
            <a:r>
              <a:rPr dirty="0" sz="3200" spc="-60">
                <a:solidFill>
                  <a:srgbClr val="FF0000"/>
                </a:solidFill>
                <a:latin typeface="Tahoma"/>
                <a:cs typeface="Tahoma"/>
              </a:rPr>
              <a:t>.5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68827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"/>
              <a:t>E</a:t>
            </a:r>
            <a:r>
              <a:rPr dirty="0" spc="-65"/>
              <a:t>x</a:t>
            </a:r>
            <a:r>
              <a:rPr dirty="0" spc="-50"/>
              <a:t>a</a:t>
            </a:r>
            <a:r>
              <a:rPr dirty="0" spc="130"/>
              <a:t>m</a:t>
            </a:r>
            <a:r>
              <a:rPr dirty="0" spc="175"/>
              <a:t>p</a:t>
            </a:r>
            <a:r>
              <a:rPr dirty="0" spc="160"/>
              <a:t>l</a:t>
            </a:r>
            <a:r>
              <a:rPr dirty="0" spc="45"/>
              <a:t>e</a:t>
            </a:r>
            <a:r>
              <a:rPr dirty="0" spc="-320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50"/>
              <a:t>u</a:t>
            </a:r>
            <a:r>
              <a:rPr dirty="0" spc="20"/>
              <a:t>r</a:t>
            </a:r>
            <a:r>
              <a:rPr dirty="0" spc="155"/>
              <a:t>o</a:t>
            </a:r>
            <a:r>
              <a:rPr dirty="0" spc="120"/>
              <a:t>n</a:t>
            </a:r>
            <a:r>
              <a:rPr dirty="0" spc="-315"/>
              <a:t> </a:t>
            </a:r>
            <a:r>
              <a:rPr dirty="0" spc="90"/>
              <a:t>C</a:t>
            </a:r>
            <a:r>
              <a:rPr dirty="0" spc="155"/>
              <a:t>o</a:t>
            </a:r>
            <a:r>
              <a:rPr dirty="0" spc="130"/>
              <a:t>m</a:t>
            </a:r>
            <a:r>
              <a:rPr dirty="0" spc="175"/>
              <a:t>p</a:t>
            </a:r>
            <a:r>
              <a:rPr dirty="0" spc="50"/>
              <a:t>u</a:t>
            </a:r>
            <a:r>
              <a:rPr dirty="0" spc="25"/>
              <a:t>t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743958" y="2134870"/>
            <a:ext cx="5669280" cy="3258820"/>
            <a:chOff x="4743958" y="2134870"/>
            <a:chExt cx="5669280" cy="3258820"/>
          </a:xfrm>
        </p:grpSpPr>
        <p:sp>
          <p:nvSpPr>
            <p:cNvPr id="7" name="object 7"/>
            <p:cNvSpPr/>
            <p:nvPr/>
          </p:nvSpPr>
          <p:spPr>
            <a:xfrm>
              <a:off x="7974330" y="3593592"/>
              <a:ext cx="2438400" cy="342900"/>
            </a:xfrm>
            <a:custGeom>
              <a:avLst/>
              <a:gdLst/>
              <a:ahLst/>
              <a:cxnLst/>
              <a:rect l="l" t="t" r="r" b="b"/>
              <a:pathLst>
                <a:path w="2438400" h="342900">
                  <a:moveTo>
                    <a:pt x="2095500" y="0"/>
                  </a:moveTo>
                  <a:lnTo>
                    <a:pt x="2095500" y="342900"/>
                  </a:lnTo>
                  <a:lnTo>
                    <a:pt x="2324100" y="228600"/>
                  </a:lnTo>
                  <a:lnTo>
                    <a:pt x="2152650" y="228600"/>
                  </a:lnTo>
                  <a:lnTo>
                    <a:pt x="2152650" y="114300"/>
                  </a:lnTo>
                  <a:lnTo>
                    <a:pt x="2324100" y="114300"/>
                  </a:lnTo>
                  <a:lnTo>
                    <a:pt x="2095500" y="0"/>
                  </a:lnTo>
                  <a:close/>
                </a:path>
                <a:path w="2438400" h="342900">
                  <a:moveTo>
                    <a:pt x="2095500" y="114300"/>
                  </a:moveTo>
                  <a:lnTo>
                    <a:pt x="0" y="114300"/>
                  </a:lnTo>
                  <a:lnTo>
                    <a:pt x="0" y="228600"/>
                  </a:lnTo>
                  <a:lnTo>
                    <a:pt x="2095500" y="228600"/>
                  </a:lnTo>
                  <a:lnTo>
                    <a:pt x="2095500" y="114300"/>
                  </a:lnTo>
                  <a:close/>
                </a:path>
                <a:path w="2438400" h="342900">
                  <a:moveTo>
                    <a:pt x="2324100" y="114300"/>
                  </a:moveTo>
                  <a:lnTo>
                    <a:pt x="2152650" y="114300"/>
                  </a:lnTo>
                  <a:lnTo>
                    <a:pt x="2152650" y="228600"/>
                  </a:lnTo>
                  <a:lnTo>
                    <a:pt x="2324100" y="228600"/>
                  </a:lnTo>
                  <a:lnTo>
                    <a:pt x="2438400" y="171450"/>
                  </a:lnTo>
                  <a:lnTo>
                    <a:pt x="2324100" y="11430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73168" y="216408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1600200" y="0"/>
                  </a:moveTo>
                  <a:lnTo>
                    <a:pt x="1552162" y="707"/>
                  </a:lnTo>
                  <a:lnTo>
                    <a:pt x="1504476" y="2815"/>
                  </a:lnTo>
                  <a:lnTo>
                    <a:pt x="1457162" y="6305"/>
                  </a:lnTo>
                  <a:lnTo>
                    <a:pt x="1410239" y="11156"/>
                  </a:lnTo>
                  <a:lnTo>
                    <a:pt x="1363728" y="17349"/>
                  </a:lnTo>
                  <a:lnTo>
                    <a:pt x="1317647" y="24864"/>
                  </a:lnTo>
                  <a:lnTo>
                    <a:pt x="1272017" y="33681"/>
                  </a:lnTo>
                  <a:lnTo>
                    <a:pt x="1226858" y="43781"/>
                  </a:lnTo>
                  <a:lnTo>
                    <a:pt x="1182189" y="55143"/>
                  </a:lnTo>
                  <a:lnTo>
                    <a:pt x="1138031" y="67748"/>
                  </a:lnTo>
                  <a:lnTo>
                    <a:pt x="1094402" y="81576"/>
                  </a:lnTo>
                  <a:lnTo>
                    <a:pt x="1051323" y="96607"/>
                  </a:lnTo>
                  <a:lnTo>
                    <a:pt x="1008814" y="112822"/>
                  </a:lnTo>
                  <a:lnTo>
                    <a:pt x="966894" y="130200"/>
                  </a:lnTo>
                  <a:lnTo>
                    <a:pt x="925584" y="148722"/>
                  </a:lnTo>
                  <a:lnTo>
                    <a:pt x="884902" y="168368"/>
                  </a:lnTo>
                  <a:lnTo>
                    <a:pt x="844870" y="189118"/>
                  </a:lnTo>
                  <a:lnTo>
                    <a:pt x="805505" y="210952"/>
                  </a:lnTo>
                  <a:lnTo>
                    <a:pt x="766830" y="233851"/>
                  </a:lnTo>
                  <a:lnTo>
                    <a:pt x="728862" y="257795"/>
                  </a:lnTo>
                  <a:lnTo>
                    <a:pt x="691622" y="282764"/>
                  </a:lnTo>
                  <a:lnTo>
                    <a:pt x="655131" y="308738"/>
                  </a:lnTo>
                  <a:lnTo>
                    <a:pt x="619406" y="335697"/>
                  </a:lnTo>
                  <a:lnTo>
                    <a:pt x="584469" y="363622"/>
                  </a:lnTo>
                  <a:lnTo>
                    <a:pt x="550340" y="392492"/>
                  </a:lnTo>
                  <a:lnTo>
                    <a:pt x="517037" y="422289"/>
                  </a:lnTo>
                  <a:lnTo>
                    <a:pt x="484581" y="452992"/>
                  </a:lnTo>
                  <a:lnTo>
                    <a:pt x="452992" y="484581"/>
                  </a:lnTo>
                  <a:lnTo>
                    <a:pt x="422289" y="517037"/>
                  </a:lnTo>
                  <a:lnTo>
                    <a:pt x="392492" y="550340"/>
                  </a:lnTo>
                  <a:lnTo>
                    <a:pt x="363622" y="584469"/>
                  </a:lnTo>
                  <a:lnTo>
                    <a:pt x="335697" y="619406"/>
                  </a:lnTo>
                  <a:lnTo>
                    <a:pt x="308738" y="655131"/>
                  </a:lnTo>
                  <a:lnTo>
                    <a:pt x="282764" y="691622"/>
                  </a:lnTo>
                  <a:lnTo>
                    <a:pt x="257795" y="728862"/>
                  </a:lnTo>
                  <a:lnTo>
                    <a:pt x="233851" y="766830"/>
                  </a:lnTo>
                  <a:lnTo>
                    <a:pt x="210952" y="805505"/>
                  </a:lnTo>
                  <a:lnTo>
                    <a:pt x="189118" y="844870"/>
                  </a:lnTo>
                  <a:lnTo>
                    <a:pt x="168368" y="884902"/>
                  </a:lnTo>
                  <a:lnTo>
                    <a:pt x="148722" y="925584"/>
                  </a:lnTo>
                  <a:lnTo>
                    <a:pt x="130200" y="966894"/>
                  </a:lnTo>
                  <a:lnTo>
                    <a:pt x="112822" y="1008814"/>
                  </a:lnTo>
                  <a:lnTo>
                    <a:pt x="96607" y="1051323"/>
                  </a:lnTo>
                  <a:lnTo>
                    <a:pt x="81576" y="1094402"/>
                  </a:lnTo>
                  <a:lnTo>
                    <a:pt x="67748" y="1138031"/>
                  </a:lnTo>
                  <a:lnTo>
                    <a:pt x="55143" y="1182189"/>
                  </a:lnTo>
                  <a:lnTo>
                    <a:pt x="43781" y="1226858"/>
                  </a:lnTo>
                  <a:lnTo>
                    <a:pt x="33681" y="1272017"/>
                  </a:lnTo>
                  <a:lnTo>
                    <a:pt x="24864" y="1317647"/>
                  </a:lnTo>
                  <a:lnTo>
                    <a:pt x="17349" y="1363728"/>
                  </a:lnTo>
                  <a:lnTo>
                    <a:pt x="11156" y="1410239"/>
                  </a:lnTo>
                  <a:lnTo>
                    <a:pt x="6305" y="1457162"/>
                  </a:lnTo>
                  <a:lnTo>
                    <a:pt x="2815" y="1504476"/>
                  </a:lnTo>
                  <a:lnTo>
                    <a:pt x="707" y="1552162"/>
                  </a:lnTo>
                  <a:lnTo>
                    <a:pt x="0" y="1600200"/>
                  </a:lnTo>
                  <a:lnTo>
                    <a:pt x="707" y="1648237"/>
                  </a:lnTo>
                  <a:lnTo>
                    <a:pt x="2815" y="1695923"/>
                  </a:lnTo>
                  <a:lnTo>
                    <a:pt x="6305" y="1743237"/>
                  </a:lnTo>
                  <a:lnTo>
                    <a:pt x="11156" y="1790160"/>
                  </a:lnTo>
                  <a:lnTo>
                    <a:pt x="17349" y="1836671"/>
                  </a:lnTo>
                  <a:lnTo>
                    <a:pt x="24864" y="1882752"/>
                  </a:lnTo>
                  <a:lnTo>
                    <a:pt x="33681" y="1928382"/>
                  </a:lnTo>
                  <a:lnTo>
                    <a:pt x="43781" y="1973541"/>
                  </a:lnTo>
                  <a:lnTo>
                    <a:pt x="55143" y="2018210"/>
                  </a:lnTo>
                  <a:lnTo>
                    <a:pt x="67748" y="2062368"/>
                  </a:lnTo>
                  <a:lnTo>
                    <a:pt x="81576" y="2105997"/>
                  </a:lnTo>
                  <a:lnTo>
                    <a:pt x="96607" y="2149076"/>
                  </a:lnTo>
                  <a:lnTo>
                    <a:pt x="112822" y="2191585"/>
                  </a:lnTo>
                  <a:lnTo>
                    <a:pt x="130200" y="2233505"/>
                  </a:lnTo>
                  <a:lnTo>
                    <a:pt x="148722" y="2274815"/>
                  </a:lnTo>
                  <a:lnTo>
                    <a:pt x="168368" y="2315497"/>
                  </a:lnTo>
                  <a:lnTo>
                    <a:pt x="189118" y="2355529"/>
                  </a:lnTo>
                  <a:lnTo>
                    <a:pt x="210952" y="2394894"/>
                  </a:lnTo>
                  <a:lnTo>
                    <a:pt x="233851" y="2433569"/>
                  </a:lnTo>
                  <a:lnTo>
                    <a:pt x="257795" y="2471537"/>
                  </a:lnTo>
                  <a:lnTo>
                    <a:pt x="282764" y="2508777"/>
                  </a:lnTo>
                  <a:lnTo>
                    <a:pt x="308738" y="2545268"/>
                  </a:lnTo>
                  <a:lnTo>
                    <a:pt x="335697" y="2580993"/>
                  </a:lnTo>
                  <a:lnTo>
                    <a:pt x="363622" y="2615930"/>
                  </a:lnTo>
                  <a:lnTo>
                    <a:pt x="392492" y="2650059"/>
                  </a:lnTo>
                  <a:lnTo>
                    <a:pt x="422289" y="2683362"/>
                  </a:lnTo>
                  <a:lnTo>
                    <a:pt x="452992" y="2715818"/>
                  </a:lnTo>
                  <a:lnTo>
                    <a:pt x="484581" y="2747407"/>
                  </a:lnTo>
                  <a:lnTo>
                    <a:pt x="517037" y="2778110"/>
                  </a:lnTo>
                  <a:lnTo>
                    <a:pt x="550340" y="2807907"/>
                  </a:lnTo>
                  <a:lnTo>
                    <a:pt x="584469" y="2836777"/>
                  </a:lnTo>
                  <a:lnTo>
                    <a:pt x="619406" y="2864702"/>
                  </a:lnTo>
                  <a:lnTo>
                    <a:pt x="655131" y="2891661"/>
                  </a:lnTo>
                  <a:lnTo>
                    <a:pt x="691622" y="2917635"/>
                  </a:lnTo>
                  <a:lnTo>
                    <a:pt x="728862" y="2942604"/>
                  </a:lnTo>
                  <a:lnTo>
                    <a:pt x="766830" y="2966548"/>
                  </a:lnTo>
                  <a:lnTo>
                    <a:pt x="805505" y="2989447"/>
                  </a:lnTo>
                  <a:lnTo>
                    <a:pt x="844870" y="3011281"/>
                  </a:lnTo>
                  <a:lnTo>
                    <a:pt x="884902" y="3032031"/>
                  </a:lnTo>
                  <a:lnTo>
                    <a:pt x="925584" y="3051677"/>
                  </a:lnTo>
                  <a:lnTo>
                    <a:pt x="966894" y="3070199"/>
                  </a:lnTo>
                  <a:lnTo>
                    <a:pt x="1008814" y="3087577"/>
                  </a:lnTo>
                  <a:lnTo>
                    <a:pt x="1051323" y="3103792"/>
                  </a:lnTo>
                  <a:lnTo>
                    <a:pt x="1094402" y="3118823"/>
                  </a:lnTo>
                  <a:lnTo>
                    <a:pt x="1138031" y="3132651"/>
                  </a:lnTo>
                  <a:lnTo>
                    <a:pt x="1182189" y="3145256"/>
                  </a:lnTo>
                  <a:lnTo>
                    <a:pt x="1226858" y="3156618"/>
                  </a:lnTo>
                  <a:lnTo>
                    <a:pt x="1272017" y="3166718"/>
                  </a:lnTo>
                  <a:lnTo>
                    <a:pt x="1317647" y="3175535"/>
                  </a:lnTo>
                  <a:lnTo>
                    <a:pt x="1363728" y="3183050"/>
                  </a:lnTo>
                  <a:lnTo>
                    <a:pt x="1410239" y="3189243"/>
                  </a:lnTo>
                  <a:lnTo>
                    <a:pt x="1457162" y="3194094"/>
                  </a:lnTo>
                  <a:lnTo>
                    <a:pt x="1504476" y="3197584"/>
                  </a:lnTo>
                  <a:lnTo>
                    <a:pt x="1552162" y="3199692"/>
                  </a:lnTo>
                  <a:lnTo>
                    <a:pt x="1600200" y="3200400"/>
                  </a:lnTo>
                  <a:lnTo>
                    <a:pt x="1648237" y="3199692"/>
                  </a:lnTo>
                  <a:lnTo>
                    <a:pt x="1695923" y="3197584"/>
                  </a:lnTo>
                  <a:lnTo>
                    <a:pt x="1743237" y="3194094"/>
                  </a:lnTo>
                  <a:lnTo>
                    <a:pt x="1790160" y="3189243"/>
                  </a:lnTo>
                  <a:lnTo>
                    <a:pt x="1836671" y="3183050"/>
                  </a:lnTo>
                  <a:lnTo>
                    <a:pt x="1882752" y="3175535"/>
                  </a:lnTo>
                  <a:lnTo>
                    <a:pt x="1928382" y="3166718"/>
                  </a:lnTo>
                  <a:lnTo>
                    <a:pt x="1973541" y="3156618"/>
                  </a:lnTo>
                  <a:lnTo>
                    <a:pt x="2018210" y="3145256"/>
                  </a:lnTo>
                  <a:lnTo>
                    <a:pt x="2062368" y="3132651"/>
                  </a:lnTo>
                  <a:lnTo>
                    <a:pt x="2105997" y="3118823"/>
                  </a:lnTo>
                  <a:lnTo>
                    <a:pt x="2149076" y="3103792"/>
                  </a:lnTo>
                  <a:lnTo>
                    <a:pt x="2191585" y="3087577"/>
                  </a:lnTo>
                  <a:lnTo>
                    <a:pt x="2233505" y="3070199"/>
                  </a:lnTo>
                  <a:lnTo>
                    <a:pt x="2274815" y="3051677"/>
                  </a:lnTo>
                  <a:lnTo>
                    <a:pt x="2315497" y="3032031"/>
                  </a:lnTo>
                  <a:lnTo>
                    <a:pt x="2355529" y="3011281"/>
                  </a:lnTo>
                  <a:lnTo>
                    <a:pt x="2394894" y="2989447"/>
                  </a:lnTo>
                  <a:lnTo>
                    <a:pt x="2433569" y="2966548"/>
                  </a:lnTo>
                  <a:lnTo>
                    <a:pt x="2471537" y="2942604"/>
                  </a:lnTo>
                  <a:lnTo>
                    <a:pt x="2508777" y="2917635"/>
                  </a:lnTo>
                  <a:lnTo>
                    <a:pt x="2545268" y="2891661"/>
                  </a:lnTo>
                  <a:lnTo>
                    <a:pt x="2580993" y="2864702"/>
                  </a:lnTo>
                  <a:lnTo>
                    <a:pt x="2615930" y="2836777"/>
                  </a:lnTo>
                  <a:lnTo>
                    <a:pt x="2650059" y="2807907"/>
                  </a:lnTo>
                  <a:lnTo>
                    <a:pt x="2683362" y="2778110"/>
                  </a:lnTo>
                  <a:lnTo>
                    <a:pt x="2715818" y="2747407"/>
                  </a:lnTo>
                  <a:lnTo>
                    <a:pt x="2747407" y="2715818"/>
                  </a:lnTo>
                  <a:lnTo>
                    <a:pt x="2778110" y="2683362"/>
                  </a:lnTo>
                  <a:lnTo>
                    <a:pt x="2807907" y="2650059"/>
                  </a:lnTo>
                  <a:lnTo>
                    <a:pt x="2836777" y="2615930"/>
                  </a:lnTo>
                  <a:lnTo>
                    <a:pt x="2864702" y="2580993"/>
                  </a:lnTo>
                  <a:lnTo>
                    <a:pt x="2891661" y="2545268"/>
                  </a:lnTo>
                  <a:lnTo>
                    <a:pt x="2917635" y="2508777"/>
                  </a:lnTo>
                  <a:lnTo>
                    <a:pt x="2942604" y="2471537"/>
                  </a:lnTo>
                  <a:lnTo>
                    <a:pt x="2966548" y="2433569"/>
                  </a:lnTo>
                  <a:lnTo>
                    <a:pt x="2989447" y="2394894"/>
                  </a:lnTo>
                  <a:lnTo>
                    <a:pt x="3011281" y="2355529"/>
                  </a:lnTo>
                  <a:lnTo>
                    <a:pt x="3032031" y="2315497"/>
                  </a:lnTo>
                  <a:lnTo>
                    <a:pt x="3051677" y="2274815"/>
                  </a:lnTo>
                  <a:lnTo>
                    <a:pt x="3070199" y="2233505"/>
                  </a:lnTo>
                  <a:lnTo>
                    <a:pt x="3087577" y="2191585"/>
                  </a:lnTo>
                  <a:lnTo>
                    <a:pt x="3103792" y="2149076"/>
                  </a:lnTo>
                  <a:lnTo>
                    <a:pt x="3118823" y="2105997"/>
                  </a:lnTo>
                  <a:lnTo>
                    <a:pt x="3132651" y="2062368"/>
                  </a:lnTo>
                  <a:lnTo>
                    <a:pt x="3145256" y="2018210"/>
                  </a:lnTo>
                  <a:lnTo>
                    <a:pt x="3156618" y="1973541"/>
                  </a:lnTo>
                  <a:lnTo>
                    <a:pt x="3166718" y="1928382"/>
                  </a:lnTo>
                  <a:lnTo>
                    <a:pt x="3175535" y="1882752"/>
                  </a:lnTo>
                  <a:lnTo>
                    <a:pt x="3183050" y="1836671"/>
                  </a:lnTo>
                  <a:lnTo>
                    <a:pt x="3189243" y="1790160"/>
                  </a:lnTo>
                  <a:lnTo>
                    <a:pt x="3194094" y="1743237"/>
                  </a:lnTo>
                  <a:lnTo>
                    <a:pt x="3197584" y="1695923"/>
                  </a:lnTo>
                  <a:lnTo>
                    <a:pt x="3199692" y="1648237"/>
                  </a:lnTo>
                  <a:lnTo>
                    <a:pt x="3200400" y="1600200"/>
                  </a:lnTo>
                  <a:lnTo>
                    <a:pt x="3199692" y="1552162"/>
                  </a:lnTo>
                  <a:lnTo>
                    <a:pt x="3197584" y="1504476"/>
                  </a:lnTo>
                  <a:lnTo>
                    <a:pt x="3194094" y="1457162"/>
                  </a:lnTo>
                  <a:lnTo>
                    <a:pt x="3189243" y="1410239"/>
                  </a:lnTo>
                  <a:lnTo>
                    <a:pt x="3183050" y="1363728"/>
                  </a:lnTo>
                  <a:lnTo>
                    <a:pt x="3175535" y="1317647"/>
                  </a:lnTo>
                  <a:lnTo>
                    <a:pt x="3166718" y="1272017"/>
                  </a:lnTo>
                  <a:lnTo>
                    <a:pt x="3156618" y="1226858"/>
                  </a:lnTo>
                  <a:lnTo>
                    <a:pt x="3145256" y="1182189"/>
                  </a:lnTo>
                  <a:lnTo>
                    <a:pt x="3132651" y="1138031"/>
                  </a:lnTo>
                  <a:lnTo>
                    <a:pt x="3118823" y="1094402"/>
                  </a:lnTo>
                  <a:lnTo>
                    <a:pt x="3103792" y="1051323"/>
                  </a:lnTo>
                  <a:lnTo>
                    <a:pt x="3087577" y="1008814"/>
                  </a:lnTo>
                  <a:lnTo>
                    <a:pt x="3070199" y="966894"/>
                  </a:lnTo>
                  <a:lnTo>
                    <a:pt x="3051677" y="925584"/>
                  </a:lnTo>
                  <a:lnTo>
                    <a:pt x="3032031" y="884902"/>
                  </a:lnTo>
                  <a:lnTo>
                    <a:pt x="3011281" y="844870"/>
                  </a:lnTo>
                  <a:lnTo>
                    <a:pt x="2989447" y="805505"/>
                  </a:lnTo>
                  <a:lnTo>
                    <a:pt x="2966548" y="766830"/>
                  </a:lnTo>
                  <a:lnTo>
                    <a:pt x="2942604" y="728862"/>
                  </a:lnTo>
                  <a:lnTo>
                    <a:pt x="2917635" y="691622"/>
                  </a:lnTo>
                  <a:lnTo>
                    <a:pt x="2891661" y="655131"/>
                  </a:lnTo>
                  <a:lnTo>
                    <a:pt x="2864702" y="619406"/>
                  </a:lnTo>
                  <a:lnTo>
                    <a:pt x="2836777" y="584469"/>
                  </a:lnTo>
                  <a:lnTo>
                    <a:pt x="2807907" y="550340"/>
                  </a:lnTo>
                  <a:lnTo>
                    <a:pt x="2778110" y="517037"/>
                  </a:lnTo>
                  <a:lnTo>
                    <a:pt x="2747407" y="484581"/>
                  </a:lnTo>
                  <a:lnTo>
                    <a:pt x="2715818" y="452992"/>
                  </a:lnTo>
                  <a:lnTo>
                    <a:pt x="2683362" y="422289"/>
                  </a:lnTo>
                  <a:lnTo>
                    <a:pt x="2650059" y="392492"/>
                  </a:lnTo>
                  <a:lnTo>
                    <a:pt x="2615930" y="363622"/>
                  </a:lnTo>
                  <a:lnTo>
                    <a:pt x="2580993" y="335697"/>
                  </a:lnTo>
                  <a:lnTo>
                    <a:pt x="2545268" y="308738"/>
                  </a:lnTo>
                  <a:lnTo>
                    <a:pt x="2508777" y="282764"/>
                  </a:lnTo>
                  <a:lnTo>
                    <a:pt x="2471537" y="257795"/>
                  </a:lnTo>
                  <a:lnTo>
                    <a:pt x="2433569" y="233851"/>
                  </a:lnTo>
                  <a:lnTo>
                    <a:pt x="2394894" y="210952"/>
                  </a:lnTo>
                  <a:lnTo>
                    <a:pt x="2355529" y="189118"/>
                  </a:lnTo>
                  <a:lnTo>
                    <a:pt x="2315497" y="168368"/>
                  </a:lnTo>
                  <a:lnTo>
                    <a:pt x="2274815" y="148722"/>
                  </a:lnTo>
                  <a:lnTo>
                    <a:pt x="2233505" y="130200"/>
                  </a:lnTo>
                  <a:lnTo>
                    <a:pt x="2191585" y="112822"/>
                  </a:lnTo>
                  <a:lnTo>
                    <a:pt x="2149076" y="96607"/>
                  </a:lnTo>
                  <a:lnTo>
                    <a:pt x="2105997" y="81576"/>
                  </a:lnTo>
                  <a:lnTo>
                    <a:pt x="2062368" y="67748"/>
                  </a:lnTo>
                  <a:lnTo>
                    <a:pt x="2018210" y="55143"/>
                  </a:lnTo>
                  <a:lnTo>
                    <a:pt x="1973541" y="43781"/>
                  </a:lnTo>
                  <a:lnTo>
                    <a:pt x="1928382" y="33681"/>
                  </a:lnTo>
                  <a:lnTo>
                    <a:pt x="1882752" y="24864"/>
                  </a:lnTo>
                  <a:lnTo>
                    <a:pt x="1836671" y="17349"/>
                  </a:lnTo>
                  <a:lnTo>
                    <a:pt x="1790160" y="11156"/>
                  </a:lnTo>
                  <a:lnTo>
                    <a:pt x="1743237" y="6305"/>
                  </a:lnTo>
                  <a:lnTo>
                    <a:pt x="1695923" y="2815"/>
                  </a:lnTo>
                  <a:lnTo>
                    <a:pt x="1648237" y="707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73168" y="216408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0" y="1600200"/>
                  </a:moveTo>
                  <a:lnTo>
                    <a:pt x="707" y="1552162"/>
                  </a:lnTo>
                  <a:lnTo>
                    <a:pt x="2815" y="1504476"/>
                  </a:lnTo>
                  <a:lnTo>
                    <a:pt x="6305" y="1457162"/>
                  </a:lnTo>
                  <a:lnTo>
                    <a:pt x="11156" y="1410239"/>
                  </a:lnTo>
                  <a:lnTo>
                    <a:pt x="17349" y="1363728"/>
                  </a:lnTo>
                  <a:lnTo>
                    <a:pt x="24864" y="1317647"/>
                  </a:lnTo>
                  <a:lnTo>
                    <a:pt x="33681" y="1272017"/>
                  </a:lnTo>
                  <a:lnTo>
                    <a:pt x="43781" y="1226858"/>
                  </a:lnTo>
                  <a:lnTo>
                    <a:pt x="55143" y="1182189"/>
                  </a:lnTo>
                  <a:lnTo>
                    <a:pt x="67748" y="1138031"/>
                  </a:lnTo>
                  <a:lnTo>
                    <a:pt x="81576" y="1094402"/>
                  </a:lnTo>
                  <a:lnTo>
                    <a:pt x="96607" y="1051323"/>
                  </a:lnTo>
                  <a:lnTo>
                    <a:pt x="112822" y="1008814"/>
                  </a:lnTo>
                  <a:lnTo>
                    <a:pt x="130200" y="966894"/>
                  </a:lnTo>
                  <a:lnTo>
                    <a:pt x="148722" y="925584"/>
                  </a:lnTo>
                  <a:lnTo>
                    <a:pt x="168368" y="884902"/>
                  </a:lnTo>
                  <a:lnTo>
                    <a:pt x="189118" y="844870"/>
                  </a:lnTo>
                  <a:lnTo>
                    <a:pt x="210952" y="805505"/>
                  </a:lnTo>
                  <a:lnTo>
                    <a:pt x="233851" y="766830"/>
                  </a:lnTo>
                  <a:lnTo>
                    <a:pt x="257795" y="728862"/>
                  </a:lnTo>
                  <a:lnTo>
                    <a:pt x="282764" y="691622"/>
                  </a:lnTo>
                  <a:lnTo>
                    <a:pt x="308738" y="655131"/>
                  </a:lnTo>
                  <a:lnTo>
                    <a:pt x="335697" y="619406"/>
                  </a:lnTo>
                  <a:lnTo>
                    <a:pt x="363622" y="584469"/>
                  </a:lnTo>
                  <a:lnTo>
                    <a:pt x="392492" y="550340"/>
                  </a:lnTo>
                  <a:lnTo>
                    <a:pt x="422289" y="517037"/>
                  </a:lnTo>
                  <a:lnTo>
                    <a:pt x="452992" y="484581"/>
                  </a:lnTo>
                  <a:lnTo>
                    <a:pt x="484581" y="452992"/>
                  </a:lnTo>
                  <a:lnTo>
                    <a:pt x="517037" y="422289"/>
                  </a:lnTo>
                  <a:lnTo>
                    <a:pt x="550340" y="392492"/>
                  </a:lnTo>
                  <a:lnTo>
                    <a:pt x="584469" y="363622"/>
                  </a:lnTo>
                  <a:lnTo>
                    <a:pt x="619406" y="335697"/>
                  </a:lnTo>
                  <a:lnTo>
                    <a:pt x="655131" y="308738"/>
                  </a:lnTo>
                  <a:lnTo>
                    <a:pt x="691622" y="282764"/>
                  </a:lnTo>
                  <a:lnTo>
                    <a:pt x="728862" y="257795"/>
                  </a:lnTo>
                  <a:lnTo>
                    <a:pt x="766830" y="233851"/>
                  </a:lnTo>
                  <a:lnTo>
                    <a:pt x="805505" y="210952"/>
                  </a:lnTo>
                  <a:lnTo>
                    <a:pt x="844870" y="189118"/>
                  </a:lnTo>
                  <a:lnTo>
                    <a:pt x="884902" y="168368"/>
                  </a:lnTo>
                  <a:lnTo>
                    <a:pt x="925584" y="148722"/>
                  </a:lnTo>
                  <a:lnTo>
                    <a:pt x="966894" y="130200"/>
                  </a:lnTo>
                  <a:lnTo>
                    <a:pt x="1008814" y="112822"/>
                  </a:lnTo>
                  <a:lnTo>
                    <a:pt x="1051323" y="96607"/>
                  </a:lnTo>
                  <a:lnTo>
                    <a:pt x="1094402" y="81576"/>
                  </a:lnTo>
                  <a:lnTo>
                    <a:pt x="1138031" y="67748"/>
                  </a:lnTo>
                  <a:lnTo>
                    <a:pt x="1182189" y="55143"/>
                  </a:lnTo>
                  <a:lnTo>
                    <a:pt x="1226858" y="43781"/>
                  </a:lnTo>
                  <a:lnTo>
                    <a:pt x="1272017" y="33681"/>
                  </a:lnTo>
                  <a:lnTo>
                    <a:pt x="1317647" y="24864"/>
                  </a:lnTo>
                  <a:lnTo>
                    <a:pt x="1363728" y="17349"/>
                  </a:lnTo>
                  <a:lnTo>
                    <a:pt x="1410239" y="11156"/>
                  </a:lnTo>
                  <a:lnTo>
                    <a:pt x="1457162" y="6305"/>
                  </a:lnTo>
                  <a:lnTo>
                    <a:pt x="1504476" y="2815"/>
                  </a:lnTo>
                  <a:lnTo>
                    <a:pt x="1552162" y="707"/>
                  </a:lnTo>
                  <a:lnTo>
                    <a:pt x="1600200" y="0"/>
                  </a:lnTo>
                  <a:lnTo>
                    <a:pt x="1648237" y="707"/>
                  </a:lnTo>
                  <a:lnTo>
                    <a:pt x="1695923" y="2815"/>
                  </a:lnTo>
                  <a:lnTo>
                    <a:pt x="1743237" y="6305"/>
                  </a:lnTo>
                  <a:lnTo>
                    <a:pt x="1790160" y="11156"/>
                  </a:lnTo>
                  <a:lnTo>
                    <a:pt x="1836671" y="17349"/>
                  </a:lnTo>
                  <a:lnTo>
                    <a:pt x="1882752" y="24864"/>
                  </a:lnTo>
                  <a:lnTo>
                    <a:pt x="1928382" y="33681"/>
                  </a:lnTo>
                  <a:lnTo>
                    <a:pt x="1973541" y="43781"/>
                  </a:lnTo>
                  <a:lnTo>
                    <a:pt x="2018210" y="55143"/>
                  </a:lnTo>
                  <a:lnTo>
                    <a:pt x="2062368" y="67748"/>
                  </a:lnTo>
                  <a:lnTo>
                    <a:pt x="2105997" y="81576"/>
                  </a:lnTo>
                  <a:lnTo>
                    <a:pt x="2149076" y="96607"/>
                  </a:lnTo>
                  <a:lnTo>
                    <a:pt x="2191585" y="112822"/>
                  </a:lnTo>
                  <a:lnTo>
                    <a:pt x="2233505" y="130200"/>
                  </a:lnTo>
                  <a:lnTo>
                    <a:pt x="2274815" y="148722"/>
                  </a:lnTo>
                  <a:lnTo>
                    <a:pt x="2315497" y="168368"/>
                  </a:lnTo>
                  <a:lnTo>
                    <a:pt x="2355529" y="189118"/>
                  </a:lnTo>
                  <a:lnTo>
                    <a:pt x="2394894" y="210952"/>
                  </a:lnTo>
                  <a:lnTo>
                    <a:pt x="2433569" y="233851"/>
                  </a:lnTo>
                  <a:lnTo>
                    <a:pt x="2471537" y="257795"/>
                  </a:lnTo>
                  <a:lnTo>
                    <a:pt x="2508777" y="282764"/>
                  </a:lnTo>
                  <a:lnTo>
                    <a:pt x="2545268" y="308738"/>
                  </a:lnTo>
                  <a:lnTo>
                    <a:pt x="2580993" y="335697"/>
                  </a:lnTo>
                  <a:lnTo>
                    <a:pt x="2615930" y="363622"/>
                  </a:lnTo>
                  <a:lnTo>
                    <a:pt x="2650059" y="392492"/>
                  </a:lnTo>
                  <a:lnTo>
                    <a:pt x="2683362" y="422289"/>
                  </a:lnTo>
                  <a:lnTo>
                    <a:pt x="2715818" y="452992"/>
                  </a:lnTo>
                  <a:lnTo>
                    <a:pt x="2747407" y="484581"/>
                  </a:lnTo>
                  <a:lnTo>
                    <a:pt x="2778110" y="517037"/>
                  </a:lnTo>
                  <a:lnTo>
                    <a:pt x="2807907" y="550340"/>
                  </a:lnTo>
                  <a:lnTo>
                    <a:pt x="2836777" y="584469"/>
                  </a:lnTo>
                  <a:lnTo>
                    <a:pt x="2864702" y="619406"/>
                  </a:lnTo>
                  <a:lnTo>
                    <a:pt x="2891661" y="655131"/>
                  </a:lnTo>
                  <a:lnTo>
                    <a:pt x="2917635" y="691622"/>
                  </a:lnTo>
                  <a:lnTo>
                    <a:pt x="2942604" y="728862"/>
                  </a:lnTo>
                  <a:lnTo>
                    <a:pt x="2966548" y="766830"/>
                  </a:lnTo>
                  <a:lnTo>
                    <a:pt x="2989447" y="805505"/>
                  </a:lnTo>
                  <a:lnTo>
                    <a:pt x="3011281" y="844870"/>
                  </a:lnTo>
                  <a:lnTo>
                    <a:pt x="3032031" y="884902"/>
                  </a:lnTo>
                  <a:lnTo>
                    <a:pt x="3051677" y="925584"/>
                  </a:lnTo>
                  <a:lnTo>
                    <a:pt x="3070199" y="966894"/>
                  </a:lnTo>
                  <a:lnTo>
                    <a:pt x="3087577" y="1008814"/>
                  </a:lnTo>
                  <a:lnTo>
                    <a:pt x="3103792" y="1051323"/>
                  </a:lnTo>
                  <a:lnTo>
                    <a:pt x="3118823" y="1094402"/>
                  </a:lnTo>
                  <a:lnTo>
                    <a:pt x="3132651" y="1138031"/>
                  </a:lnTo>
                  <a:lnTo>
                    <a:pt x="3145256" y="1182189"/>
                  </a:lnTo>
                  <a:lnTo>
                    <a:pt x="3156618" y="1226858"/>
                  </a:lnTo>
                  <a:lnTo>
                    <a:pt x="3166718" y="1272017"/>
                  </a:lnTo>
                  <a:lnTo>
                    <a:pt x="3175535" y="1317647"/>
                  </a:lnTo>
                  <a:lnTo>
                    <a:pt x="3183050" y="1363728"/>
                  </a:lnTo>
                  <a:lnTo>
                    <a:pt x="3189243" y="1410239"/>
                  </a:lnTo>
                  <a:lnTo>
                    <a:pt x="3194094" y="1457162"/>
                  </a:lnTo>
                  <a:lnTo>
                    <a:pt x="3197584" y="1504476"/>
                  </a:lnTo>
                  <a:lnTo>
                    <a:pt x="3199692" y="1552162"/>
                  </a:lnTo>
                  <a:lnTo>
                    <a:pt x="3200400" y="1600200"/>
                  </a:lnTo>
                  <a:lnTo>
                    <a:pt x="3199692" y="1648237"/>
                  </a:lnTo>
                  <a:lnTo>
                    <a:pt x="3197584" y="1695923"/>
                  </a:lnTo>
                  <a:lnTo>
                    <a:pt x="3194094" y="1743237"/>
                  </a:lnTo>
                  <a:lnTo>
                    <a:pt x="3189243" y="1790160"/>
                  </a:lnTo>
                  <a:lnTo>
                    <a:pt x="3183050" y="1836671"/>
                  </a:lnTo>
                  <a:lnTo>
                    <a:pt x="3175535" y="1882752"/>
                  </a:lnTo>
                  <a:lnTo>
                    <a:pt x="3166718" y="1928382"/>
                  </a:lnTo>
                  <a:lnTo>
                    <a:pt x="3156618" y="1973541"/>
                  </a:lnTo>
                  <a:lnTo>
                    <a:pt x="3145256" y="2018210"/>
                  </a:lnTo>
                  <a:lnTo>
                    <a:pt x="3132651" y="2062368"/>
                  </a:lnTo>
                  <a:lnTo>
                    <a:pt x="3118823" y="2105997"/>
                  </a:lnTo>
                  <a:lnTo>
                    <a:pt x="3103792" y="2149076"/>
                  </a:lnTo>
                  <a:lnTo>
                    <a:pt x="3087577" y="2191585"/>
                  </a:lnTo>
                  <a:lnTo>
                    <a:pt x="3070199" y="2233505"/>
                  </a:lnTo>
                  <a:lnTo>
                    <a:pt x="3051677" y="2274815"/>
                  </a:lnTo>
                  <a:lnTo>
                    <a:pt x="3032031" y="2315497"/>
                  </a:lnTo>
                  <a:lnTo>
                    <a:pt x="3011281" y="2355529"/>
                  </a:lnTo>
                  <a:lnTo>
                    <a:pt x="2989447" y="2394894"/>
                  </a:lnTo>
                  <a:lnTo>
                    <a:pt x="2966548" y="2433569"/>
                  </a:lnTo>
                  <a:lnTo>
                    <a:pt x="2942604" y="2471537"/>
                  </a:lnTo>
                  <a:lnTo>
                    <a:pt x="2917635" y="2508777"/>
                  </a:lnTo>
                  <a:lnTo>
                    <a:pt x="2891661" y="2545268"/>
                  </a:lnTo>
                  <a:lnTo>
                    <a:pt x="2864702" y="2580993"/>
                  </a:lnTo>
                  <a:lnTo>
                    <a:pt x="2836777" y="2615930"/>
                  </a:lnTo>
                  <a:lnTo>
                    <a:pt x="2807907" y="2650059"/>
                  </a:lnTo>
                  <a:lnTo>
                    <a:pt x="2778110" y="2683362"/>
                  </a:lnTo>
                  <a:lnTo>
                    <a:pt x="2747407" y="2715818"/>
                  </a:lnTo>
                  <a:lnTo>
                    <a:pt x="2715818" y="2747407"/>
                  </a:lnTo>
                  <a:lnTo>
                    <a:pt x="2683362" y="2778110"/>
                  </a:lnTo>
                  <a:lnTo>
                    <a:pt x="2650059" y="2807907"/>
                  </a:lnTo>
                  <a:lnTo>
                    <a:pt x="2615930" y="2836777"/>
                  </a:lnTo>
                  <a:lnTo>
                    <a:pt x="2580993" y="2864702"/>
                  </a:lnTo>
                  <a:lnTo>
                    <a:pt x="2545268" y="2891661"/>
                  </a:lnTo>
                  <a:lnTo>
                    <a:pt x="2508777" y="2917635"/>
                  </a:lnTo>
                  <a:lnTo>
                    <a:pt x="2471537" y="2942604"/>
                  </a:lnTo>
                  <a:lnTo>
                    <a:pt x="2433569" y="2966548"/>
                  </a:lnTo>
                  <a:lnTo>
                    <a:pt x="2394894" y="2989447"/>
                  </a:lnTo>
                  <a:lnTo>
                    <a:pt x="2355529" y="3011281"/>
                  </a:lnTo>
                  <a:lnTo>
                    <a:pt x="2315497" y="3032031"/>
                  </a:lnTo>
                  <a:lnTo>
                    <a:pt x="2274815" y="3051677"/>
                  </a:lnTo>
                  <a:lnTo>
                    <a:pt x="2233505" y="3070199"/>
                  </a:lnTo>
                  <a:lnTo>
                    <a:pt x="2191585" y="3087577"/>
                  </a:lnTo>
                  <a:lnTo>
                    <a:pt x="2149076" y="3103792"/>
                  </a:lnTo>
                  <a:lnTo>
                    <a:pt x="2105997" y="3118823"/>
                  </a:lnTo>
                  <a:lnTo>
                    <a:pt x="2062368" y="3132651"/>
                  </a:lnTo>
                  <a:lnTo>
                    <a:pt x="2018210" y="3145256"/>
                  </a:lnTo>
                  <a:lnTo>
                    <a:pt x="1973541" y="3156618"/>
                  </a:lnTo>
                  <a:lnTo>
                    <a:pt x="1928382" y="3166718"/>
                  </a:lnTo>
                  <a:lnTo>
                    <a:pt x="1882752" y="3175535"/>
                  </a:lnTo>
                  <a:lnTo>
                    <a:pt x="1836671" y="3183050"/>
                  </a:lnTo>
                  <a:lnTo>
                    <a:pt x="1790160" y="3189243"/>
                  </a:lnTo>
                  <a:lnTo>
                    <a:pt x="1743237" y="3194094"/>
                  </a:lnTo>
                  <a:lnTo>
                    <a:pt x="1695923" y="3197584"/>
                  </a:lnTo>
                  <a:lnTo>
                    <a:pt x="1648237" y="3199692"/>
                  </a:lnTo>
                  <a:lnTo>
                    <a:pt x="1600200" y="3200400"/>
                  </a:lnTo>
                  <a:lnTo>
                    <a:pt x="1552162" y="3199692"/>
                  </a:lnTo>
                  <a:lnTo>
                    <a:pt x="1504476" y="3197584"/>
                  </a:lnTo>
                  <a:lnTo>
                    <a:pt x="1457162" y="3194094"/>
                  </a:lnTo>
                  <a:lnTo>
                    <a:pt x="1410239" y="3189243"/>
                  </a:lnTo>
                  <a:lnTo>
                    <a:pt x="1363728" y="3183050"/>
                  </a:lnTo>
                  <a:lnTo>
                    <a:pt x="1317647" y="3175535"/>
                  </a:lnTo>
                  <a:lnTo>
                    <a:pt x="1272017" y="3166718"/>
                  </a:lnTo>
                  <a:lnTo>
                    <a:pt x="1226858" y="3156618"/>
                  </a:lnTo>
                  <a:lnTo>
                    <a:pt x="1182189" y="3145256"/>
                  </a:lnTo>
                  <a:lnTo>
                    <a:pt x="1138031" y="3132651"/>
                  </a:lnTo>
                  <a:lnTo>
                    <a:pt x="1094402" y="3118823"/>
                  </a:lnTo>
                  <a:lnTo>
                    <a:pt x="1051323" y="3103792"/>
                  </a:lnTo>
                  <a:lnTo>
                    <a:pt x="1008814" y="3087577"/>
                  </a:lnTo>
                  <a:lnTo>
                    <a:pt x="966894" y="3070199"/>
                  </a:lnTo>
                  <a:lnTo>
                    <a:pt x="925584" y="3051677"/>
                  </a:lnTo>
                  <a:lnTo>
                    <a:pt x="884902" y="3032031"/>
                  </a:lnTo>
                  <a:lnTo>
                    <a:pt x="844870" y="3011281"/>
                  </a:lnTo>
                  <a:lnTo>
                    <a:pt x="805505" y="2989447"/>
                  </a:lnTo>
                  <a:lnTo>
                    <a:pt x="766830" y="2966548"/>
                  </a:lnTo>
                  <a:lnTo>
                    <a:pt x="728862" y="2942604"/>
                  </a:lnTo>
                  <a:lnTo>
                    <a:pt x="691622" y="2917635"/>
                  </a:lnTo>
                  <a:lnTo>
                    <a:pt x="655131" y="2891661"/>
                  </a:lnTo>
                  <a:lnTo>
                    <a:pt x="619406" y="2864702"/>
                  </a:lnTo>
                  <a:lnTo>
                    <a:pt x="584469" y="2836777"/>
                  </a:lnTo>
                  <a:lnTo>
                    <a:pt x="550340" y="2807907"/>
                  </a:lnTo>
                  <a:lnTo>
                    <a:pt x="517037" y="2778110"/>
                  </a:lnTo>
                  <a:lnTo>
                    <a:pt x="484581" y="2747407"/>
                  </a:lnTo>
                  <a:lnTo>
                    <a:pt x="452992" y="2715818"/>
                  </a:lnTo>
                  <a:lnTo>
                    <a:pt x="422289" y="2683362"/>
                  </a:lnTo>
                  <a:lnTo>
                    <a:pt x="392492" y="2650059"/>
                  </a:lnTo>
                  <a:lnTo>
                    <a:pt x="363622" y="2615930"/>
                  </a:lnTo>
                  <a:lnTo>
                    <a:pt x="335697" y="2580993"/>
                  </a:lnTo>
                  <a:lnTo>
                    <a:pt x="308738" y="2545268"/>
                  </a:lnTo>
                  <a:lnTo>
                    <a:pt x="282764" y="2508777"/>
                  </a:lnTo>
                  <a:lnTo>
                    <a:pt x="257795" y="2471537"/>
                  </a:lnTo>
                  <a:lnTo>
                    <a:pt x="233851" y="2433569"/>
                  </a:lnTo>
                  <a:lnTo>
                    <a:pt x="210952" y="2394894"/>
                  </a:lnTo>
                  <a:lnTo>
                    <a:pt x="189118" y="2355529"/>
                  </a:lnTo>
                  <a:lnTo>
                    <a:pt x="168368" y="2315497"/>
                  </a:lnTo>
                  <a:lnTo>
                    <a:pt x="148722" y="2274815"/>
                  </a:lnTo>
                  <a:lnTo>
                    <a:pt x="130200" y="2233505"/>
                  </a:lnTo>
                  <a:lnTo>
                    <a:pt x="112822" y="2191585"/>
                  </a:lnTo>
                  <a:lnTo>
                    <a:pt x="96607" y="2149076"/>
                  </a:lnTo>
                  <a:lnTo>
                    <a:pt x="81576" y="2105997"/>
                  </a:lnTo>
                  <a:lnTo>
                    <a:pt x="67748" y="2062368"/>
                  </a:lnTo>
                  <a:lnTo>
                    <a:pt x="55143" y="2018210"/>
                  </a:lnTo>
                  <a:lnTo>
                    <a:pt x="43781" y="1973541"/>
                  </a:lnTo>
                  <a:lnTo>
                    <a:pt x="33681" y="1928382"/>
                  </a:lnTo>
                  <a:lnTo>
                    <a:pt x="24864" y="1882752"/>
                  </a:lnTo>
                  <a:lnTo>
                    <a:pt x="17349" y="1836671"/>
                  </a:lnTo>
                  <a:lnTo>
                    <a:pt x="11156" y="1790160"/>
                  </a:lnTo>
                  <a:lnTo>
                    <a:pt x="6305" y="1743237"/>
                  </a:lnTo>
                  <a:lnTo>
                    <a:pt x="2815" y="1695923"/>
                  </a:lnTo>
                  <a:lnTo>
                    <a:pt x="707" y="1648237"/>
                  </a:lnTo>
                  <a:lnTo>
                    <a:pt x="0" y="1600200"/>
                  </a:lnTo>
                  <a:close/>
                </a:path>
              </a:pathLst>
            </a:custGeom>
            <a:ln w="57912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353558" y="2777490"/>
            <a:ext cx="2038985" cy="18548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 indent="57785">
              <a:lnSpc>
                <a:spcPts val="3890"/>
              </a:lnSpc>
              <a:spcBef>
                <a:spcPts val="585"/>
              </a:spcBef>
            </a:pPr>
            <a:r>
              <a:rPr dirty="0" sz="3600" spc="-5">
                <a:solidFill>
                  <a:srgbClr val="FFFFFF"/>
                </a:solidFill>
                <a:latin typeface="Tahoma"/>
                <a:cs typeface="Tahoma"/>
              </a:rPr>
              <a:t>(sigmoid) </a:t>
            </a:r>
            <a:r>
              <a:rPr dirty="0" sz="3600" spc="-1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Tahoma"/>
                <a:cs typeface="Tahoma"/>
              </a:rPr>
              <a:t>act</a:t>
            </a:r>
            <a:r>
              <a:rPr dirty="0" sz="3600" spc="3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600" spc="65">
                <a:solidFill>
                  <a:srgbClr val="FFFFFF"/>
                </a:solidFill>
                <a:latin typeface="Tahoma"/>
                <a:cs typeface="Tahoma"/>
              </a:rPr>
              <a:t>vation</a:t>
            </a:r>
            <a:endParaRPr sz="3600">
              <a:latin typeface="Tahoma"/>
              <a:cs typeface="Tahoma"/>
            </a:endParaRPr>
          </a:p>
          <a:p>
            <a:pPr marL="160020">
              <a:lnSpc>
                <a:spcPct val="100000"/>
              </a:lnSpc>
              <a:spcBef>
                <a:spcPts val="1814"/>
              </a:spcBef>
            </a:pPr>
            <a:r>
              <a:rPr dirty="0" sz="3600" spc="9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92729" y="1156716"/>
            <a:ext cx="2449830" cy="5090795"/>
            <a:chOff x="2792729" y="1156716"/>
            <a:chExt cx="2449830" cy="5090795"/>
          </a:xfrm>
        </p:grpSpPr>
        <p:sp>
          <p:nvSpPr>
            <p:cNvPr id="12" name="object 12"/>
            <p:cNvSpPr/>
            <p:nvPr/>
          </p:nvSpPr>
          <p:spPr>
            <a:xfrm>
              <a:off x="2792730" y="1431924"/>
              <a:ext cx="2449830" cy="4815205"/>
            </a:xfrm>
            <a:custGeom>
              <a:avLst/>
              <a:gdLst/>
              <a:ahLst/>
              <a:cxnLst/>
              <a:rect l="l" t="t" r="r" b="b"/>
              <a:pathLst>
                <a:path w="2449829" h="4815205">
                  <a:moveTo>
                    <a:pt x="1981200" y="2333117"/>
                  </a:moveTo>
                  <a:lnTo>
                    <a:pt x="1866900" y="2275967"/>
                  </a:lnTo>
                  <a:lnTo>
                    <a:pt x="1638300" y="2161667"/>
                  </a:lnTo>
                  <a:lnTo>
                    <a:pt x="1638300" y="2275967"/>
                  </a:lnTo>
                  <a:lnTo>
                    <a:pt x="0" y="2275967"/>
                  </a:lnTo>
                  <a:lnTo>
                    <a:pt x="0" y="2390267"/>
                  </a:lnTo>
                  <a:lnTo>
                    <a:pt x="1638300" y="2390267"/>
                  </a:lnTo>
                  <a:lnTo>
                    <a:pt x="1638300" y="2504567"/>
                  </a:lnTo>
                  <a:lnTo>
                    <a:pt x="1866900" y="2390267"/>
                  </a:lnTo>
                  <a:lnTo>
                    <a:pt x="1981200" y="2333117"/>
                  </a:lnTo>
                  <a:close/>
                </a:path>
                <a:path w="2449829" h="4815205">
                  <a:moveTo>
                    <a:pt x="2449830" y="3463925"/>
                  </a:moveTo>
                  <a:lnTo>
                    <a:pt x="2075561" y="3546729"/>
                  </a:lnTo>
                  <a:lnTo>
                    <a:pt x="2147570" y="3635514"/>
                  </a:lnTo>
                  <a:lnTo>
                    <a:pt x="802259" y="4726419"/>
                  </a:lnTo>
                  <a:lnTo>
                    <a:pt x="874141" y="4815205"/>
                  </a:lnTo>
                  <a:lnTo>
                    <a:pt x="2219566" y="3724275"/>
                  </a:lnTo>
                  <a:lnTo>
                    <a:pt x="2291588" y="3813048"/>
                  </a:lnTo>
                  <a:lnTo>
                    <a:pt x="2388349" y="3599561"/>
                  </a:lnTo>
                  <a:lnTo>
                    <a:pt x="2449830" y="3463925"/>
                  </a:lnTo>
                  <a:close/>
                </a:path>
                <a:path w="2449829" h="4815205">
                  <a:moveTo>
                    <a:pt x="2449830" y="1201547"/>
                  </a:moveTo>
                  <a:lnTo>
                    <a:pt x="2386444" y="1087501"/>
                  </a:lnTo>
                  <a:lnTo>
                    <a:pt x="2263648" y="866521"/>
                  </a:lnTo>
                  <a:lnTo>
                    <a:pt x="2199094" y="960894"/>
                  </a:lnTo>
                  <a:lnTo>
                    <a:pt x="794258" y="0"/>
                  </a:lnTo>
                  <a:lnTo>
                    <a:pt x="729742" y="94234"/>
                  </a:lnTo>
                  <a:lnTo>
                    <a:pt x="2134552" y="1055243"/>
                  </a:lnTo>
                  <a:lnTo>
                    <a:pt x="2070100" y="1149477"/>
                  </a:lnTo>
                  <a:lnTo>
                    <a:pt x="2449830" y="1201547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69663" y="1156716"/>
              <a:ext cx="428625" cy="536575"/>
            </a:xfrm>
            <a:custGeom>
              <a:avLst/>
              <a:gdLst/>
              <a:ahLst/>
              <a:cxnLst/>
              <a:rect l="l" t="t" r="r" b="b"/>
              <a:pathLst>
                <a:path w="428625" h="536575">
                  <a:moveTo>
                    <a:pt x="428243" y="0"/>
                  </a:moveTo>
                  <a:lnTo>
                    <a:pt x="0" y="0"/>
                  </a:lnTo>
                  <a:lnTo>
                    <a:pt x="0" y="536448"/>
                  </a:lnTo>
                  <a:lnTo>
                    <a:pt x="428243" y="536448"/>
                  </a:lnTo>
                  <a:lnTo>
                    <a:pt x="428243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249292" y="1111452"/>
            <a:ext cx="2673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55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6040" y="2978276"/>
            <a:ext cx="2673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55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91967" y="5397246"/>
            <a:ext cx="3256915" cy="1214120"/>
            <a:chOff x="2791967" y="5397246"/>
            <a:chExt cx="3256915" cy="1214120"/>
          </a:xfrm>
        </p:grpSpPr>
        <p:sp>
          <p:nvSpPr>
            <p:cNvPr id="17" name="object 17"/>
            <p:cNvSpPr/>
            <p:nvPr/>
          </p:nvSpPr>
          <p:spPr>
            <a:xfrm>
              <a:off x="5434964" y="5397246"/>
              <a:ext cx="614045" cy="691515"/>
            </a:xfrm>
            <a:custGeom>
              <a:avLst/>
              <a:gdLst/>
              <a:ahLst/>
              <a:cxnLst/>
              <a:rect l="l" t="t" r="r" b="b"/>
              <a:pathLst>
                <a:path w="614045" h="691514">
                  <a:moveTo>
                    <a:pt x="345206" y="220567"/>
                  </a:moveTo>
                  <a:lnTo>
                    <a:pt x="0" y="615848"/>
                  </a:lnTo>
                  <a:lnTo>
                    <a:pt x="86106" y="691045"/>
                  </a:lnTo>
                  <a:lnTo>
                    <a:pt x="431315" y="295817"/>
                  </a:lnTo>
                  <a:lnTo>
                    <a:pt x="345206" y="220567"/>
                  </a:lnTo>
                  <a:close/>
                </a:path>
                <a:path w="614045" h="691514">
                  <a:moveTo>
                    <a:pt x="567666" y="177545"/>
                  </a:moveTo>
                  <a:lnTo>
                    <a:pt x="382777" y="177545"/>
                  </a:lnTo>
                  <a:lnTo>
                    <a:pt x="468884" y="252806"/>
                  </a:lnTo>
                  <a:lnTo>
                    <a:pt x="431315" y="295817"/>
                  </a:lnTo>
                  <a:lnTo>
                    <a:pt x="517398" y="371043"/>
                  </a:lnTo>
                  <a:lnTo>
                    <a:pt x="567666" y="177545"/>
                  </a:lnTo>
                  <a:close/>
                </a:path>
                <a:path w="614045" h="691514">
                  <a:moveTo>
                    <a:pt x="382777" y="177545"/>
                  </a:moveTo>
                  <a:lnTo>
                    <a:pt x="345206" y="220567"/>
                  </a:lnTo>
                  <a:lnTo>
                    <a:pt x="431315" y="295817"/>
                  </a:lnTo>
                  <a:lnTo>
                    <a:pt x="468884" y="252806"/>
                  </a:lnTo>
                  <a:lnTo>
                    <a:pt x="382777" y="177545"/>
                  </a:lnTo>
                  <a:close/>
                </a:path>
                <a:path w="614045" h="691514">
                  <a:moveTo>
                    <a:pt x="613790" y="0"/>
                  </a:moveTo>
                  <a:lnTo>
                    <a:pt x="259207" y="145414"/>
                  </a:lnTo>
                  <a:lnTo>
                    <a:pt x="345206" y="220567"/>
                  </a:lnTo>
                  <a:lnTo>
                    <a:pt x="382777" y="177545"/>
                  </a:lnTo>
                  <a:lnTo>
                    <a:pt x="567666" y="177545"/>
                  </a:lnTo>
                  <a:lnTo>
                    <a:pt x="613790" y="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91968" y="5902452"/>
              <a:ext cx="2577465" cy="708660"/>
            </a:xfrm>
            <a:custGeom>
              <a:avLst/>
              <a:gdLst/>
              <a:ahLst/>
              <a:cxnLst/>
              <a:rect l="l" t="t" r="r" b="b"/>
              <a:pathLst>
                <a:path w="2577465" h="708659">
                  <a:moveTo>
                    <a:pt x="518160" y="0"/>
                  </a:moveTo>
                  <a:lnTo>
                    <a:pt x="0" y="0"/>
                  </a:lnTo>
                  <a:lnTo>
                    <a:pt x="0" y="536448"/>
                  </a:lnTo>
                  <a:lnTo>
                    <a:pt x="518160" y="536448"/>
                  </a:lnTo>
                  <a:lnTo>
                    <a:pt x="518160" y="0"/>
                  </a:lnTo>
                  <a:close/>
                </a:path>
                <a:path w="2577465" h="708659">
                  <a:moveTo>
                    <a:pt x="2577084" y="170688"/>
                  </a:moveTo>
                  <a:lnTo>
                    <a:pt x="2148840" y="170688"/>
                  </a:lnTo>
                  <a:lnTo>
                    <a:pt x="2148840" y="708660"/>
                  </a:lnTo>
                  <a:lnTo>
                    <a:pt x="2577084" y="708660"/>
                  </a:lnTo>
                  <a:lnTo>
                    <a:pt x="2577084" y="170688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494782" y="1295145"/>
            <a:ext cx="4588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114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265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-35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2650" spc="-17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-95">
                <a:solidFill>
                  <a:srgbClr val="FF0000"/>
                </a:solidFill>
                <a:latin typeface="Tahoma"/>
                <a:cs typeface="Tahoma"/>
              </a:rPr>
              <a:t>.9(2</a:t>
            </a:r>
            <a:r>
              <a:rPr dirty="0" sz="2650" spc="-10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dirty="0" sz="2650" spc="-35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dirty="0" sz="2650" spc="-16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-95">
                <a:solidFill>
                  <a:srgbClr val="FF0000"/>
                </a:solidFill>
                <a:latin typeface="Tahoma"/>
                <a:cs typeface="Tahoma"/>
              </a:rPr>
              <a:t>.2(3</a:t>
            </a:r>
            <a:r>
              <a:rPr dirty="0" sz="2650" spc="-10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dirty="0" sz="2650" spc="-35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dirty="0" sz="2650" spc="-16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-114">
                <a:solidFill>
                  <a:srgbClr val="FF0000"/>
                </a:solidFill>
                <a:latin typeface="Tahoma"/>
                <a:cs typeface="Tahoma"/>
              </a:rPr>
              <a:t>.3(</a:t>
            </a:r>
            <a:r>
              <a:rPr dirty="0" sz="2650" spc="9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r>
              <a:rPr dirty="0" sz="2650" spc="-114">
                <a:solidFill>
                  <a:srgbClr val="FF0000"/>
                </a:solidFill>
                <a:latin typeface="Tahoma"/>
                <a:cs typeface="Tahoma"/>
              </a:rPr>
              <a:t>1)+.5</a:t>
            </a:r>
            <a:r>
              <a:rPr dirty="0" sz="2650" spc="-1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-35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265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15">
                <a:solidFill>
                  <a:srgbClr val="FF0000"/>
                </a:solidFill>
                <a:latin typeface="Tahoma"/>
                <a:cs typeface="Tahoma"/>
              </a:rPr>
              <a:t>2.6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70961" y="5860393"/>
            <a:ext cx="356235" cy="5511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60">
                <a:solidFill>
                  <a:srgbClr val="FF0000"/>
                </a:solidFill>
                <a:latin typeface="Tahoma"/>
                <a:cs typeface="Tahoma"/>
              </a:rPr>
              <a:t>.3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19547" y="6031994"/>
            <a:ext cx="267335" cy="5505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3200" spc="155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19</a:t>
            </a:fld>
          </a:p>
        </p:txBody>
      </p:sp>
      <p:sp>
        <p:nvSpPr>
          <p:cNvPr id="20" name="object 20"/>
          <p:cNvSpPr txBox="1"/>
          <p:nvPr/>
        </p:nvSpPr>
        <p:spPr>
          <a:xfrm>
            <a:off x="2569591" y="1125982"/>
            <a:ext cx="3556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60">
                <a:solidFill>
                  <a:srgbClr val="FF0000"/>
                </a:solidFill>
                <a:latin typeface="Tahoma"/>
                <a:cs typeface="Tahoma"/>
              </a:rPr>
              <a:t>.9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2391" y="3184651"/>
            <a:ext cx="3556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60">
                <a:solidFill>
                  <a:srgbClr val="FF0000"/>
                </a:solidFill>
                <a:latin typeface="Tahoma"/>
                <a:cs typeface="Tahoma"/>
              </a:rPr>
              <a:t>.2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766" y="303403"/>
            <a:ext cx="68421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>
                <a:solidFill>
                  <a:srgbClr val="003B70"/>
                </a:solidFill>
              </a:rPr>
              <a:t>Legal</a:t>
            </a:r>
            <a:r>
              <a:rPr dirty="0" spc="-295">
                <a:solidFill>
                  <a:srgbClr val="003B70"/>
                </a:solidFill>
              </a:rPr>
              <a:t> </a:t>
            </a:r>
            <a:r>
              <a:rPr dirty="0" spc="95">
                <a:solidFill>
                  <a:srgbClr val="003B70"/>
                </a:solidFill>
              </a:rPr>
              <a:t>Notices</a:t>
            </a:r>
            <a:r>
              <a:rPr dirty="0" spc="-275">
                <a:solidFill>
                  <a:srgbClr val="003B70"/>
                </a:solidFill>
              </a:rPr>
              <a:t> </a:t>
            </a:r>
            <a:r>
              <a:rPr dirty="0" spc="100">
                <a:solidFill>
                  <a:srgbClr val="003B70"/>
                </a:solidFill>
              </a:rPr>
              <a:t>and</a:t>
            </a:r>
            <a:r>
              <a:rPr dirty="0" spc="-295">
                <a:solidFill>
                  <a:srgbClr val="003B70"/>
                </a:solidFill>
              </a:rPr>
              <a:t> </a:t>
            </a:r>
            <a:r>
              <a:rPr dirty="0" spc="75">
                <a:solidFill>
                  <a:srgbClr val="003B70"/>
                </a:solidFill>
              </a:rPr>
              <a:t>Disclaimers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94766" y="1572259"/>
            <a:ext cx="10684510" cy="38373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5">
                <a:solidFill>
                  <a:srgbClr val="0070C5"/>
                </a:solidFill>
                <a:latin typeface="Tahoma"/>
                <a:cs typeface="Tahoma"/>
              </a:rPr>
              <a:t>This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presentation</a:t>
            </a:r>
            <a:r>
              <a:rPr dirty="0" sz="2000" spc="-15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70C5"/>
                </a:solidFill>
                <a:latin typeface="Tahoma"/>
                <a:cs typeface="Tahoma"/>
              </a:rPr>
              <a:t>is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0070C5"/>
                </a:solidFill>
                <a:latin typeface="Tahoma"/>
                <a:cs typeface="Tahoma"/>
              </a:rPr>
              <a:t>for</a:t>
            </a:r>
            <a:r>
              <a:rPr dirty="0" sz="2000" spc="-14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informational</a:t>
            </a:r>
            <a:r>
              <a:rPr dirty="0" sz="2000" spc="-14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5">
                <a:solidFill>
                  <a:srgbClr val="0070C5"/>
                </a:solidFill>
                <a:latin typeface="Tahoma"/>
                <a:cs typeface="Tahoma"/>
              </a:rPr>
              <a:t>purposes</a:t>
            </a:r>
            <a:r>
              <a:rPr dirty="0" sz="2000" spc="-15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70C5"/>
                </a:solidFill>
                <a:latin typeface="Tahoma"/>
                <a:cs typeface="Tahoma"/>
              </a:rPr>
              <a:t>only.</a:t>
            </a:r>
            <a:r>
              <a:rPr dirty="0" sz="2000" spc="-15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70C5"/>
                </a:solidFill>
                <a:latin typeface="Tahoma"/>
                <a:cs typeface="Tahoma"/>
              </a:rPr>
              <a:t>INTEL</a:t>
            </a:r>
            <a:r>
              <a:rPr dirty="0" sz="2000" spc="-15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55">
                <a:solidFill>
                  <a:srgbClr val="0070C5"/>
                </a:solidFill>
                <a:latin typeface="Tahoma"/>
                <a:cs typeface="Tahoma"/>
              </a:rPr>
              <a:t>MAKES</a:t>
            </a:r>
            <a:r>
              <a:rPr dirty="0" sz="2000" spc="-15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70">
                <a:solidFill>
                  <a:srgbClr val="0070C5"/>
                </a:solidFill>
                <a:latin typeface="Tahoma"/>
                <a:cs typeface="Tahoma"/>
              </a:rPr>
              <a:t>NO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70C5"/>
                </a:solidFill>
                <a:latin typeface="Tahoma"/>
                <a:cs typeface="Tahoma"/>
              </a:rPr>
              <a:t>WARRANTIES,</a:t>
            </a:r>
            <a:r>
              <a:rPr dirty="0" sz="2000" spc="-16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40">
                <a:solidFill>
                  <a:srgbClr val="0070C5"/>
                </a:solidFill>
                <a:latin typeface="Tahoma"/>
                <a:cs typeface="Tahoma"/>
              </a:rPr>
              <a:t>EXPRESS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 spc="25">
                <a:solidFill>
                  <a:srgbClr val="0070C5"/>
                </a:solidFill>
                <a:latin typeface="Tahoma"/>
                <a:cs typeface="Tahoma"/>
              </a:rPr>
              <a:t>OR</a:t>
            </a:r>
            <a:r>
              <a:rPr dirty="0" sz="2000" spc="-15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55">
                <a:solidFill>
                  <a:srgbClr val="0070C5"/>
                </a:solidFill>
                <a:latin typeface="Tahoma"/>
                <a:cs typeface="Tahoma"/>
              </a:rPr>
              <a:t>I</a:t>
            </a:r>
            <a:r>
              <a:rPr dirty="0" sz="2000" spc="-114">
                <a:solidFill>
                  <a:srgbClr val="0070C5"/>
                </a:solidFill>
                <a:latin typeface="Tahoma"/>
                <a:cs typeface="Tahoma"/>
              </a:rPr>
              <a:t>M</a:t>
            </a:r>
            <a:r>
              <a:rPr dirty="0" sz="2000" spc="-50">
                <a:solidFill>
                  <a:srgbClr val="0070C5"/>
                </a:solidFill>
                <a:latin typeface="Tahoma"/>
                <a:cs typeface="Tahoma"/>
              </a:rPr>
              <a:t>PLIED,</a:t>
            </a:r>
            <a:r>
              <a:rPr dirty="0" sz="2000" spc="-17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100">
                <a:solidFill>
                  <a:srgbClr val="0070C5"/>
                </a:solidFill>
                <a:latin typeface="Tahoma"/>
                <a:cs typeface="Tahoma"/>
              </a:rPr>
              <a:t>IN</a:t>
            </a:r>
            <a:r>
              <a:rPr dirty="0" sz="2000" spc="-15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35">
                <a:solidFill>
                  <a:srgbClr val="0070C5"/>
                </a:solidFill>
                <a:latin typeface="Tahoma"/>
                <a:cs typeface="Tahoma"/>
              </a:rPr>
              <a:t>THIS</a:t>
            </a:r>
            <a:r>
              <a:rPr dirty="0" sz="2000" spc="-16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80">
                <a:solidFill>
                  <a:srgbClr val="0070C5"/>
                </a:solidFill>
                <a:latin typeface="Tahoma"/>
                <a:cs typeface="Tahoma"/>
              </a:rPr>
              <a:t>SUM</a:t>
            </a:r>
            <a:r>
              <a:rPr dirty="0" sz="2000" spc="80">
                <a:solidFill>
                  <a:srgbClr val="0070C5"/>
                </a:solidFill>
                <a:latin typeface="Tahoma"/>
                <a:cs typeface="Tahoma"/>
              </a:rPr>
              <a:t>M</a:t>
            </a:r>
            <a:r>
              <a:rPr dirty="0" sz="2000" spc="-30">
                <a:solidFill>
                  <a:srgbClr val="0070C5"/>
                </a:solidFill>
                <a:latin typeface="Tahoma"/>
                <a:cs typeface="Tahoma"/>
              </a:rPr>
              <a:t>ARY.</a:t>
            </a:r>
            <a:endParaRPr sz="2000">
              <a:latin typeface="Tahoma"/>
              <a:cs typeface="Tahoma"/>
            </a:endParaRPr>
          </a:p>
          <a:p>
            <a:pPr marL="12700" marR="483234">
              <a:lnSpc>
                <a:spcPct val="100000"/>
              </a:lnSpc>
              <a:spcBef>
                <a:spcPts val="1200"/>
              </a:spcBef>
            </a:pPr>
            <a:r>
              <a:rPr dirty="0" sz="2000" spc="-25">
                <a:solidFill>
                  <a:srgbClr val="0070C5"/>
                </a:solidFill>
                <a:latin typeface="Tahoma"/>
                <a:cs typeface="Tahoma"/>
              </a:rPr>
              <a:t>Intel</a:t>
            </a:r>
            <a:r>
              <a:rPr dirty="0" sz="2000" spc="-15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technologies’</a:t>
            </a:r>
            <a:r>
              <a:rPr dirty="0" sz="2000" spc="-18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70C5"/>
                </a:solidFill>
                <a:latin typeface="Tahoma"/>
                <a:cs typeface="Tahoma"/>
              </a:rPr>
              <a:t>features</a:t>
            </a:r>
            <a:r>
              <a:rPr dirty="0" sz="2000" spc="-14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0070C5"/>
                </a:solidFill>
                <a:latin typeface="Tahoma"/>
                <a:cs typeface="Tahoma"/>
              </a:rPr>
              <a:t>and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benefits</a:t>
            </a:r>
            <a:r>
              <a:rPr dirty="0" sz="2000" spc="-15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45">
                <a:solidFill>
                  <a:srgbClr val="0070C5"/>
                </a:solidFill>
                <a:latin typeface="Tahoma"/>
                <a:cs typeface="Tahoma"/>
              </a:rPr>
              <a:t>depend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55">
                <a:solidFill>
                  <a:srgbClr val="0070C5"/>
                </a:solidFill>
                <a:latin typeface="Tahoma"/>
                <a:cs typeface="Tahoma"/>
              </a:rPr>
              <a:t>on</a:t>
            </a:r>
            <a:r>
              <a:rPr dirty="0" sz="2000" spc="-14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system</a:t>
            </a:r>
            <a:r>
              <a:rPr dirty="0" sz="2000" spc="-14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0070C5"/>
                </a:solidFill>
                <a:latin typeface="Tahoma"/>
                <a:cs typeface="Tahoma"/>
              </a:rPr>
              <a:t>configuration</a:t>
            </a:r>
            <a:r>
              <a:rPr dirty="0" sz="2000" spc="-16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0070C5"/>
                </a:solidFill>
                <a:latin typeface="Tahoma"/>
                <a:cs typeface="Tahoma"/>
              </a:rPr>
              <a:t>and</a:t>
            </a:r>
            <a:r>
              <a:rPr dirty="0" sz="2000" spc="-13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0070C5"/>
                </a:solidFill>
                <a:latin typeface="Tahoma"/>
                <a:cs typeface="Tahoma"/>
              </a:rPr>
              <a:t>may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0070C5"/>
                </a:solidFill>
                <a:latin typeface="Tahoma"/>
                <a:cs typeface="Tahoma"/>
              </a:rPr>
              <a:t>require </a:t>
            </a:r>
            <a:r>
              <a:rPr dirty="0" sz="2000" spc="1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5">
                <a:solidFill>
                  <a:srgbClr val="0070C5"/>
                </a:solidFill>
                <a:latin typeface="Tahoma"/>
                <a:cs typeface="Tahoma"/>
              </a:rPr>
              <a:t>enabled</a:t>
            </a:r>
            <a:r>
              <a:rPr dirty="0" sz="2000" spc="-14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70C5"/>
                </a:solidFill>
                <a:latin typeface="Tahoma"/>
                <a:cs typeface="Tahoma"/>
              </a:rPr>
              <a:t>hardware,</a:t>
            </a:r>
            <a:r>
              <a:rPr dirty="0" sz="2000" spc="-13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0070C5"/>
                </a:solidFill>
                <a:latin typeface="Tahoma"/>
                <a:cs typeface="Tahoma"/>
              </a:rPr>
              <a:t>software</a:t>
            </a:r>
            <a:r>
              <a:rPr dirty="0" sz="2000" spc="-15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5">
                <a:solidFill>
                  <a:srgbClr val="0070C5"/>
                </a:solidFill>
                <a:latin typeface="Tahoma"/>
                <a:cs typeface="Tahoma"/>
              </a:rPr>
              <a:t>or</a:t>
            </a:r>
            <a:r>
              <a:rPr dirty="0" sz="2000" spc="-14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5">
                <a:solidFill>
                  <a:srgbClr val="0070C5"/>
                </a:solidFill>
                <a:latin typeface="Tahoma"/>
                <a:cs typeface="Tahoma"/>
              </a:rPr>
              <a:t>service</a:t>
            </a:r>
            <a:r>
              <a:rPr dirty="0" sz="2000" spc="-12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15">
                <a:solidFill>
                  <a:srgbClr val="0070C5"/>
                </a:solidFill>
                <a:latin typeface="Tahoma"/>
                <a:cs typeface="Tahoma"/>
              </a:rPr>
              <a:t>activation.</a:t>
            </a:r>
            <a:r>
              <a:rPr dirty="0" sz="2000" spc="-14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5">
                <a:solidFill>
                  <a:srgbClr val="0070C5"/>
                </a:solidFill>
                <a:latin typeface="Tahoma"/>
                <a:cs typeface="Tahoma"/>
              </a:rPr>
              <a:t>Performance</a:t>
            </a:r>
            <a:r>
              <a:rPr dirty="0" sz="2000" spc="-14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70C5"/>
                </a:solidFill>
                <a:latin typeface="Tahoma"/>
                <a:cs typeface="Tahoma"/>
              </a:rPr>
              <a:t>varies</a:t>
            </a:r>
            <a:r>
              <a:rPr dirty="0" sz="2000" spc="-12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0070C5"/>
                </a:solidFill>
                <a:latin typeface="Tahoma"/>
                <a:cs typeface="Tahoma"/>
              </a:rPr>
              <a:t>depending</a:t>
            </a:r>
            <a:r>
              <a:rPr dirty="0" sz="2000" spc="-15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55">
                <a:solidFill>
                  <a:srgbClr val="0070C5"/>
                </a:solidFill>
                <a:latin typeface="Tahoma"/>
                <a:cs typeface="Tahoma"/>
              </a:rPr>
              <a:t>on</a:t>
            </a:r>
            <a:r>
              <a:rPr dirty="0" sz="2000" spc="-14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system </a:t>
            </a:r>
            <a:r>
              <a:rPr dirty="0" sz="2000" spc="-61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70C5"/>
                </a:solidFill>
                <a:latin typeface="Tahoma"/>
                <a:cs typeface="Tahoma"/>
              </a:rPr>
              <a:t>configuration.</a:t>
            </a:r>
            <a:r>
              <a:rPr dirty="0" sz="2000" spc="-16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0070C5"/>
                </a:solidFill>
                <a:latin typeface="Tahoma"/>
                <a:cs typeface="Tahoma"/>
              </a:rPr>
              <a:t>Check</a:t>
            </a:r>
            <a:r>
              <a:rPr dirty="0" sz="2000" spc="-14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5">
                <a:solidFill>
                  <a:srgbClr val="0070C5"/>
                </a:solidFill>
                <a:latin typeface="Tahoma"/>
                <a:cs typeface="Tahoma"/>
              </a:rPr>
              <a:t>with</a:t>
            </a:r>
            <a:r>
              <a:rPr dirty="0" sz="2000" spc="-14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your</a:t>
            </a:r>
            <a:r>
              <a:rPr dirty="0" sz="2000" spc="-15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system</a:t>
            </a:r>
            <a:r>
              <a:rPr dirty="0" sz="2000" spc="-15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0070C5"/>
                </a:solidFill>
                <a:latin typeface="Tahoma"/>
                <a:cs typeface="Tahoma"/>
              </a:rPr>
              <a:t>manufacturer</a:t>
            </a:r>
            <a:r>
              <a:rPr dirty="0" sz="2000" spc="-15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5">
                <a:solidFill>
                  <a:srgbClr val="0070C5"/>
                </a:solidFill>
                <a:latin typeface="Tahoma"/>
                <a:cs typeface="Tahoma"/>
              </a:rPr>
              <a:t>or</a:t>
            </a:r>
            <a:r>
              <a:rPr dirty="0" sz="2000" spc="-14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5">
                <a:solidFill>
                  <a:srgbClr val="0070C5"/>
                </a:solidFill>
                <a:latin typeface="Tahoma"/>
                <a:cs typeface="Tahoma"/>
              </a:rPr>
              <a:t>retailer</a:t>
            </a:r>
            <a:r>
              <a:rPr dirty="0" sz="2000" spc="-15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5">
                <a:solidFill>
                  <a:srgbClr val="0070C5"/>
                </a:solidFill>
                <a:latin typeface="Tahoma"/>
                <a:cs typeface="Tahoma"/>
              </a:rPr>
              <a:t>or</a:t>
            </a:r>
            <a:r>
              <a:rPr dirty="0" sz="2000" spc="-14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0070C5"/>
                </a:solidFill>
                <a:latin typeface="Tahoma"/>
                <a:cs typeface="Tahoma"/>
              </a:rPr>
              <a:t>learn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5">
                <a:solidFill>
                  <a:srgbClr val="0070C5"/>
                </a:solidFill>
                <a:latin typeface="Tahoma"/>
                <a:cs typeface="Tahoma"/>
              </a:rPr>
              <a:t>more</a:t>
            </a:r>
            <a:r>
              <a:rPr dirty="0" sz="2000" spc="-16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70C5"/>
                </a:solidFill>
                <a:latin typeface="Tahoma"/>
                <a:cs typeface="Tahoma"/>
              </a:rPr>
              <a:t>at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u="heavy" sz="2000" spc="-15">
                <a:solidFill>
                  <a:srgbClr val="0068B5"/>
                </a:solidFill>
                <a:uFill>
                  <a:solidFill>
                    <a:srgbClr val="0068B5"/>
                  </a:solidFill>
                </a:uFill>
                <a:latin typeface="Tahoma"/>
                <a:cs typeface="Tahoma"/>
                <a:hlinkClick r:id="rId2"/>
              </a:rPr>
              <a:t>intel.com</a:t>
            </a:r>
            <a:r>
              <a:rPr dirty="0" sz="2000" spc="-15">
                <a:solidFill>
                  <a:srgbClr val="0070C5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This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0070C5"/>
                </a:solidFill>
                <a:latin typeface="Tahoma"/>
                <a:cs typeface="Tahoma"/>
              </a:rPr>
              <a:t>sample</a:t>
            </a:r>
            <a:r>
              <a:rPr dirty="0" sz="2000" spc="-14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source</a:t>
            </a:r>
            <a:r>
              <a:rPr dirty="0" sz="2000" spc="-15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45">
                <a:solidFill>
                  <a:srgbClr val="0070C5"/>
                </a:solidFill>
                <a:latin typeface="Tahoma"/>
                <a:cs typeface="Tahoma"/>
              </a:rPr>
              <a:t>code</a:t>
            </a:r>
            <a:r>
              <a:rPr dirty="0" sz="2000" spc="-14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5">
                <a:solidFill>
                  <a:srgbClr val="0070C5"/>
                </a:solidFill>
                <a:latin typeface="Tahoma"/>
                <a:cs typeface="Tahoma"/>
              </a:rPr>
              <a:t>is</a:t>
            </a:r>
            <a:r>
              <a:rPr dirty="0" sz="2000" spc="-13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0070C5"/>
                </a:solidFill>
                <a:latin typeface="Tahoma"/>
                <a:cs typeface="Tahoma"/>
              </a:rPr>
              <a:t>released</a:t>
            </a:r>
            <a:r>
              <a:rPr dirty="0" sz="2000" spc="-15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5">
                <a:solidFill>
                  <a:srgbClr val="0070C5"/>
                </a:solidFill>
                <a:latin typeface="Tahoma"/>
                <a:cs typeface="Tahoma"/>
              </a:rPr>
              <a:t>under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the</a:t>
            </a:r>
            <a:r>
              <a:rPr dirty="0" sz="2000" spc="-14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u="heavy" sz="2000" spc="-25">
                <a:solidFill>
                  <a:srgbClr val="0068B5"/>
                </a:solidFill>
                <a:uFill>
                  <a:solidFill>
                    <a:srgbClr val="0068B5"/>
                  </a:solidFill>
                </a:uFill>
                <a:latin typeface="Tahoma"/>
                <a:cs typeface="Tahoma"/>
                <a:hlinkClick r:id="rId3"/>
              </a:rPr>
              <a:t>Intel</a:t>
            </a:r>
            <a:r>
              <a:rPr dirty="0" u="heavy" sz="2000" spc="-165">
                <a:solidFill>
                  <a:srgbClr val="0068B5"/>
                </a:solidFill>
                <a:uFill>
                  <a:solidFill>
                    <a:srgbClr val="0068B5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2000" spc="40">
                <a:solidFill>
                  <a:srgbClr val="0068B5"/>
                </a:solidFill>
                <a:uFill>
                  <a:solidFill>
                    <a:srgbClr val="0068B5"/>
                  </a:solidFill>
                </a:uFill>
                <a:latin typeface="Tahoma"/>
                <a:cs typeface="Tahoma"/>
                <a:hlinkClick r:id="rId3"/>
              </a:rPr>
              <a:t>Sample</a:t>
            </a:r>
            <a:r>
              <a:rPr dirty="0" u="heavy" sz="2000" spc="-160">
                <a:solidFill>
                  <a:srgbClr val="0068B5"/>
                </a:solidFill>
                <a:uFill>
                  <a:solidFill>
                    <a:srgbClr val="0068B5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2000" spc="30">
                <a:solidFill>
                  <a:srgbClr val="0068B5"/>
                </a:solidFill>
                <a:uFill>
                  <a:solidFill>
                    <a:srgbClr val="0068B5"/>
                  </a:solidFill>
                </a:uFill>
                <a:latin typeface="Tahoma"/>
                <a:cs typeface="Tahoma"/>
                <a:hlinkClick r:id="rId3"/>
              </a:rPr>
              <a:t>Source</a:t>
            </a:r>
            <a:r>
              <a:rPr dirty="0" u="heavy" sz="2000" spc="-170">
                <a:solidFill>
                  <a:srgbClr val="0068B5"/>
                </a:solidFill>
                <a:uFill>
                  <a:solidFill>
                    <a:srgbClr val="0068B5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2000" spc="50">
                <a:solidFill>
                  <a:srgbClr val="0068B5"/>
                </a:solidFill>
                <a:uFill>
                  <a:solidFill>
                    <a:srgbClr val="0068B5"/>
                  </a:solidFill>
                </a:uFill>
                <a:latin typeface="Tahoma"/>
                <a:cs typeface="Tahoma"/>
                <a:hlinkClick r:id="rId3"/>
              </a:rPr>
              <a:t>Code</a:t>
            </a:r>
            <a:r>
              <a:rPr dirty="0" u="heavy" sz="2000" spc="-140">
                <a:solidFill>
                  <a:srgbClr val="0068B5"/>
                </a:solidFill>
                <a:uFill>
                  <a:solidFill>
                    <a:srgbClr val="0068B5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2000" spc="15">
                <a:solidFill>
                  <a:srgbClr val="0068B5"/>
                </a:solidFill>
                <a:uFill>
                  <a:solidFill>
                    <a:srgbClr val="0068B5"/>
                  </a:solidFill>
                </a:uFill>
                <a:latin typeface="Tahoma"/>
                <a:cs typeface="Tahoma"/>
                <a:hlinkClick r:id="rId3"/>
              </a:rPr>
              <a:t>License</a:t>
            </a:r>
            <a:r>
              <a:rPr dirty="0" u="heavy" sz="2000" spc="-160">
                <a:solidFill>
                  <a:srgbClr val="0068B5"/>
                </a:solidFill>
                <a:uFill>
                  <a:solidFill>
                    <a:srgbClr val="0068B5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2000" spc="15">
                <a:solidFill>
                  <a:srgbClr val="0068B5"/>
                </a:solidFill>
                <a:uFill>
                  <a:solidFill>
                    <a:srgbClr val="0068B5"/>
                  </a:solidFill>
                </a:uFill>
                <a:latin typeface="Tahoma"/>
                <a:cs typeface="Tahoma"/>
                <a:hlinkClick r:id="rId3"/>
              </a:rPr>
              <a:t>Agreement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5">
                <a:solidFill>
                  <a:srgbClr val="0070C5"/>
                </a:solidFill>
                <a:latin typeface="Tahoma"/>
                <a:cs typeface="Tahoma"/>
              </a:rPr>
              <a:t>(Scroll</a:t>
            </a:r>
            <a:r>
              <a:rPr dirty="0" sz="2000" spc="-16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40">
                <a:solidFill>
                  <a:srgbClr val="0070C5"/>
                </a:solidFill>
                <a:latin typeface="Tahoma"/>
                <a:cs typeface="Tahoma"/>
              </a:rPr>
              <a:t>to</a:t>
            </a:r>
            <a:r>
              <a:rPr dirty="0" sz="2000" spc="-15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70C5"/>
                </a:solidFill>
                <a:latin typeface="Tahoma"/>
                <a:cs typeface="Tahoma"/>
              </a:rPr>
              <a:t>‘Intel</a:t>
            </a:r>
            <a:r>
              <a:rPr dirty="0" sz="2000" spc="-15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40">
                <a:solidFill>
                  <a:srgbClr val="0070C5"/>
                </a:solidFill>
                <a:latin typeface="Tahoma"/>
                <a:cs typeface="Tahoma"/>
              </a:rPr>
              <a:t>Sample</a:t>
            </a:r>
            <a:r>
              <a:rPr dirty="0" sz="2000" spc="-16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50">
                <a:solidFill>
                  <a:srgbClr val="0070C5"/>
                </a:solidFill>
                <a:latin typeface="Tahoma"/>
                <a:cs typeface="Tahoma"/>
              </a:rPr>
              <a:t>Code</a:t>
            </a:r>
            <a:r>
              <a:rPr dirty="0" sz="2000" spc="-15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0070C5"/>
                </a:solidFill>
                <a:latin typeface="Tahoma"/>
                <a:cs typeface="Tahoma"/>
              </a:rPr>
              <a:t>License</a:t>
            </a:r>
            <a:r>
              <a:rPr dirty="0" sz="2000" spc="-14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0070C5"/>
                </a:solidFill>
                <a:latin typeface="Tahoma"/>
                <a:cs typeface="Tahoma"/>
              </a:rPr>
              <a:t>Agreement’</a:t>
            </a:r>
            <a:r>
              <a:rPr dirty="0" sz="2000" spc="-16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0070C5"/>
                </a:solidFill>
                <a:latin typeface="Tahoma"/>
                <a:cs typeface="Tahoma"/>
              </a:rPr>
              <a:t>in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0070C5"/>
                </a:solidFill>
                <a:latin typeface="Tahoma"/>
                <a:cs typeface="Tahoma"/>
              </a:rPr>
              <a:t>this</a:t>
            </a:r>
            <a:r>
              <a:rPr dirty="0" sz="2000" spc="-14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5">
                <a:solidFill>
                  <a:srgbClr val="0070C5"/>
                </a:solidFill>
                <a:latin typeface="Tahoma"/>
                <a:cs typeface="Tahoma"/>
              </a:rPr>
              <a:t>link</a:t>
            </a:r>
            <a:r>
              <a:rPr dirty="0" sz="2000" spc="-12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40">
                <a:solidFill>
                  <a:srgbClr val="0070C5"/>
                </a:solidFill>
                <a:latin typeface="Tahoma"/>
                <a:cs typeface="Tahoma"/>
              </a:rPr>
              <a:t>to</a:t>
            </a:r>
            <a:r>
              <a:rPr dirty="0" sz="2000" spc="-16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0070C5"/>
                </a:solidFill>
                <a:latin typeface="Tahoma"/>
                <a:cs typeface="Tahoma"/>
              </a:rPr>
              <a:t>read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the</a:t>
            </a:r>
            <a:r>
              <a:rPr dirty="0" sz="2000" spc="-15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35">
                <a:solidFill>
                  <a:srgbClr val="0070C5"/>
                </a:solidFill>
                <a:latin typeface="Tahoma"/>
                <a:cs typeface="Tahoma"/>
              </a:rPr>
              <a:t>agreement).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25">
                <a:solidFill>
                  <a:srgbClr val="0070C5"/>
                </a:solidFill>
                <a:latin typeface="Tahoma"/>
                <a:cs typeface="Tahoma"/>
              </a:rPr>
              <a:t>Intel</a:t>
            </a:r>
            <a:r>
              <a:rPr dirty="0" sz="2000" spc="-15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0070C5"/>
                </a:solidFill>
                <a:latin typeface="Tahoma"/>
                <a:cs typeface="Tahoma"/>
              </a:rPr>
              <a:t>and</a:t>
            </a:r>
            <a:r>
              <a:rPr dirty="0" sz="2000" spc="-14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the</a:t>
            </a:r>
            <a:r>
              <a:rPr dirty="0" sz="2000" spc="-14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70C5"/>
                </a:solidFill>
                <a:latin typeface="Tahoma"/>
                <a:cs typeface="Tahoma"/>
              </a:rPr>
              <a:t>Intel</a:t>
            </a:r>
            <a:r>
              <a:rPr dirty="0" sz="2000" spc="-16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40">
                <a:solidFill>
                  <a:srgbClr val="0070C5"/>
                </a:solidFill>
                <a:latin typeface="Tahoma"/>
                <a:cs typeface="Tahoma"/>
              </a:rPr>
              <a:t>logo</a:t>
            </a:r>
            <a:r>
              <a:rPr dirty="0" sz="2000" spc="-15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70C5"/>
                </a:solidFill>
                <a:latin typeface="Tahoma"/>
                <a:cs typeface="Tahoma"/>
              </a:rPr>
              <a:t>are</a:t>
            </a:r>
            <a:r>
              <a:rPr dirty="0" sz="2000" spc="-14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0070C5"/>
                </a:solidFill>
                <a:latin typeface="Tahoma"/>
                <a:cs typeface="Tahoma"/>
              </a:rPr>
              <a:t>trademarks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40">
                <a:solidFill>
                  <a:srgbClr val="0070C5"/>
                </a:solidFill>
                <a:latin typeface="Tahoma"/>
                <a:cs typeface="Tahoma"/>
              </a:rPr>
              <a:t>of</a:t>
            </a:r>
            <a:r>
              <a:rPr dirty="0" sz="2000" spc="-14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70C5"/>
                </a:solidFill>
                <a:latin typeface="Tahoma"/>
                <a:cs typeface="Tahoma"/>
              </a:rPr>
              <a:t>Intel</a:t>
            </a:r>
            <a:r>
              <a:rPr dirty="0" sz="2000" spc="-16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0070C5"/>
                </a:solidFill>
                <a:latin typeface="Tahoma"/>
                <a:cs typeface="Tahoma"/>
              </a:rPr>
              <a:t>Corporation</a:t>
            </a:r>
            <a:r>
              <a:rPr dirty="0" sz="2000" spc="-14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0070C5"/>
                </a:solidFill>
                <a:latin typeface="Tahoma"/>
                <a:cs typeface="Tahoma"/>
              </a:rPr>
              <a:t>in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the</a:t>
            </a:r>
            <a:r>
              <a:rPr dirty="0" sz="2000" spc="-15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70">
                <a:solidFill>
                  <a:srgbClr val="0070C5"/>
                </a:solidFill>
                <a:latin typeface="Tahoma"/>
                <a:cs typeface="Tahoma"/>
              </a:rPr>
              <a:t>U.S.</a:t>
            </a:r>
            <a:r>
              <a:rPr dirty="0" sz="2000" spc="-14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and/or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5">
                <a:solidFill>
                  <a:srgbClr val="0070C5"/>
                </a:solidFill>
                <a:latin typeface="Tahoma"/>
                <a:cs typeface="Tahoma"/>
              </a:rPr>
              <a:t>other</a:t>
            </a:r>
            <a:r>
              <a:rPr dirty="0" sz="2000" spc="-15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70C5"/>
                </a:solidFill>
                <a:latin typeface="Tahoma"/>
                <a:cs typeface="Tahoma"/>
              </a:rPr>
              <a:t>countries.</a:t>
            </a:r>
            <a:endParaRPr sz="2000">
              <a:latin typeface="Tahoma"/>
              <a:cs typeface="Tahoma"/>
            </a:endParaRPr>
          </a:p>
          <a:p>
            <a:pPr marL="12700" marR="3034665">
              <a:lnSpc>
                <a:spcPts val="3600"/>
              </a:lnSpc>
              <a:spcBef>
                <a:spcPts val="120"/>
              </a:spcBef>
            </a:pPr>
            <a:r>
              <a:rPr dirty="0" sz="2000" spc="-25">
                <a:solidFill>
                  <a:srgbClr val="0070C5"/>
                </a:solidFill>
                <a:latin typeface="Tahoma"/>
                <a:cs typeface="Tahoma"/>
              </a:rPr>
              <a:t>*Other</a:t>
            </a:r>
            <a:r>
              <a:rPr dirty="0" sz="2000" spc="-17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names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0070C5"/>
                </a:solidFill>
                <a:latin typeface="Tahoma"/>
                <a:cs typeface="Tahoma"/>
              </a:rPr>
              <a:t>and</a:t>
            </a:r>
            <a:r>
              <a:rPr dirty="0" sz="2000" spc="-14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0070C5"/>
                </a:solidFill>
                <a:latin typeface="Tahoma"/>
                <a:cs typeface="Tahoma"/>
              </a:rPr>
              <a:t>brands</a:t>
            </a:r>
            <a:r>
              <a:rPr dirty="0" sz="2000" spc="-114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0070C5"/>
                </a:solidFill>
                <a:latin typeface="Tahoma"/>
                <a:cs typeface="Tahoma"/>
              </a:rPr>
              <a:t>may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45">
                <a:solidFill>
                  <a:srgbClr val="0070C5"/>
                </a:solidFill>
                <a:latin typeface="Tahoma"/>
                <a:cs typeface="Tahoma"/>
              </a:rPr>
              <a:t>be</a:t>
            </a:r>
            <a:r>
              <a:rPr dirty="0" sz="2000" spc="-15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5">
                <a:solidFill>
                  <a:srgbClr val="0070C5"/>
                </a:solidFill>
                <a:latin typeface="Tahoma"/>
                <a:cs typeface="Tahoma"/>
              </a:rPr>
              <a:t>claimed</a:t>
            </a:r>
            <a:r>
              <a:rPr dirty="0" sz="2000" spc="-13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70C5"/>
                </a:solidFill>
                <a:latin typeface="Tahoma"/>
                <a:cs typeface="Tahoma"/>
              </a:rPr>
              <a:t>as</a:t>
            </a:r>
            <a:r>
              <a:rPr dirty="0" sz="2000" spc="-14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the</a:t>
            </a:r>
            <a:r>
              <a:rPr dirty="0" sz="2000" spc="-16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0070C5"/>
                </a:solidFill>
                <a:latin typeface="Tahoma"/>
                <a:cs typeface="Tahoma"/>
              </a:rPr>
              <a:t>property</a:t>
            </a:r>
            <a:r>
              <a:rPr dirty="0" sz="2000" spc="-16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40">
                <a:solidFill>
                  <a:srgbClr val="0070C5"/>
                </a:solidFill>
                <a:latin typeface="Tahoma"/>
                <a:cs typeface="Tahoma"/>
              </a:rPr>
              <a:t>of</a:t>
            </a:r>
            <a:r>
              <a:rPr dirty="0" sz="2000" spc="-14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70C5"/>
                </a:solidFill>
                <a:latin typeface="Tahoma"/>
                <a:cs typeface="Tahoma"/>
              </a:rPr>
              <a:t>others. </a:t>
            </a:r>
            <a:r>
              <a:rPr dirty="0" sz="2000" spc="-61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0070C5"/>
                </a:solidFill>
                <a:latin typeface="Tahoma"/>
                <a:cs typeface="Tahoma"/>
              </a:rPr>
              <a:t>Copyright</a:t>
            </a:r>
            <a:r>
              <a:rPr dirty="0" sz="2000" spc="-15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215">
                <a:solidFill>
                  <a:srgbClr val="0070C5"/>
                </a:solidFill>
                <a:latin typeface="Tahoma"/>
                <a:cs typeface="Tahoma"/>
              </a:rPr>
              <a:t>©</a:t>
            </a:r>
            <a:r>
              <a:rPr dirty="0" sz="2000" spc="-13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35">
                <a:solidFill>
                  <a:srgbClr val="0070C5"/>
                </a:solidFill>
                <a:latin typeface="Tahoma"/>
                <a:cs typeface="Tahoma"/>
              </a:rPr>
              <a:t>2020,</a:t>
            </a:r>
            <a:r>
              <a:rPr dirty="0" sz="2000" spc="-15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70C5"/>
                </a:solidFill>
                <a:latin typeface="Tahoma"/>
                <a:cs typeface="Tahoma"/>
              </a:rPr>
              <a:t>Intel</a:t>
            </a:r>
            <a:r>
              <a:rPr dirty="0" sz="2000" spc="-15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0070C5"/>
                </a:solidFill>
                <a:latin typeface="Tahoma"/>
                <a:cs typeface="Tahoma"/>
              </a:rPr>
              <a:t>Corporation.</a:t>
            </a:r>
            <a:r>
              <a:rPr dirty="0" sz="2000" spc="-16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70">
                <a:solidFill>
                  <a:srgbClr val="0070C5"/>
                </a:solidFill>
                <a:latin typeface="Tahoma"/>
                <a:cs typeface="Tahoma"/>
              </a:rPr>
              <a:t>All</a:t>
            </a:r>
            <a:r>
              <a:rPr dirty="0" sz="2000" spc="-155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70C5"/>
                </a:solidFill>
                <a:latin typeface="Tahoma"/>
                <a:cs typeface="Tahoma"/>
              </a:rPr>
              <a:t>rights</a:t>
            </a:r>
            <a:r>
              <a:rPr dirty="0" sz="2000" spc="-14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dirty="0" sz="2000" spc="-15">
                <a:solidFill>
                  <a:srgbClr val="0070C5"/>
                </a:solidFill>
                <a:latin typeface="Tahoma"/>
                <a:cs typeface="Tahoma"/>
              </a:rPr>
              <a:t>reserved.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68" y="2798064"/>
            <a:ext cx="3766185" cy="906780"/>
          </a:xfrm>
          <a:custGeom>
            <a:avLst/>
            <a:gdLst/>
            <a:ahLst/>
            <a:cxnLst/>
            <a:rect l="l" t="t" r="r" b="b"/>
            <a:pathLst>
              <a:path w="3766184" h="906779">
                <a:moveTo>
                  <a:pt x="3765804" y="0"/>
                </a:moveTo>
                <a:lnTo>
                  <a:pt x="0" y="0"/>
                </a:lnTo>
                <a:lnTo>
                  <a:pt x="0" y="906780"/>
                </a:lnTo>
                <a:lnTo>
                  <a:pt x="3765804" y="906780"/>
                </a:lnTo>
                <a:lnTo>
                  <a:pt x="3765804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128761" y="2732278"/>
            <a:ext cx="3574415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2400" spc="-80">
                <a:solidFill>
                  <a:srgbClr val="FF0000"/>
                </a:solidFill>
                <a:latin typeface="Tahoma"/>
                <a:cs typeface="Tahoma"/>
              </a:rPr>
              <a:t>f(z)=f(3.5)=1/(1+exp(-2.6))</a:t>
            </a:r>
            <a:endParaRPr sz="2400">
              <a:latin typeface="Tahoma"/>
              <a:cs typeface="Tahoma"/>
            </a:endParaRPr>
          </a:p>
          <a:p>
            <a:pPr algn="ctr" marR="417830">
              <a:lnSpc>
                <a:spcPct val="100000"/>
              </a:lnSpc>
              <a:spcBef>
                <a:spcPts val="600"/>
              </a:spcBef>
            </a:pPr>
            <a:r>
              <a:rPr dirty="0" sz="2400" spc="-325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2400" spc="-1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Tahoma"/>
                <a:cs typeface="Tahoma"/>
              </a:rPr>
              <a:t>.93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9547" y="5287162"/>
            <a:ext cx="35560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60">
                <a:solidFill>
                  <a:srgbClr val="FF0000"/>
                </a:solidFill>
                <a:latin typeface="Tahoma"/>
                <a:cs typeface="Tahoma"/>
              </a:rPr>
              <a:t>.5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9542" y="4851603"/>
            <a:ext cx="42925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5">
                <a:solidFill>
                  <a:srgbClr val="FF0000"/>
                </a:solidFill>
                <a:latin typeface="Tahoma"/>
                <a:cs typeface="Tahoma"/>
              </a:rPr>
              <a:t>-</a:t>
            </a:r>
            <a:r>
              <a:rPr dirty="0" sz="3200" spc="155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68827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"/>
              <a:t>E</a:t>
            </a:r>
            <a:r>
              <a:rPr dirty="0" spc="-65"/>
              <a:t>x</a:t>
            </a:r>
            <a:r>
              <a:rPr dirty="0" spc="-50"/>
              <a:t>a</a:t>
            </a:r>
            <a:r>
              <a:rPr dirty="0" spc="130"/>
              <a:t>m</a:t>
            </a:r>
            <a:r>
              <a:rPr dirty="0" spc="175"/>
              <a:t>p</a:t>
            </a:r>
            <a:r>
              <a:rPr dirty="0" spc="160"/>
              <a:t>l</a:t>
            </a:r>
            <a:r>
              <a:rPr dirty="0" spc="45"/>
              <a:t>e</a:t>
            </a:r>
            <a:r>
              <a:rPr dirty="0" spc="-320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50"/>
              <a:t>u</a:t>
            </a:r>
            <a:r>
              <a:rPr dirty="0" spc="20"/>
              <a:t>r</a:t>
            </a:r>
            <a:r>
              <a:rPr dirty="0" spc="155"/>
              <a:t>o</a:t>
            </a:r>
            <a:r>
              <a:rPr dirty="0" spc="120"/>
              <a:t>n</a:t>
            </a:r>
            <a:r>
              <a:rPr dirty="0" spc="-315"/>
              <a:t> </a:t>
            </a:r>
            <a:r>
              <a:rPr dirty="0" spc="90"/>
              <a:t>C</a:t>
            </a:r>
            <a:r>
              <a:rPr dirty="0" spc="155"/>
              <a:t>o</a:t>
            </a:r>
            <a:r>
              <a:rPr dirty="0" spc="130"/>
              <a:t>m</a:t>
            </a:r>
            <a:r>
              <a:rPr dirty="0" spc="175"/>
              <a:t>p</a:t>
            </a:r>
            <a:r>
              <a:rPr dirty="0" spc="50"/>
              <a:t>u</a:t>
            </a:r>
            <a:r>
              <a:rPr dirty="0" spc="25"/>
              <a:t>t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743958" y="2134870"/>
            <a:ext cx="5669280" cy="3258820"/>
            <a:chOff x="4743958" y="2134870"/>
            <a:chExt cx="5669280" cy="3258820"/>
          </a:xfrm>
        </p:grpSpPr>
        <p:sp>
          <p:nvSpPr>
            <p:cNvPr id="8" name="object 8"/>
            <p:cNvSpPr/>
            <p:nvPr/>
          </p:nvSpPr>
          <p:spPr>
            <a:xfrm>
              <a:off x="7974330" y="3593592"/>
              <a:ext cx="2438400" cy="342900"/>
            </a:xfrm>
            <a:custGeom>
              <a:avLst/>
              <a:gdLst/>
              <a:ahLst/>
              <a:cxnLst/>
              <a:rect l="l" t="t" r="r" b="b"/>
              <a:pathLst>
                <a:path w="2438400" h="342900">
                  <a:moveTo>
                    <a:pt x="2095500" y="0"/>
                  </a:moveTo>
                  <a:lnTo>
                    <a:pt x="2095500" y="342900"/>
                  </a:lnTo>
                  <a:lnTo>
                    <a:pt x="2324100" y="228600"/>
                  </a:lnTo>
                  <a:lnTo>
                    <a:pt x="2152650" y="228600"/>
                  </a:lnTo>
                  <a:lnTo>
                    <a:pt x="2152650" y="114300"/>
                  </a:lnTo>
                  <a:lnTo>
                    <a:pt x="2324100" y="114300"/>
                  </a:lnTo>
                  <a:lnTo>
                    <a:pt x="2095500" y="0"/>
                  </a:lnTo>
                  <a:close/>
                </a:path>
                <a:path w="2438400" h="342900">
                  <a:moveTo>
                    <a:pt x="2095500" y="114300"/>
                  </a:moveTo>
                  <a:lnTo>
                    <a:pt x="0" y="114300"/>
                  </a:lnTo>
                  <a:lnTo>
                    <a:pt x="0" y="228600"/>
                  </a:lnTo>
                  <a:lnTo>
                    <a:pt x="2095500" y="228600"/>
                  </a:lnTo>
                  <a:lnTo>
                    <a:pt x="2095500" y="114300"/>
                  </a:lnTo>
                  <a:close/>
                </a:path>
                <a:path w="2438400" h="342900">
                  <a:moveTo>
                    <a:pt x="2324100" y="114300"/>
                  </a:moveTo>
                  <a:lnTo>
                    <a:pt x="2152650" y="114300"/>
                  </a:lnTo>
                  <a:lnTo>
                    <a:pt x="2152650" y="228600"/>
                  </a:lnTo>
                  <a:lnTo>
                    <a:pt x="2324100" y="228600"/>
                  </a:lnTo>
                  <a:lnTo>
                    <a:pt x="2438400" y="171450"/>
                  </a:lnTo>
                  <a:lnTo>
                    <a:pt x="2324100" y="11430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73168" y="216408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1600200" y="0"/>
                  </a:moveTo>
                  <a:lnTo>
                    <a:pt x="1552162" y="707"/>
                  </a:lnTo>
                  <a:lnTo>
                    <a:pt x="1504476" y="2815"/>
                  </a:lnTo>
                  <a:lnTo>
                    <a:pt x="1457162" y="6305"/>
                  </a:lnTo>
                  <a:lnTo>
                    <a:pt x="1410239" y="11156"/>
                  </a:lnTo>
                  <a:lnTo>
                    <a:pt x="1363728" y="17349"/>
                  </a:lnTo>
                  <a:lnTo>
                    <a:pt x="1317647" y="24864"/>
                  </a:lnTo>
                  <a:lnTo>
                    <a:pt x="1272017" y="33681"/>
                  </a:lnTo>
                  <a:lnTo>
                    <a:pt x="1226858" y="43781"/>
                  </a:lnTo>
                  <a:lnTo>
                    <a:pt x="1182189" y="55143"/>
                  </a:lnTo>
                  <a:lnTo>
                    <a:pt x="1138031" y="67748"/>
                  </a:lnTo>
                  <a:lnTo>
                    <a:pt x="1094402" y="81576"/>
                  </a:lnTo>
                  <a:lnTo>
                    <a:pt x="1051323" y="96607"/>
                  </a:lnTo>
                  <a:lnTo>
                    <a:pt x="1008814" y="112822"/>
                  </a:lnTo>
                  <a:lnTo>
                    <a:pt x="966894" y="130200"/>
                  </a:lnTo>
                  <a:lnTo>
                    <a:pt x="925584" y="148722"/>
                  </a:lnTo>
                  <a:lnTo>
                    <a:pt x="884902" y="168368"/>
                  </a:lnTo>
                  <a:lnTo>
                    <a:pt x="844870" y="189118"/>
                  </a:lnTo>
                  <a:lnTo>
                    <a:pt x="805505" y="210952"/>
                  </a:lnTo>
                  <a:lnTo>
                    <a:pt x="766830" y="233851"/>
                  </a:lnTo>
                  <a:lnTo>
                    <a:pt x="728862" y="257795"/>
                  </a:lnTo>
                  <a:lnTo>
                    <a:pt x="691622" y="282764"/>
                  </a:lnTo>
                  <a:lnTo>
                    <a:pt x="655131" y="308738"/>
                  </a:lnTo>
                  <a:lnTo>
                    <a:pt x="619406" y="335697"/>
                  </a:lnTo>
                  <a:lnTo>
                    <a:pt x="584469" y="363622"/>
                  </a:lnTo>
                  <a:lnTo>
                    <a:pt x="550340" y="392492"/>
                  </a:lnTo>
                  <a:lnTo>
                    <a:pt x="517037" y="422289"/>
                  </a:lnTo>
                  <a:lnTo>
                    <a:pt x="484581" y="452992"/>
                  </a:lnTo>
                  <a:lnTo>
                    <a:pt x="452992" y="484581"/>
                  </a:lnTo>
                  <a:lnTo>
                    <a:pt x="422289" y="517037"/>
                  </a:lnTo>
                  <a:lnTo>
                    <a:pt x="392492" y="550340"/>
                  </a:lnTo>
                  <a:lnTo>
                    <a:pt x="363622" y="584469"/>
                  </a:lnTo>
                  <a:lnTo>
                    <a:pt x="335697" y="619406"/>
                  </a:lnTo>
                  <a:lnTo>
                    <a:pt x="308738" y="655131"/>
                  </a:lnTo>
                  <a:lnTo>
                    <a:pt x="282764" y="691622"/>
                  </a:lnTo>
                  <a:lnTo>
                    <a:pt x="257795" y="728862"/>
                  </a:lnTo>
                  <a:lnTo>
                    <a:pt x="233851" y="766830"/>
                  </a:lnTo>
                  <a:lnTo>
                    <a:pt x="210952" y="805505"/>
                  </a:lnTo>
                  <a:lnTo>
                    <a:pt x="189118" y="844870"/>
                  </a:lnTo>
                  <a:lnTo>
                    <a:pt x="168368" y="884902"/>
                  </a:lnTo>
                  <a:lnTo>
                    <a:pt x="148722" y="925584"/>
                  </a:lnTo>
                  <a:lnTo>
                    <a:pt x="130200" y="966894"/>
                  </a:lnTo>
                  <a:lnTo>
                    <a:pt x="112822" y="1008814"/>
                  </a:lnTo>
                  <a:lnTo>
                    <a:pt x="96607" y="1051323"/>
                  </a:lnTo>
                  <a:lnTo>
                    <a:pt x="81576" y="1094402"/>
                  </a:lnTo>
                  <a:lnTo>
                    <a:pt x="67748" y="1138031"/>
                  </a:lnTo>
                  <a:lnTo>
                    <a:pt x="55143" y="1182189"/>
                  </a:lnTo>
                  <a:lnTo>
                    <a:pt x="43781" y="1226858"/>
                  </a:lnTo>
                  <a:lnTo>
                    <a:pt x="33681" y="1272017"/>
                  </a:lnTo>
                  <a:lnTo>
                    <a:pt x="24864" y="1317647"/>
                  </a:lnTo>
                  <a:lnTo>
                    <a:pt x="17349" y="1363728"/>
                  </a:lnTo>
                  <a:lnTo>
                    <a:pt x="11156" y="1410239"/>
                  </a:lnTo>
                  <a:lnTo>
                    <a:pt x="6305" y="1457162"/>
                  </a:lnTo>
                  <a:lnTo>
                    <a:pt x="2815" y="1504476"/>
                  </a:lnTo>
                  <a:lnTo>
                    <a:pt x="707" y="1552162"/>
                  </a:lnTo>
                  <a:lnTo>
                    <a:pt x="0" y="1600200"/>
                  </a:lnTo>
                  <a:lnTo>
                    <a:pt x="707" y="1648237"/>
                  </a:lnTo>
                  <a:lnTo>
                    <a:pt x="2815" y="1695923"/>
                  </a:lnTo>
                  <a:lnTo>
                    <a:pt x="6305" y="1743237"/>
                  </a:lnTo>
                  <a:lnTo>
                    <a:pt x="11156" y="1790160"/>
                  </a:lnTo>
                  <a:lnTo>
                    <a:pt x="17349" y="1836671"/>
                  </a:lnTo>
                  <a:lnTo>
                    <a:pt x="24864" y="1882752"/>
                  </a:lnTo>
                  <a:lnTo>
                    <a:pt x="33681" y="1928382"/>
                  </a:lnTo>
                  <a:lnTo>
                    <a:pt x="43781" y="1973541"/>
                  </a:lnTo>
                  <a:lnTo>
                    <a:pt x="55143" y="2018210"/>
                  </a:lnTo>
                  <a:lnTo>
                    <a:pt x="67748" y="2062368"/>
                  </a:lnTo>
                  <a:lnTo>
                    <a:pt x="81576" y="2105997"/>
                  </a:lnTo>
                  <a:lnTo>
                    <a:pt x="96607" y="2149076"/>
                  </a:lnTo>
                  <a:lnTo>
                    <a:pt x="112822" y="2191585"/>
                  </a:lnTo>
                  <a:lnTo>
                    <a:pt x="130200" y="2233505"/>
                  </a:lnTo>
                  <a:lnTo>
                    <a:pt x="148722" y="2274815"/>
                  </a:lnTo>
                  <a:lnTo>
                    <a:pt x="168368" y="2315497"/>
                  </a:lnTo>
                  <a:lnTo>
                    <a:pt x="189118" y="2355529"/>
                  </a:lnTo>
                  <a:lnTo>
                    <a:pt x="210952" y="2394894"/>
                  </a:lnTo>
                  <a:lnTo>
                    <a:pt x="233851" y="2433569"/>
                  </a:lnTo>
                  <a:lnTo>
                    <a:pt x="257795" y="2471537"/>
                  </a:lnTo>
                  <a:lnTo>
                    <a:pt x="282764" y="2508777"/>
                  </a:lnTo>
                  <a:lnTo>
                    <a:pt x="308738" y="2545268"/>
                  </a:lnTo>
                  <a:lnTo>
                    <a:pt x="335697" y="2580993"/>
                  </a:lnTo>
                  <a:lnTo>
                    <a:pt x="363622" y="2615930"/>
                  </a:lnTo>
                  <a:lnTo>
                    <a:pt x="392492" y="2650059"/>
                  </a:lnTo>
                  <a:lnTo>
                    <a:pt x="422289" y="2683362"/>
                  </a:lnTo>
                  <a:lnTo>
                    <a:pt x="452992" y="2715818"/>
                  </a:lnTo>
                  <a:lnTo>
                    <a:pt x="484581" y="2747407"/>
                  </a:lnTo>
                  <a:lnTo>
                    <a:pt x="517037" y="2778110"/>
                  </a:lnTo>
                  <a:lnTo>
                    <a:pt x="550340" y="2807907"/>
                  </a:lnTo>
                  <a:lnTo>
                    <a:pt x="584469" y="2836777"/>
                  </a:lnTo>
                  <a:lnTo>
                    <a:pt x="619406" y="2864702"/>
                  </a:lnTo>
                  <a:lnTo>
                    <a:pt x="655131" y="2891661"/>
                  </a:lnTo>
                  <a:lnTo>
                    <a:pt x="691622" y="2917635"/>
                  </a:lnTo>
                  <a:lnTo>
                    <a:pt x="728862" y="2942604"/>
                  </a:lnTo>
                  <a:lnTo>
                    <a:pt x="766830" y="2966548"/>
                  </a:lnTo>
                  <a:lnTo>
                    <a:pt x="805505" y="2989447"/>
                  </a:lnTo>
                  <a:lnTo>
                    <a:pt x="844870" y="3011281"/>
                  </a:lnTo>
                  <a:lnTo>
                    <a:pt x="884902" y="3032031"/>
                  </a:lnTo>
                  <a:lnTo>
                    <a:pt x="925584" y="3051677"/>
                  </a:lnTo>
                  <a:lnTo>
                    <a:pt x="966894" y="3070199"/>
                  </a:lnTo>
                  <a:lnTo>
                    <a:pt x="1008814" y="3087577"/>
                  </a:lnTo>
                  <a:lnTo>
                    <a:pt x="1051323" y="3103792"/>
                  </a:lnTo>
                  <a:lnTo>
                    <a:pt x="1094402" y="3118823"/>
                  </a:lnTo>
                  <a:lnTo>
                    <a:pt x="1138031" y="3132651"/>
                  </a:lnTo>
                  <a:lnTo>
                    <a:pt x="1182189" y="3145256"/>
                  </a:lnTo>
                  <a:lnTo>
                    <a:pt x="1226858" y="3156618"/>
                  </a:lnTo>
                  <a:lnTo>
                    <a:pt x="1272017" y="3166718"/>
                  </a:lnTo>
                  <a:lnTo>
                    <a:pt x="1317647" y="3175535"/>
                  </a:lnTo>
                  <a:lnTo>
                    <a:pt x="1363728" y="3183050"/>
                  </a:lnTo>
                  <a:lnTo>
                    <a:pt x="1410239" y="3189243"/>
                  </a:lnTo>
                  <a:lnTo>
                    <a:pt x="1457162" y="3194094"/>
                  </a:lnTo>
                  <a:lnTo>
                    <a:pt x="1504476" y="3197584"/>
                  </a:lnTo>
                  <a:lnTo>
                    <a:pt x="1552162" y="3199692"/>
                  </a:lnTo>
                  <a:lnTo>
                    <a:pt x="1600200" y="3200400"/>
                  </a:lnTo>
                  <a:lnTo>
                    <a:pt x="1648237" y="3199692"/>
                  </a:lnTo>
                  <a:lnTo>
                    <a:pt x="1695923" y="3197584"/>
                  </a:lnTo>
                  <a:lnTo>
                    <a:pt x="1743237" y="3194094"/>
                  </a:lnTo>
                  <a:lnTo>
                    <a:pt x="1790160" y="3189243"/>
                  </a:lnTo>
                  <a:lnTo>
                    <a:pt x="1836671" y="3183050"/>
                  </a:lnTo>
                  <a:lnTo>
                    <a:pt x="1882752" y="3175535"/>
                  </a:lnTo>
                  <a:lnTo>
                    <a:pt x="1928382" y="3166718"/>
                  </a:lnTo>
                  <a:lnTo>
                    <a:pt x="1973541" y="3156618"/>
                  </a:lnTo>
                  <a:lnTo>
                    <a:pt x="2018210" y="3145256"/>
                  </a:lnTo>
                  <a:lnTo>
                    <a:pt x="2062368" y="3132651"/>
                  </a:lnTo>
                  <a:lnTo>
                    <a:pt x="2105997" y="3118823"/>
                  </a:lnTo>
                  <a:lnTo>
                    <a:pt x="2149076" y="3103792"/>
                  </a:lnTo>
                  <a:lnTo>
                    <a:pt x="2191585" y="3087577"/>
                  </a:lnTo>
                  <a:lnTo>
                    <a:pt x="2233505" y="3070199"/>
                  </a:lnTo>
                  <a:lnTo>
                    <a:pt x="2274815" y="3051677"/>
                  </a:lnTo>
                  <a:lnTo>
                    <a:pt x="2315497" y="3032031"/>
                  </a:lnTo>
                  <a:lnTo>
                    <a:pt x="2355529" y="3011281"/>
                  </a:lnTo>
                  <a:lnTo>
                    <a:pt x="2394894" y="2989447"/>
                  </a:lnTo>
                  <a:lnTo>
                    <a:pt x="2433569" y="2966548"/>
                  </a:lnTo>
                  <a:lnTo>
                    <a:pt x="2471537" y="2942604"/>
                  </a:lnTo>
                  <a:lnTo>
                    <a:pt x="2508777" y="2917635"/>
                  </a:lnTo>
                  <a:lnTo>
                    <a:pt x="2545268" y="2891661"/>
                  </a:lnTo>
                  <a:lnTo>
                    <a:pt x="2580993" y="2864702"/>
                  </a:lnTo>
                  <a:lnTo>
                    <a:pt x="2615930" y="2836777"/>
                  </a:lnTo>
                  <a:lnTo>
                    <a:pt x="2650059" y="2807907"/>
                  </a:lnTo>
                  <a:lnTo>
                    <a:pt x="2683362" y="2778110"/>
                  </a:lnTo>
                  <a:lnTo>
                    <a:pt x="2715818" y="2747407"/>
                  </a:lnTo>
                  <a:lnTo>
                    <a:pt x="2747407" y="2715818"/>
                  </a:lnTo>
                  <a:lnTo>
                    <a:pt x="2778110" y="2683362"/>
                  </a:lnTo>
                  <a:lnTo>
                    <a:pt x="2807907" y="2650059"/>
                  </a:lnTo>
                  <a:lnTo>
                    <a:pt x="2836777" y="2615930"/>
                  </a:lnTo>
                  <a:lnTo>
                    <a:pt x="2864702" y="2580993"/>
                  </a:lnTo>
                  <a:lnTo>
                    <a:pt x="2891661" y="2545268"/>
                  </a:lnTo>
                  <a:lnTo>
                    <a:pt x="2917635" y="2508777"/>
                  </a:lnTo>
                  <a:lnTo>
                    <a:pt x="2942604" y="2471537"/>
                  </a:lnTo>
                  <a:lnTo>
                    <a:pt x="2966548" y="2433569"/>
                  </a:lnTo>
                  <a:lnTo>
                    <a:pt x="2989447" y="2394894"/>
                  </a:lnTo>
                  <a:lnTo>
                    <a:pt x="3011281" y="2355529"/>
                  </a:lnTo>
                  <a:lnTo>
                    <a:pt x="3032031" y="2315497"/>
                  </a:lnTo>
                  <a:lnTo>
                    <a:pt x="3051677" y="2274815"/>
                  </a:lnTo>
                  <a:lnTo>
                    <a:pt x="3070199" y="2233505"/>
                  </a:lnTo>
                  <a:lnTo>
                    <a:pt x="3087577" y="2191585"/>
                  </a:lnTo>
                  <a:lnTo>
                    <a:pt x="3103792" y="2149076"/>
                  </a:lnTo>
                  <a:lnTo>
                    <a:pt x="3118823" y="2105997"/>
                  </a:lnTo>
                  <a:lnTo>
                    <a:pt x="3132651" y="2062368"/>
                  </a:lnTo>
                  <a:lnTo>
                    <a:pt x="3145256" y="2018210"/>
                  </a:lnTo>
                  <a:lnTo>
                    <a:pt x="3156618" y="1973541"/>
                  </a:lnTo>
                  <a:lnTo>
                    <a:pt x="3166718" y="1928382"/>
                  </a:lnTo>
                  <a:lnTo>
                    <a:pt x="3175535" y="1882752"/>
                  </a:lnTo>
                  <a:lnTo>
                    <a:pt x="3183050" y="1836671"/>
                  </a:lnTo>
                  <a:lnTo>
                    <a:pt x="3189243" y="1790160"/>
                  </a:lnTo>
                  <a:lnTo>
                    <a:pt x="3194094" y="1743237"/>
                  </a:lnTo>
                  <a:lnTo>
                    <a:pt x="3197584" y="1695923"/>
                  </a:lnTo>
                  <a:lnTo>
                    <a:pt x="3199692" y="1648237"/>
                  </a:lnTo>
                  <a:lnTo>
                    <a:pt x="3200400" y="1600200"/>
                  </a:lnTo>
                  <a:lnTo>
                    <a:pt x="3199692" y="1552162"/>
                  </a:lnTo>
                  <a:lnTo>
                    <a:pt x="3197584" y="1504476"/>
                  </a:lnTo>
                  <a:lnTo>
                    <a:pt x="3194094" y="1457162"/>
                  </a:lnTo>
                  <a:lnTo>
                    <a:pt x="3189243" y="1410239"/>
                  </a:lnTo>
                  <a:lnTo>
                    <a:pt x="3183050" y="1363728"/>
                  </a:lnTo>
                  <a:lnTo>
                    <a:pt x="3175535" y="1317647"/>
                  </a:lnTo>
                  <a:lnTo>
                    <a:pt x="3166718" y="1272017"/>
                  </a:lnTo>
                  <a:lnTo>
                    <a:pt x="3156618" y="1226858"/>
                  </a:lnTo>
                  <a:lnTo>
                    <a:pt x="3145256" y="1182189"/>
                  </a:lnTo>
                  <a:lnTo>
                    <a:pt x="3132651" y="1138031"/>
                  </a:lnTo>
                  <a:lnTo>
                    <a:pt x="3118823" y="1094402"/>
                  </a:lnTo>
                  <a:lnTo>
                    <a:pt x="3103792" y="1051323"/>
                  </a:lnTo>
                  <a:lnTo>
                    <a:pt x="3087577" y="1008814"/>
                  </a:lnTo>
                  <a:lnTo>
                    <a:pt x="3070199" y="966894"/>
                  </a:lnTo>
                  <a:lnTo>
                    <a:pt x="3051677" y="925584"/>
                  </a:lnTo>
                  <a:lnTo>
                    <a:pt x="3032031" y="884902"/>
                  </a:lnTo>
                  <a:lnTo>
                    <a:pt x="3011281" y="844870"/>
                  </a:lnTo>
                  <a:lnTo>
                    <a:pt x="2989447" y="805505"/>
                  </a:lnTo>
                  <a:lnTo>
                    <a:pt x="2966548" y="766830"/>
                  </a:lnTo>
                  <a:lnTo>
                    <a:pt x="2942604" y="728862"/>
                  </a:lnTo>
                  <a:lnTo>
                    <a:pt x="2917635" y="691622"/>
                  </a:lnTo>
                  <a:lnTo>
                    <a:pt x="2891661" y="655131"/>
                  </a:lnTo>
                  <a:lnTo>
                    <a:pt x="2864702" y="619406"/>
                  </a:lnTo>
                  <a:lnTo>
                    <a:pt x="2836777" y="584469"/>
                  </a:lnTo>
                  <a:lnTo>
                    <a:pt x="2807907" y="550340"/>
                  </a:lnTo>
                  <a:lnTo>
                    <a:pt x="2778110" y="517037"/>
                  </a:lnTo>
                  <a:lnTo>
                    <a:pt x="2747407" y="484581"/>
                  </a:lnTo>
                  <a:lnTo>
                    <a:pt x="2715818" y="452992"/>
                  </a:lnTo>
                  <a:lnTo>
                    <a:pt x="2683362" y="422289"/>
                  </a:lnTo>
                  <a:lnTo>
                    <a:pt x="2650059" y="392492"/>
                  </a:lnTo>
                  <a:lnTo>
                    <a:pt x="2615930" y="363622"/>
                  </a:lnTo>
                  <a:lnTo>
                    <a:pt x="2580993" y="335697"/>
                  </a:lnTo>
                  <a:lnTo>
                    <a:pt x="2545268" y="308738"/>
                  </a:lnTo>
                  <a:lnTo>
                    <a:pt x="2508777" y="282764"/>
                  </a:lnTo>
                  <a:lnTo>
                    <a:pt x="2471537" y="257795"/>
                  </a:lnTo>
                  <a:lnTo>
                    <a:pt x="2433569" y="233851"/>
                  </a:lnTo>
                  <a:lnTo>
                    <a:pt x="2394894" y="210952"/>
                  </a:lnTo>
                  <a:lnTo>
                    <a:pt x="2355529" y="189118"/>
                  </a:lnTo>
                  <a:lnTo>
                    <a:pt x="2315497" y="168368"/>
                  </a:lnTo>
                  <a:lnTo>
                    <a:pt x="2274815" y="148722"/>
                  </a:lnTo>
                  <a:lnTo>
                    <a:pt x="2233505" y="130200"/>
                  </a:lnTo>
                  <a:lnTo>
                    <a:pt x="2191585" y="112822"/>
                  </a:lnTo>
                  <a:lnTo>
                    <a:pt x="2149076" y="96607"/>
                  </a:lnTo>
                  <a:lnTo>
                    <a:pt x="2105997" y="81576"/>
                  </a:lnTo>
                  <a:lnTo>
                    <a:pt x="2062368" y="67748"/>
                  </a:lnTo>
                  <a:lnTo>
                    <a:pt x="2018210" y="55143"/>
                  </a:lnTo>
                  <a:lnTo>
                    <a:pt x="1973541" y="43781"/>
                  </a:lnTo>
                  <a:lnTo>
                    <a:pt x="1928382" y="33681"/>
                  </a:lnTo>
                  <a:lnTo>
                    <a:pt x="1882752" y="24864"/>
                  </a:lnTo>
                  <a:lnTo>
                    <a:pt x="1836671" y="17349"/>
                  </a:lnTo>
                  <a:lnTo>
                    <a:pt x="1790160" y="11156"/>
                  </a:lnTo>
                  <a:lnTo>
                    <a:pt x="1743237" y="6305"/>
                  </a:lnTo>
                  <a:lnTo>
                    <a:pt x="1695923" y="2815"/>
                  </a:lnTo>
                  <a:lnTo>
                    <a:pt x="1648237" y="707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73168" y="2164080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0" y="1600200"/>
                  </a:moveTo>
                  <a:lnTo>
                    <a:pt x="707" y="1552162"/>
                  </a:lnTo>
                  <a:lnTo>
                    <a:pt x="2815" y="1504476"/>
                  </a:lnTo>
                  <a:lnTo>
                    <a:pt x="6305" y="1457162"/>
                  </a:lnTo>
                  <a:lnTo>
                    <a:pt x="11156" y="1410239"/>
                  </a:lnTo>
                  <a:lnTo>
                    <a:pt x="17349" y="1363728"/>
                  </a:lnTo>
                  <a:lnTo>
                    <a:pt x="24864" y="1317647"/>
                  </a:lnTo>
                  <a:lnTo>
                    <a:pt x="33681" y="1272017"/>
                  </a:lnTo>
                  <a:lnTo>
                    <a:pt x="43781" y="1226858"/>
                  </a:lnTo>
                  <a:lnTo>
                    <a:pt x="55143" y="1182189"/>
                  </a:lnTo>
                  <a:lnTo>
                    <a:pt x="67748" y="1138031"/>
                  </a:lnTo>
                  <a:lnTo>
                    <a:pt x="81576" y="1094402"/>
                  </a:lnTo>
                  <a:lnTo>
                    <a:pt x="96607" y="1051323"/>
                  </a:lnTo>
                  <a:lnTo>
                    <a:pt x="112822" y="1008814"/>
                  </a:lnTo>
                  <a:lnTo>
                    <a:pt x="130200" y="966894"/>
                  </a:lnTo>
                  <a:lnTo>
                    <a:pt x="148722" y="925584"/>
                  </a:lnTo>
                  <a:lnTo>
                    <a:pt x="168368" y="884902"/>
                  </a:lnTo>
                  <a:lnTo>
                    <a:pt x="189118" y="844870"/>
                  </a:lnTo>
                  <a:lnTo>
                    <a:pt x="210952" y="805505"/>
                  </a:lnTo>
                  <a:lnTo>
                    <a:pt x="233851" y="766830"/>
                  </a:lnTo>
                  <a:lnTo>
                    <a:pt x="257795" y="728862"/>
                  </a:lnTo>
                  <a:lnTo>
                    <a:pt x="282764" y="691622"/>
                  </a:lnTo>
                  <a:lnTo>
                    <a:pt x="308738" y="655131"/>
                  </a:lnTo>
                  <a:lnTo>
                    <a:pt x="335697" y="619406"/>
                  </a:lnTo>
                  <a:lnTo>
                    <a:pt x="363622" y="584469"/>
                  </a:lnTo>
                  <a:lnTo>
                    <a:pt x="392492" y="550340"/>
                  </a:lnTo>
                  <a:lnTo>
                    <a:pt x="422289" y="517037"/>
                  </a:lnTo>
                  <a:lnTo>
                    <a:pt x="452992" y="484581"/>
                  </a:lnTo>
                  <a:lnTo>
                    <a:pt x="484581" y="452992"/>
                  </a:lnTo>
                  <a:lnTo>
                    <a:pt x="517037" y="422289"/>
                  </a:lnTo>
                  <a:lnTo>
                    <a:pt x="550340" y="392492"/>
                  </a:lnTo>
                  <a:lnTo>
                    <a:pt x="584469" y="363622"/>
                  </a:lnTo>
                  <a:lnTo>
                    <a:pt x="619406" y="335697"/>
                  </a:lnTo>
                  <a:lnTo>
                    <a:pt x="655131" y="308738"/>
                  </a:lnTo>
                  <a:lnTo>
                    <a:pt x="691622" y="282764"/>
                  </a:lnTo>
                  <a:lnTo>
                    <a:pt x="728862" y="257795"/>
                  </a:lnTo>
                  <a:lnTo>
                    <a:pt x="766830" y="233851"/>
                  </a:lnTo>
                  <a:lnTo>
                    <a:pt x="805505" y="210952"/>
                  </a:lnTo>
                  <a:lnTo>
                    <a:pt x="844870" y="189118"/>
                  </a:lnTo>
                  <a:lnTo>
                    <a:pt x="884902" y="168368"/>
                  </a:lnTo>
                  <a:lnTo>
                    <a:pt x="925584" y="148722"/>
                  </a:lnTo>
                  <a:lnTo>
                    <a:pt x="966894" y="130200"/>
                  </a:lnTo>
                  <a:lnTo>
                    <a:pt x="1008814" y="112822"/>
                  </a:lnTo>
                  <a:lnTo>
                    <a:pt x="1051323" y="96607"/>
                  </a:lnTo>
                  <a:lnTo>
                    <a:pt x="1094402" y="81576"/>
                  </a:lnTo>
                  <a:lnTo>
                    <a:pt x="1138031" y="67748"/>
                  </a:lnTo>
                  <a:lnTo>
                    <a:pt x="1182189" y="55143"/>
                  </a:lnTo>
                  <a:lnTo>
                    <a:pt x="1226858" y="43781"/>
                  </a:lnTo>
                  <a:lnTo>
                    <a:pt x="1272017" y="33681"/>
                  </a:lnTo>
                  <a:lnTo>
                    <a:pt x="1317647" y="24864"/>
                  </a:lnTo>
                  <a:lnTo>
                    <a:pt x="1363728" y="17349"/>
                  </a:lnTo>
                  <a:lnTo>
                    <a:pt x="1410239" y="11156"/>
                  </a:lnTo>
                  <a:lnTo>
                    <a:pt x="1457162" y="6305"/>
                  </a:lnTo>
                  <a:lnTo>
                    <a:pt x="1504476" y="2815"/>
                  </a:lnTo>
                  <a:lnTo>
                    <a:pt x="1552162" y="707"/>
                  </a:lnTo>
                  <a:lnTo>
                    <a:pt x="1600200" y="0"/>
                  </a:lnTo>
                  <a:lnTo>
                    <a:pt x="1648237" y="707"/>
                  </a:lnTo>
                  <a:lnTo>
                    <a:pt x="1695923" y="2815"/>
                  </a:lnTo>
                  <a:lnTo>
                    <a:pt x="1743237" y="6305"/>
                  </a:lnTo>
                  <a:lnTo>
                    <a:pt x="1790160" y="11156"/>
                  </a:lnTo>
                  <a:lnTo>
                    <a:pt x="1836671" y="17349"/>
                  </a:lnTo>
                  <a:lnTo>
                    <a:pt x="1882752" y="24864"/>
                  </a:lnTo>
                  <a:lnTo>
                    <a:pt x="1928382" y="33681"/>
                  </a:lnTo>
                  <a:lnTo>
                    <a:pt x="1973541" y="43781"/>
                  </a:lnTo>
                  <a:lnTo>
                    <a:pt x="2018210" y="55143"/>
                  </a:lnTo>
                  <a:lnTo>
                    <a:pt x="2062368" y="67748"/>
                  </a:lnTo>
                  <a:lnTo>
                    <a:pt x="2105997" y="81576"/>
                  </a:lnTo>
                  <a:lnTo>
                    <a:pt x="2149076" y="96607"/>
                  </a:lnTo>
                  <a:lnTo>
                    <a:pt x="2191585" y="112822"/>
                  </a:lnTo>
                  <a:lnTo>
                    <a:pt x="2233505" y="130200"/>
                  </a:lnTo>
                  <a:lnTo>
                    <a:pt x="2274815" y="148722"/>
                  </a:lnTo>
                  <a:lnTo>
                    <a:pt x="2315497" y="168368"/>
                  </a:lnTo>
                  <a:lnTo>
                    <a:pt x="2355529" y="189118"/>
                  </a:lnTo>
                  <a:lnTo>
                    <a:pt x="2394894" y="210952"/>
                  </a:lnTo>
                  <a:lnTo>
                    <a:pt x="2433569" y="233851"/>
                  </a:lnTo>
                  <a:lnTo>
                    <a:pt x="2471537" y="257795"/>
                  </a:lnTo>
                  <a:lnTo>
                    <a:pt x="2508777" y="282764"/>
                  </a:lnTo>
                  <a:lnTo>
                    <a:pt x="2545268" y="308738"/>
                  </a:lnTo>
                  <a:lnTo>
                    <a:pt x="2580993" y="335697"/>
                  </a:lnTo>
                  <a:lnTo>
                    <a:pt x="2615930" y="363622"/>
                  </a:lnTo>
                  <a:lnTo>
                    <a:pt x="2650059" y="392492"/>
                  </a:lnTo>
                  <a:lnTo>
                    <a:pt x="2683362" y="422289"/>
                  </a:lnTo>
                  <a:lnTo>
                    <a:pt x="2715818" y="452992"/>
                  </a:lnTo>
                  <a:lnTo>
                    <a:pt x="2747407" y="484581"/>
                  </a:lnTo>
                  <a:lnTo>
                    <a:pt x="2778110" y="517037"/>
                  </a:lnTo>
                  <a:lnTo>
                    <a:pt x="2807907" y="550340"/>
                  </a:lnTo>
                  <a:lnTo>
                    <a:pt x="2836777" y="584469"/>
                  </a:lnTo>
                  <a:lnTo>
                    <a:pt x="2864702" y="619406"/>
                  </a:lnTo>
                  <a:lnTo>
                    <a:pt x="2891661" y="655131"/>
                  </a:lnTo>
                  <a:lnTo>
                    <a:pt x="2917635" y="691622"/>
                  </a:lnTo>
                  <a:lnTo>
                    <a:pt x="2942604" y="728862"/>
                  </a:lnTo>
                  <a:lnTo>
                    <a:pt x="2966548" y="766830"/>
                  </a:lnTo>
                  <a:lnTo>
                    <a:pt x="2989447" y="805505"/>
                  </a:lnTo>
                  <a:lnTo>
                    <a:pt x="3011281" y="844870"/>
                  </a:lnTo>
                  <a:lnTo>
                    <a:pt x="3032031" y="884902"/>
                  </a:lnTo>
                  <a:lnTo>
                    <a:pt x="3051677" y="925584"/>
                  </a:lnTo>
                  <a:lnTo>
                    <a:pt x="3070199" y="966894"/>
                  </a:lnTo>
                  <a:lnTo>
                    <a:pt x="3087577" y="1008814"/>
                  </a:lnTo>
                  <a:lnTo>
                    <a:pt x="3103792" y="1051323"/>
                  </a:lnTo>
                  <a:lnTo>
                    <a:pt x="3118823" y="1094402"/>
                  </a:lnTo>
                  <a:lnTo>
                    <a:pt x="3132651" y="1138031"/>
                  </a:lnTo>
                  <a:lnTo>
                    <a:pt x="3145256" y="1182189"/>
                  </a:lnTo>
                  <a:lnTo>
                    <a:pt x="3156618" y="1226858"/>
                  </a:lnTo>
                  <a:lnTo>
                    <a:pt x="3166718" y="1272017"/>
                  </a:lnTo>
                  <a:lnTo>
                    <a:pt x="3175535" y="1317647"/>
                  </a:lnTo>
                  <a:lnTo>
                    <a:pt x="3183050" y="1363728"/>
                  </a:lnTo>
                  <a:lnTo>
                    <a:pt x="3189243" y="1410239"/>
                  </a:lnTo>
                  <a:lnTo>
                    <a:pt x="3194094" y="1457162"/>
                  </a:lnTo>
                  <a:lnTo>
                    <a:pt x="3197584" y="1504476"/>
                  </a:lnTo>
                  <a:lnTo>
                    <a:pt x="3199692" y="1552162"/>
                  </a:lnTo>
                  <a:lnTo>
                    <a:pt x="3200400" y="1600200"/>
                  </a:lnTo>
                  <a:lnTo>
                    <a:pt x="3199692" y="1648237"/>
                  </a:lnTo>
                  <a:lnTo>
                    <a:pt x="3197584" y="1695923"/>
                  </a:lnTo>
                  <a:lnTo>
                    <a:pt x="3194094" y="1743237"/>
                  </a:lnTo>
                  <a:lnTo>
                    <a:pt x="3189243" y="1790160"/>
                  </a:lnTo>
                  <a:lnTo>
                    <a:pt x="3183050" y="1836671"/>
                  </a:lnTo>
                  <a:lnTo>
                    <a:pt x="3175535" y="1882752"/>
                  </a:lnTo>
                  <a:lnTo>
                    <a:pt x="3166718" y="1928382"/>
                  </a:lnTo>
                  <a:lnTo>
                    <a:pt x="3156618" y="1973541"/>
                  </a:lnTo>
                  <a:lnTo>
                    <a:pt x="3145256" y="2018210"/>
                  </a:lnTo>
                  <a:lnTo>
                    <a:pt x="3132651" y="2062368"/>
                  </a:lnTo>
                  <a:lnTo>
                    <a:pt x="3118823" y="2105997"/>
                  </a:lnTo>
                  <a:lnTo>
                    <a:pt x="3103792" y="2149076"/>
                  </a:lnTo>
                  <a:lnTo>
                    <a:pt x="3087577" y="2191585"/>
                  </a:lnTo>
                  <a:lnTo>
                    <a:pt x="3070199" y="2233505"/>
                  </a:lnTo>
                  <a:lnTo>
                    <a:pt x="3051677" y="2274815"/>
                  </a:lnTo>
                  <a:lnTo>
                    <a:pt x="3032031" y="2315497"/>
                  </a:lnTo>
                  <a:lnTo>
                    <a:pt x="3011281" y="2355529"/>
                  </a:lnTo>
                  <a:lnTo>
                    <a:pt x="2989447" y="2394894"/>
                  </a:lnTo>
                  <a:lnTo>
                    <a:pt x="2966548" y="2433569"/>
                  </a:lnTo>
                  <a:lnTo>
                    <a:pt x="2942604" y="2471537"/>
                  </a:lnTo>
                  <a:lnTo>
                    <a:pt x="2917635" y="2508777"/>
                  </a:lnTo>
                  <a:lnTo>
                    <a:pt x="2891661" y="2545268"/>
                  </a:lnTo>
                  <a:lnTo>
                    <a:pt x="2864702" y="2580993"/>
                  </a:lnTo>
                  <a:lnTo>
                    <a:pt x="2836777" y="2615930"/>
                  </a:lnTo>
                  <a:lnTo>
                    <a:pt x="2807907" y="2650059"/>
                  </a:lnTo>
                  <a:lnTo>
                    <a:pt x="2778110" y="2683362"/>
                  </a:lnTo>
                  <a:lnTo>
                    <a:pt x="2747407" y="2715818"/>
                  </a:lnTo>
                  <a:lnTo>
                    <a:pt x="2715818" y="2747407"/>
                  </a:lnTo>
                  <a:lnTo>
                    <a:pt x="2683362" y="2778110"/>
                  </a:lnTo>
                  <a:lnTo>
                    <a:pt x="2650059" y="2807907"/>
                  </a:lnTo>
                  <a:lnTo>
                    <a:pt x="2615930" y="2836777"/>
                  </a:lnTo>
                  <a:lnTo>
                    <a:pt x="2580993" y="2864702"/>
                  </a:lnTo>
                  <a:lnTo>
                    <a:pt x="2545268" y="2891661"/>
                  </a:lnTo>
                  <a:lnTo>
                    <a:pt x="2508777" y="2917635"/>
                  </a:lnTo>
                  <a:lnTo>
                    <a:pt x="2471537" y="2942604"/>
                  </a:lnTo>
                  <a:lnTo>
                    <a:pt x="2433569" y="2966548"/>
                  </a:lnTo>
                  <a:lnTo>
                    <a:pt x="2394894" y="2989447"/>
                  </a:lnTo>
                  <a:lnTo>
                    <a:pt x="2355529" y="3011281"/>
                  </a:lnTo>
                  <a:lnTo>
                    <a:pt x="2315497" y="3032031"/>
                  </a:lnTo>
                  <a:lnTo>
                    <a:pt x="2274815" y="3051677"/>
                  </a:lnTo>
                  <a:lnTo>
                    <a:pt x="2233505" y="3070199"/>
                  </a:lnTo>
                  <a:lnTo>
                    <a:pt x="2191585" y="3087577"/>
                  </a:lnTo>
                  <a:lnTo>
                    <a:pt x="2149076" y="3103792"/>
                  </a:lnTo>
                  <a:lnTo>
                    <a:pt x="2105997" y="3118823"/>
                  </a:lnTo>
                  <a:lnTo>
                    <a:pt x="2062368" y="3132651"/>
                  </a:lnTo>
                  <a:lnTo>
                    <a:pt x="2018210" y="3145256"/>
                  </a:lnTo>
                  <a:lnTo>
                    <a:pt x="1973541" y="3156618"/>
                  </a:lnTo>
                  <a:lnTo>
                    <a:pt x="1928382" y="3166718"/>
                  </a:lnTo>
                  <a:lnTo>
                    <a:pt x="1882752" y="3175535"/>
                  </a:lnTo>
                  <a:lnTo>
                    <a:pt x="1836671" y="3183050"/>
                  </a:lnTo>
                  <a:lnTo>
                    <a:pt x="1790160" y="3189243"/>
                  </a:lnTo>
                  <a:lnTo>
                    <a:pt x="1743237" y="3194094"/>
                  </a:lnTo>
                  <a:lnTo>
                    <a:pt x="1695923" y="3197584"/>
                  </a:lnTo>
                  <a:lnTo>
                    <a:pt x="1648237" y="3199692"/>
                  </a:lnTo>
                  <a:lnTo>
                    <a:pt x="1600200" y="3200400"/>
                  </a:lnTo>
                  <a:lnTo>
                    <a:pt x="1552162" y="3199692"/>
                  </a:lnTo>
                  <a:lnTo>
                    <a:pt x="1504476" y="3197584"/>
                  </a:lnTo>
                  <a:lnTo>
                    <a:pt x="1457162" y="3194094"/>
                  </a:lnTo>
                  <a:lnTo>
                    <a:pt x="1410239" y="3189243"/>
                  </a:lnTo>
                  <a:lnTo>
                    <a:pt x="1363728" y="3183050"/>
                  </a:lnTo>
                  <a:lnTo>
                    <a:pt x="1317647" y="3175535"/>
                  </a:lnTo>
                  <a:lnTo>
                    <a:pt x="1272017" y="3166718"/>
                  </a:lnTo>
                  <a:lnTo>
                    <a:pt x="1226858" y="3156618"/>
                  </a:lnTo>
                  <a:lnTo>
                    <a:pt x="1182189" y="3145256"/>
                  </a:lnTo>
                  <a:lnTo>
                    <a:pt x="1138031" y="3132651"/>
                  </a:lnTo>
                  <a:lnTo>
                    <a:pt x="1094402" y="3118823"/>
                  </a:lnTo>
                  <a:lnTo>
                    <a:pt x="1051323" y="3103792"/>
                  </a:lnTo>
                  <a:lnTo>
                    <a:pt x="1008814" y="3087577"/>
                  </a:lnTo>
                  <a:lnTo>
                    <a:pt x="966894" y="3070199"/>
                  </a:lnTo>
                  <a:lnTo>
                    <a:pt x="925584" y="3051677"/>
                  </a:lnTo>
                  <a:lnTo>
                    <a:pt x="884902" y="3032031"/>
                  </a:lnTo>
                  <a:lnTo>
                    <a:pt x="844870" y="3011281"/>
                  </a:lnTo>
                  <a:lnTo>
                    <a:pt x="805505" y="2989447"/>
                  </a:lnTo>
                  <a:lnTo>
                    <a:pt x="766830" y="2966548"/>
                  </a:lnTo>
                  <a:lnTo>
                    <a:pt x="728862" y="2942604"/>
                  </a:lnTo>
                  <a:lnTo>
                    <a:pt x="691622" y="2917635"/>
                  </a:lnTo>
                  <a:lnTo>
                    <a:pt x="655131" y="2891661"/>
                  </a:lnTo>
                  <a:lnTo>
                    <a:pt x="619406" y="2864702"/>
                  </a:lnTo>
                  <a:lnTo>
                    <a:pt x="584469" y="2836777"/>
                  </a:lnTo>
                  <a:lnTo>
                    <a:pt x="550340" y="2807907"/>
                  </a:lnTo>
                  <a:lnTo>
                    <a:pt x="517037" y="2778110"/>
                  </a:lnTo>
                  <a:lnTo>
                    <a:pt x="484581" y="2747407"/>
                  </a:lnTo>
                  <a:lnTo>
                    <a:pt x="452992" y="2715818"/>
                  </a:lnTo>
                  <a:lnTo>
                    <a:pt x="422289" y="2683362"/>
                  </a:lnTo>
                  <a:lnTo>
                    <a:pt x="392492" y="2650059"/>
                  </a:lnTo>
                  <a:lnTo>
                    <a:pt x="363622" y="2615930"/>
                  </a:lnTo>
                  <a:lnTo>
                    <a:pt x="335697" y="2580993"/>
                  </a:lnTo>
                  <a:lnTo>
                    <a:pt x="308738" y="2545268"/>
                  </a:lnTo>
                  <a:lnTo>
                    <a:pt x="282764" y="2508777"/>
                  </a:lnTo>
                  <a:lnTo>
                    <a:pt x="257795" y="2471537"/>
                  </a:lnTo>
                  <a:lnTo>
                    <a:pt x="233851" y="2433569"/>
                  </a:lnTo>
                  <a:lnTo>
                    <a:pt x="210952" y="2394894"/>
                  </a:lnTo>
                  <a:lnTo>
                    <a:pt x="189118" y="2355529"/>
                  </a:lnTo>
                  <a:lnTo>
                    <a:pt x="168368" y="2315497"/>
                  </a:lnTo>
                  <a:lnTo>
                    <a:pt x="148722" y="2274815"/>
                  </a:lnTo>
                  <a:lnTo>
                    <a:pt x="130200" y="2233505"/>
                  </a:lnTo>
                  <a:lnTo>
                    <a:pt x="112822" y="2191585"/>
                  </a:lnTo>
                  <a:lnTo>
                    <a:pt x="96607" y="2149076"/>
                  </a:lnTo>
                  <a:lnTo>
                    <a:pt x="81576" y="2105997"/>
                  </a:lnTo>
                  <a:lnTo>
                    <a:pt x="67748" y="2062368"/>
                  </a:lnTo>
                  <a:lnTo>
                    <a:pt x="55143" y="2018210"/>
                  </a:lnTo>
                  <a:lnTo>
                    <a:pt x="43781" y="1973541"/>
                  </a:lnTo>
                  <a:lnTo>
                    <a:pt x="33681" y="1928382"/>
                  </a:lnTo>
                  <a:lnTo>
                    <a:pt x="24864" y="1882752"/>
                  </a:lnTo>
                  <a:lnTo>
                    <a:pt x="17349" y="1836671"/>
                  </a:lnTo>
                  <a:lnTo>
                    <a:pt x="11156" y="1790160"/>
                  </a:lnTo>
                  <a:lnTo>
                    <a:pt x="6305" y="1743237"/>
                  </a:lnTo>
                  <a:lnTo>
                    <a:pt x="2815" y="1695923"/>
                  </a:lnTo>
                  <a:lnTo>
                    <a:pt x="707" y="1648237"/>
                  </a:lnTo>
                  <a:lnTo>
                    <a:pt x="0" y="1600200"/>
                  </a:lnTo>
                  <a:close/>
                </a:path>
              </a:pathLst>
            </a:custGeom>
            <a:ln w="57912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353558" y="2777490"/>
            <a:ext cx="2038985" cy="18548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 indent="57785">
              <a:lnSpc>
                <a:spcPts val="3890"/>
              </a:lnSpc>
              <a:spcBef>
                <a:spcPts val="585"/>
              </a:spcBef>
            </a:pPr>
            <a:r>
              <a:rPr dirty="0" sz="3600" spc="-5">
                <a:solidFill>
                  <a:srgbClr val="FFFFFF"/>
                </a:solidFill>
                <a:latin typeface="Tahoma"/>
                <a:cs typeface="Tahoma"/>
              </a:rPr>
              <a:t>(sigmoid) </a:t>
            </a:r>
            <a:r>
              <a:rPr dirty="0" sz="3600" spc="-1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Tahoma"/>
                <a:cs typeface="Tahoma"/>
              </a:rPr>
              <a:t>act</a:t>
            </a:r>
            <a:r>
              <a:rPr dirty="0" sz="3600" spc="3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600" spc="65">
                <a:solidFill>
                  <a:srgbClr val="FFFFFF"/>
                </a:solidFill>
                <a:latin typeface="Tahoma"/>
                <a:cs typeface="Tahoma"/>
              </a:rPr>
              <a:t>vation</a:t>
            </a:r>
            <a:endParaRPr sz="3600">
              <a:latin typeface="Tahoma"/>
              <a:cs typeface="Tahoma"/>
            </a:endParaRPr>
          </a:p>
          <a:p>
            <a:pPr marL="160020">
              <a:lnSpc>
                <a:spcPct val="100000"/>
              </a:lnSpc>
              <a:spcBef>
                <a:spcPts val="1814"/>
              </a:spcBef>
            </a:pPr>
            <a:r>
              <a:rPr dirty="0" sz="3600" spc="9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92729" y="1156716"/>
            <a:ext cx="2449830" cy="5090795"/>
            <a:chOff x="2792729" y="1156716"/>
            <a:chExt cx="2449830" cy="5090795"/>
          </a:xfrm>
        </p:grpSpPr>
        <p:sp>
          <p:nvSpPr>
            <p:cNvPr id="13" name="object 13"/>
            <p:cNvSpPr/>
            <p:nvPr/>
          </p:nvSpPr>
          <p:spPr>
            <a:xfrm>
              <a:off x="2792730" y="1431924"/>
              <a:ext cx="2449830" cy="4815205"/>
            </a:xfrm>
            <a:custGeom>
              <a:avLst/>
              <a:gdLst/>
              <a:ahLst/>
              <a:cxnLst/>
              <a:rect l="l" t="t" r="r" b="b"/>
              <a:pathLst>
                <a:path w="2449829" h="4815205">
                  <a:moveTo>
                    <a:pt x="1981200" y="2333117"/>
                  </a:moveTo>
                  <a:lnTo>
                    <a:pt x="1866900" y="2275967"/>
                  </a:lnTo>
                  <a:lnTo>
                    <a:pt x="1638300" y="2161667"/>
                  </a:lnTo>
                  <a:lnTo>
                    <a:pt x="1638300" y="2275967"/>
                  </a:lnTo>
                  <a:lnTo>
                    <a:pt x="0" y="2275967"/>
                  </a:lnTo>
                  <a:lnTo>
                    <a:pt x="0" y="2390267"/>
                  </a:lnTo>
                  <a:lnTo>
                    <a:pt x="1638300" y="2390267"/>
                  </a:lnTo>
                  <a:lnTo>
                    <a:pt x="1638300" y="2504567"/>
                  </a:lnTo>
                  <a:lnTo>
                    <a:pt x="1866900" y="2390267"/>
                  </a:lnTo>
                  <a:lnTo>
                    <a:pt x="1981200" y="2333117"/>
                  </a:lnTo>
                  <a:close/>
                </a:path>
                <a:path w="2449829" h="4815205">
                  <a:moveTo>
                    <a:pt x="2449830" y="3463925"/>
                  </a:moveTo>
                  <a:lnTo>
                    <a:pt x="2075561" y="3546729"/>
                  </a:lnTo>
                  <a:lnTo>
                    <a:pt x="2147570" y="3635514"/>
                  </a:lnTo>
                  <a:lnTo>
                    <a:pt x="802259" y="4726419"/>
                  </a:lnTo>
                  <a:lnTo>
                    <a:pt x="874141" y="4815205"/>
                  </a:lnTo>
                  <a:lnTo>
                    <a:pt x="2219566" y="3724275"/>
                  </a:lnTo>
                  <a:lnTo>
                    <a:pt x="2291588" y="3813048"/>
                  </a:lnTo>
                  <a:lnTo>
                    <a:pt x="2388349" y="3599561"/>
                  </a:lnTo>
                  <a:lnTo>
                    <a:pt x="2449830" y="3463925"/>
                  </a:lnTo>
                  <a:close/>
                </a:path>
                <a:path w="2449829" h="4815205">
                  <a:moveTo>
                    <a:pt x="2449830" y="1201547"/>
                  </a:moveTo>
                  <a:lnTo>
                    <a:pt x="2386444" y="1087501"/>
                  </a:lnTo>
                  <a:lnTo>
                    <a:pt x="2263648" y="866521"/>
                  </a:lnTo>
                  <a:lnTo>
                    <a:pt x="2199094" y="960894"/>
                  </a:lnTo>
                  <a:lnTo>
                    <a:pt x="794258" y="0"/>
                  </a:lnTo>
                  <a:lnTo>
                    <a:pt x="729742" y="94234"/>
                  </a:lnTo>
                  <a:lnTo>
                    <a:pt x="2134552" y="1055243"/>
                  </a:lnTo>
                  <a:lnTo>
                    <a:pt x="2070100" y="1149477"/>
                  </a:lnTo>
                  <a:lnTo>
                    <a:pt x="2449830" y="1201547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69663" y="1156716"/>
              <a:ext cx="428625" cy="536575"/>
            </a:xfrm>
            <a:custGeom>
              <a:avLst/>
              <a:gdLst/>
              <a:ahLst/>
              <a:cxnLst/>
              <a:rect l="l" t="t" r="r" b="b"/>
              <a:pathLst>
                <a:path w="428625" h="536575">
                  <a:moveTo>
                    <a:pt x="428243" y="0"/>
                  </a:moveTo>
                  <a:lnTo>
                    <a:pt x="0" y="0"/>
                  </a:lnTo>
                  <a:lnTo>
                    <a:pt x="0" y="536448"/>
                  </a:lnTo>
                  <a:lnTo>
                    <a:pt x="428243" y="536448"/>
                  </a:lnTo>
                  <a:lnTo>
                    <a:pt x="428243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249292" y="1111452"/>
            <a:ext cx="2673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55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6040" y="2978276"/>
            <a:ext cx="2673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55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40808" y="4774691"/>
            <a:ext cx="6609715" cy="1836420"/>
            <a:chOff x="4940808" y="4774691"/>
            <a:chExt cx="6609715" cy="1836420"/>
          </a:xfrm>
        </p:grpSpPr>
        <p:sp>
          <p:nvSpPr>
            <p:cNvPr id="18" name="object 18"/>
            <p:cNvSpPr/>
            <p:nvPr/>
          </p:nvSpPr>
          <p:spPr>
            <a:xfrm>
              <a:off x="5434965" y="5397245"/>
              <a:ext cx="614045" cy="691515"/>
            </a:xfrm>
            <a:custGeom>
              <a:avLst/>
              <a:gdLst/>
              <a:ahLst/>
              <a:cxnLst/>
              <a:rect l="l" t="t" r="r" b="b"/>
              <a:pathLst>
                <a:path w="614045" h="691514">
                  <a:moveTo>
                    <a:pt x="345206" y="220567"/>
                  </a:moveTo>
                  <a:lnTo>
                    <a:pt x="0" y="615848"/>
                  </a:lnTo>
                  <a:lnTo>
                    <a:pt x="86106" y="691045"/>
                  </a:lnTo>
                  <a:lnTo>
                    <a:pt x="431315" y="295817"/>
                  </a:lnTo>
                  <a:lnTo>
                    <a:pt x="345206" y="220567"/>
                  </a:lnTo>
                  <a:close/>
                </a:path>
                <a:path w="614045" h="691514">
                  <a:moveTo>
                    <a:pt x="567666" y="177545"/>
                  </a:moveTo>
                  <a:lnTo>
                    <a:pt x="382777" y="177545"/>
                  </a:lnTo>
                  <a:lnTo>
                    <a:pt x="468884" y="252806"/>
                  </a:lnTo>
                  <a:lnTo>
                    <a:pt x="431315" y="295817"/>
                  </a:lnTo>
                  <a:lnTo>
                    <a:pt x="517398" y="371043"/>
                  </a:lnTo>
                  <a:lnTo>
                    <a:pt x="567666" y="177545"/>
                  </a:lnTo>
                  <a:close/>
                </a:path>
                <a:path w="614045" h="691514">
                  <a:moveTo>
                    <a:pt x="382777" y="177545"/>
                  </a:moveTo>
                  <a:lnTo>
                    <a:pt x="345206" y="220567"/>
                  </a:lnTo>
                  <a:lnTo>
                    <a:pt x="431315" y="295817"/>
                  </a:lnTo>
                  <a:lnTo>
                    <a:pt x="468884" y="252806"/>
                  </a:lnTo>
                  <a:lnTo>
                    <a:pt x="382777" y="177545"/>
                  </a:lnTo>
                  <a:close/>
                </a:path>
                <a:path w="614045" h="691514">
                  <a:moveTo>
                    <a:pt x="613790" y="0"/>
                  </a:moveTo>
                  <a:lnTo>
                    <a:pt x="259207" y="145414"/>
                  </a:lnTo>
                  <a:lnTo>
                    <a:pt x="345206" y="220567"/>
                  </a:lnTo>
                  <a:lnTo>
                    <a:pt x="382777" y="177545"/>
                  </a:lnTo>
                  <a:lnTo>
                    <a:pt x="567666" y="177545"/>
                  </a:lnTo>
                  <a:lnTo>
                    <a:pt x="613790" y="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40808" y="4774691"/>
              <a:ext cx="6609715" cy="1836420"/>
            </a:xfrm>
            <a:custGeom>
              <a:avLst/>
              <a:gdLst/>
              <a:ahLst/>
              <a:cxnLst/>
              <a:rect l="l" t="t" r="r" b="b"/>
              <a:pathLst>
                <a:path w="6609715" h="1836420">
                  <a:moveTo>
                    <a:pt x="428244" y="1298448"/>
                  </a:moveTo>
                  <a:lnTo>
                    <a:pt x="0" y="1298448"/>
                  </a:lnTo>
                  <a:lnTo>
                    <a:pt x="0" y="1836420"/>
                  </a:lnTo>
                  <a:lnTo>
                    <a:pt x="428244" y="1836420"/>
                  </a:lnTo>
                  <a:lnTo>
                    <a:pt x="428244" y="1298448"/>
                  </a:lnTo>
                  <a:close/>
                </a:path>
                <a:path w="6609715" h="1836420">
                  <a:moveTo>
                    <a:pt x="6609588" y="0"/>
                  </a:moveTo>
                  <a:lnTo>
                    <a:pt x="2973324" y="0"/>
                  </a:lnTo>
                  <a:lnTo>
                    <a:pt x="2973324" y="833628"/>
                  </a:lnTo>
                  <a:lnTo>
                    <a:pt x="6609588" y="833628"/>
                  </a:lnTo>
                  <a:lnTo>
                    <a:pt x="6609588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494782" y="1295145"/>
            <a:ext cx="4588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114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265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-35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2650" spc="-17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-95">
                <a:solidFill>
                  <a:srgbClr val="FF0000"/>
                </a:solidFill>
                <a:latin typeface="Tahoma"/>
                <a:cs typeface="Tahoma"/>
              </a:rPr>
              <a:t>.9(2</a:t>
            </a:r>
            <a:r>
              <a:rPr dirty="0" sz="2650" spc="-10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dirty="0" sz="2650" spc="-35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dirty="0" sz="2650" spc="-16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-95">
                <a:solidFill>
                  <a:srgbClr val="FF0000"/>
                </a:solidFill>
                <a:latin typeface="Tahoma"/>
                <a:cs typeface="Tahoma"/>
              </a:rPr>
              <a:t>.2(3</a:t>
            </a:r>
            <a:r>
              <a:rPr dirty="0" sz="2650" spc="-10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dirty="0" sz="2650" spc="-35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dirty="0" sz="2650" spc="-16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-114">
                <a:solidFill>
                  <a:srgbClr val="FF0000"/>
                </a:solidFill>
                <a:latin typeface="Tahoma"/>
                <a:cs typeface="Tahoma"/>
              </a:rPr>
              <a:t>.3(</a:t>
            </a:r>
            <a:r>
              <a:rPr dirty="0" sz="2650" spc="9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r>
              <a:rPr dirty="0" sz="2650" spc="-114">
                <a:solidFill>
                  <a:srgbClr val="FF0000"/>
                </a:solidFill>
                <a:latin typeface="Tahoma"/>
                <a:cs typeface="Tahoma"/>
              </a:rPr>
              <a:t>1)+.5</a:t>
            </a:r>
            <a:r>
              <a:rPr dirty="0" sz="2650" spc="-1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-35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2650" spc="-1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15">
                <a:solidFill>
                  <a:srgbClr val="FF0000"/>
                </a:solidFill>
                <a:latin typeface="Tahoma"/>
                <a:cs typeface="Tahoma"/>
              </a:rPr>
              <a:t>2.6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93506" y="4744669"/>
            <a:ext cx="3306445" cy="79819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459"/>
              </a:spcBef>
            </a:pPr>
            <a:r>
              <a:rPr dirty="0" sz="2650" spc="65">
                <a:solidFill>
                  <a:srgbClr val="FF0000"/>
                </a:solidFill>
                <a:latin typeface="Tahoma"/>
                <a:cs typeface="Tahoma"/>
              </a:rPr>
              <a:t>Neu</a:t>
            </a:r>
            <a:r>
              <a:rPr dirty="0" sz="2650" spc="45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dirty="0" sz="2650" spc="110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dirty="0" sz="2650" spc="-19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70">
                <a:solidFill>
                  <a:srgbClr val="FF0000"/>
                </a:solidFill>
                <a:latin typeface="Tahoma"/>
                <a:cs typeface="Tahoma"/>
              </a:rPr>
              <a:t>wo</a:t>
            </a:r>
            <a:r>
              <a:rPr dirty="0" sz="2650" spc="5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dirty="0" sz="2650" spc="135">
                <a:solidFill>
                  <a:srgbClr val="FF0000"/>
                </a:solidFill>
                <a:latin typeface="Tahoma"/>
                <a:cs typeface="Tahoma"/>
              </a:rPr>
              <a:t>ld</a:t>
            </a:r>
            <a:r>
              <a:rPr dirty="0" sz="2650" spc="-1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90">
                <a:solidFill>
                  <a:srgbClr val="FF0000"/>
                </a:solidFill>
                <a:latin typeface="Tahoma"/>
                <a:cs typeface="Tahoma"/>
              </a:rPr>
              <a:t>ou</a:t>
            </a:r>
            <a:r>
              <a:rPr dirty="0" sz="2650" spc="4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dirty="0" sz="2650" spc="70">
                <a:solidFill>
                  <a:srgbClr val="FF0000"/>
                </a:solidFill>
                <a:latin typeface="Tahoma"/>
                <a:cs typeface="Tahoma"/>
              </a:rPr>
              <a:t>put  </a:t>
            </a:r>
            <a:r>
              <a:rPr dirty="0" sz="2650" spc="55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dirty="0" sz="2650" spc="-1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50">
                <a:solidFill>
                  <a:srgbClr val="FF0000"/>
                </a:solidFill>
                <a:latin typeface="Tahoma"/>
                <a:cs typeface="Tahoma"/>
              </a:rPr>
              <a:t>value</a:t>
            </a:r>
            <a:r>
              <a:rPr dirty="0" sz="2650" spc="-1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650" spc="15">
                <a:solidFill>
                  <a:srgbClr val="FF0000"/>
                </a:solidFill>
                <a:latin typeface="Tahoma"/>
                <a:cs typeface="Tahoma"/>
              </a:rPr>
              <a:t>.93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9591" y="1125982"/>
            <a:ext cx="3556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60">
                <a:solidFill>
                  <a:srgbClr val="FF0000"/>
                </a:solidFill>
                <a:latin typeface="Tahoma"/>
                <a:cs typeface="Tahoma"/>
              </a:rPr>
              <a:t>.9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12391" y="3184651"/>
            <a:ext cx="3556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60">
                <a:solidFill>
                  <a:srgbClr val="FF0000"/>
                </a:solidFill>
                <a:latin typeface="Tahoma"/>
                <a:cs typeface="Tahoma"/>
              </a:rPr>
              <a:t>.2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91967" y="5902452"/>
            <a:ext cx="518159" cy="536575"/>
          </a:xfrm>
          <a:custGeom>
            <a:avLst/>
            <a:gdLst/>
            <a:ahLst/>
            <a:cxnLst/>
            <a:rect l="l" t="t" r="r" b="b"/>
            <a:pathLst>
              <a:path w="518160" h="536575">
                <a:moveTo>
                  <a:pt x="518159" y="0"/>
                </a:moveTo>
                <a:lnTo>
                  <a:pt x="0" y="0"/>
                </a:lnTo>
                <a:lnTo>
                  <a:pt x="0" y="536448"/>
                </a:lnTo>
                <a:lnTo>
                  <a:pt x="518159" y="536448"/>
                </a:lnTo>
                <a:lnTo>
                  <a:pt x="518159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870961" y="5860393"/>
            <a:ext cx="356235" cy="5511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60">
                <a:solidFill>
                  <a:srgbClr val="FF0000"/>
                </a:solidFill>
                <a:latin typeface="Tahoma"/>
                <a:cs typeface="Tahoma"/>
              </a:rPr>
              <a:t>.3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19547" y="6031994"/>
            <a:ext cx="267335" cy="5505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3200" spc="155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19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5323" y="4111752"/>
            <a:ext cx="3655186" cy="21579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40671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70"/>
              <a:t>W</a:t>
            </a:r>
            <a:r>
              <a:rPr dirty="0" spc="95"/>
              <a:t>h</a:t>
            </a:r>
            <a:r>
              <a:rPr dirty="0" spc="35"/>
              <a:t>y</a:t>
            </a:r>
            <a:r>
              <a:rPr dirty="0" spc="-330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50"/>
              <a:t>u</a:t>
            </a:r>
            <a:r>
              <a:rPr dirty="0" spc="20"/>
              <a:t>r</a:t>
            </a:r>
            <a:r>
              <a:rPr dirty="0" spc="-50"/>
              <a:t>a</a:t>
            </a:r>
            <a:r>
              <a:rPr dirty="0" spc="190"/>
              <a:t>l</a:t>
            </a:r>
            <a:r>
              <a:rPr dirty="0" spc="-320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25"/>
              <a:t>t</a:t>
            </a:r>
            <a:r>
              <a:rPr dirty="0" spc="45"/>
              <a:t>s</a:t>
            </a:r>
            <a:r>
              <a:rPr dirty="0" spc="-25"/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70435" y="6556585"/>
            <a:ext cx="204470" cy="165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dirty="0" sz="850" spc="40">
                <a:solidFill>
                  <a:srgbClr val="FFFFFF"/>
                </a:solidFill>
                <a:latin typeface="Tahoma"/>
                <a:cs typeface="Tahoma"/>
              </a:rPr>
              <a:t>34</a:t>
            </a:fld>
            <a:endParaRPr sz="8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527" y="1036701"/>
            <a:ext cx="9756140" cy="28606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622300" marR="227965" indent="-609600">
              <a:lnSpc>
                <a:spcPct val="101400"/>
              </a:lnSpc>
              <a:spcBef>
                <a:spcPts val="80"/>
              </a:spcBef>
              <a:buFont typeface="Arial MT"/>
              <a:buChar char="•"/>
              <a:tabLst>
                <a:tab pos="621665" algn="l"/>
                <a:tab pos="622300" algn="l"/>
                <a:tab pos="6437630" algn="l"/>
              </a:tabLst>
            </a:pPr>
            <a:r>
              <a:rPr dirty="0" sz="2900" spc="105">
                <a:latin typeface="Tahoma"/>
                <a:cs typeface="Tahoma"/>
              </a:rPr>
              <a:t>Why</a:t>
            </a:r>
            <a:r>
              <a:rPr dirty="0" sz="2900" spc="-185">
                <a:latin typeface="Tahoma"/>
                <a:cs typeface="Tahoma"/>
              </a:rPr>
              <a:t> </a:t>
            </a:r>
            <a:r>
              <a:rPr dirty="0" sz="2900" spc="100">
                <a:latin typeface="Tahoma"/>
                <a:cs typeface="Tahoma"/>
              </a:rPr>
              <a:t>not</a:t>
            </a:r>
            <a:r>
              <a:rPr dirty="0" sz="2900" spc="-180">
                <a:latin typeface="Tahoma"/>
                <a:cs typeface="Tahoma"/>
              </a:rPr>
              <a:t> </a:t>
            </a:r>
            <a:r>
              <a:rPr dirty="0" sz="2900" spc="20">
                <a:latin typeface="Tahoma"/>
                <a:cs typeface="Tahoma"/>
              </a:rPr>
              <a:t>just</a:t>
            </a:r>
            <a:r>
              <a:rPr dirty="0" sz="2900" spc="-200">
                <a:latin typeface="Tahoma"/>
                <a:cs typeface="Tahoma"/>
              </a:rPr>
              <a:t> </a:t>
            </a:r>
            <a:r>
              <a:rPr dirty="0" sz="2900" spc="60">
                <a:latin typeface="Tahoma"/>
                <a:cs typeface="Tahoma"/>
              </a:rPr>
              <a:t>use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-5">
                <a:latin typeface="Tahoma"/>
                <a:cs typeface="Tahoma"/>
              </a:rPr>
              <a:t>a</a:t>
            </a:r>
            <a:r>
              <a:rPr dirty="0" sz="2900" spc="-180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single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75">
                <a:latin typeface="Tahoma"/>
                <a:cs typeface="Tahoma"/>
              </a:rPr>
              <a:t>neuron?	</a:t>
            </a:r>
            <a:r>
              <a:rPr dirty="0" sz="2900" spc="105">
                <a:latin typeface="Tahoma"/>
                <a:cs typeface="Tahoma"/>
              </a:rPr>
              <a:t>Why</a:t>
            </a:r>
            <a:r>
              <a:rPr dirty="0" sz="2900" spc="-210">
                <a:latin typeface="Tahoma"/>
                <a:cs typeface="Tahoma"/>
              </a:rPr>
              <a:t> </a:t>
            </a:r>
            <a:r>
              <a:rPr dirty="0" sz="2900" spc="150">
                <a:latin typeface="Tahoma"/>
                <a:cs typeface="Tahoma"/>
              </a:rPr>
              <a:t>do</a:t>
            </a:r>
            <a:r>
              <a:rPr dirty="0" sz="2900" spc="-215">
                <a:latin typeface="Tahoma"/>
                <a:cs typeface="Tahoma"/>
              </a:rPr>
              <a:t> </a:t>
            </a:r>
            <a:r>
              <a:rPr dirty="0" sz="2900" spc="35">
                <a:latin typeface="Tahoma"/>
                <a:cs typeface="Tahoma"/>
              </a:rPr>
              <a:t>we</a:t>
            </a:r>
            <a:r>
              <a:rPr dirty="0" sz="2900" spc="-215">
                <a:latin typeface="Tahoma"/>
                <a:cs typeface="Tahoma"/>
              </a:rPr>
              <a:t> </a:t>
            </a:r>
            <a:r>
              <a:rPr dirty="0" sz="2900" spc="95">
                <a:latin typeface="Tahoma"/>
                <a:cs typeface="Tahoma"/>
              </a:rPr>
              <a:t>need</a:t>
            </a:r>
            <a:r>
              <a:rPr dirty="0" sz="2900" spc="-225">
                <a:latin typeface="Tahoma"/>
                <a:cs typeface="Tahoma"/>
              </a:rPr>
              <a:t> </a:t>
            </a:r>
            <a:r>
              <a:rPr dirty="0" sz="2900" spc="-5">
                <a:latin typeface="Tahoma"/>
                <a:cs typeface="Tahoma"/>
              </a:rPr>
              <a:t>a </a:t>
            </a:r>
            <a:r>
              <a:rPr dirty="0" sz="2900" spc="-890">
                <a:latin typeface="Tahoma"/>
                <a:cs typeface="Tahoma"/>
              </a:rPr>
              <a:t> </a:t>
            </a:r>
            <a:r>
              <a:rPr dirty="0" sz="2900" spc="45">
                <a:latin typeface="Tahoma"/>
                <a:cs typeface="Tahoma"/>
              </a:rPr>
              <a:t>larger</a:t>
            </a:r>
            <a:r>
              <a:rPr dirty="0" sz="2900" spc="-210">
                <a:latin typeface="Tahoma"/>
                <a:cs typeface="Tahoma"/>
              </a:rPr>
              <a:t> </a:t>
            </a:r>
            <a:r>
              <a:rPr dirty="0" sz="2900" spc="65">
                <a:latin typeface="Tahoma"/>
                <a:cs typeface="Tahoma"/>
              </a:rPr>
              <a:t>network?</a:t>
            </a:r>
            <a:endParaRPr sz="2900">
              <a:latin typeface="Tahoma"/>
              <a:cs typeface="Tahoma"/>
            </a:endParaRPr>
          </a:p>
          <a:p>
            <a:pPr marL="622300" marR="5080" indent="-609600">
              <a:lnSpc>
                <a:spcPct val="101000"/>
              </a:lnSpc>
              <a:spcBef>
                <a:spcPts val="60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dirty="0" sz="2900" spc="160">
                <a:latin typeface="Tahoma"/>
                <a:cs typeface="Tahoma"/>
              </a:rPr>
              <a:t>A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single</a:t>
            </a:r>
            <a:r>
              <a:rPr dirty="0" sz="2900" spc="-220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neuron</a:t>
            </a:r>
            <a:r>
              <a:rPr dirty="0" sz="2900" spc="-220">
                <a:latin typeface="Tahoma"/>
                <a:cs typeface="Tahoma"/>
              </a:rPr>
              <a:t> </a:t>
            </a:r>
            <a:r>
              <a:rPr dirty="0" sz="2900" spc="15">
                <a:latin typeface="Tahoma"/>
                <a:cs typeface="Tahoma"/>
              </a:rPr>
              <a:t>(like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75">
                <a:latin typeface="Tahoma"/>
                <a:cs typeface="Tahoma"/>
              </a:rPr>
              <a:t>logistic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35">
                <a:latin typeface="Tahoma"/>
                <a:cs typeface="Tahoma"/>
              </a:rPr>
              <a:t>regression)</a:t>
            </a:r>
            <a:r>
              <a:rPr dirty="0" sz="2900" spc="-235">
                <a:latin typeface="Tahoma"/>
                <a:cs typeface="Tahoma"/>
              </a:rPr>
              <a:t> </a:t>
            </a:r>
            <a:r>
              <a:rPr dirty="0" sz="2900" spc="110">
                <a:latin typeface="Tahoma"/>
                <a:cs typeface="Tahoma"/>
              </a:rPr>
              <a:t>only</a:t>
            </a:r>
            <a:r>
              <a:rPr dirty="0" sz="2900" spc="-210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permits</a:t>
            </a:r>
            <a:r>
              <a:rPr dirty="0" sz="2900" spc="-185">
                <a:latin typeface="Tahoma"/>
                <a:cs typeface="Tahoma"/>
              </a:rPr>
              <a:t> </a:t>
            </a:r>
            <a:r>
              <a:rPr dirty="0" sz="2900" spc="-5">
                <a:latin typeface="Tahoma"/>
                <a:cs typeface="Tahoma"/>
              </a:rPr>
              <a:t>a </a:t>
            </a:r>
            <a:r>
              <a:rPr dirty="0" sz="2900" spc="-894">
                <a:latin typeface="Tahoma"/>
                <a:cs typeface="Tahoma"/>
              </a:rPr>
              <a:t> </a:t>
            </a:r>
            <a:r>
              <a:rPr dirty="0" sz="2900" spc="65">
                <a:latin typeface="Tahoma"/>
                <a:cs typeface="Tahoma"/>
              </a:rPr>
              <a:t>linear</a:t>
            </a:r>
            <a:r>
              <a:rPr dirty="0" sz="2900" spc="-225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decision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55">
                <a:latin typeface="Tahoma"/>
                <a:cs typeface="Tahoma"/>
              </a:rPr>
              <a:t>boundary.</a:t>
            </a:r>
            <a:endParaRPr sz="2900">
              <a:latin typeface="Tahoma"/>
              <a:cs typeface="Tahoma"/>
            </a:endParaRPr>
          </a:p>
          <a:p>
            <a:pPr marL="622300" marR="907415" indent="-609600">
              <a:lnSpc>
                <a:spcPct val="101400"/>
              </a:lnSpc>
              <a:spcBef>
                <a:spcPts val="59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dirty="0" sz="2900" spc="120">
                <a:latin typeface="Tahoma"/>
                <a:cs typeface="Tahoma"/>
              </a:rPr>
              <a:t>Most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real-world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114">
                <a:latin typeface="Tahoma"/>
                <a:cs typeface="Tahoma"/>
              </a:rPr>
              <a:t>problems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30">
                <a:latin typeface="Tahoma"/>
                <a:cs typeface="Tahoma"/>
              </a:rPr>
              <a:t>are</a:t>
            </a:r>
            <a:r>
              <a:rPr dirty="0" sz="2900" spc="-200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considerably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95">
                <a:latin typeface="Tahoma"/>
                <a:cs typeface="Tahoma"/>
              </a:rPr>
              <a:t>more </a:t>
            </a:r>
            <a:r>
              <a:rPr dirty="0" sz="2900" spc="-890">
                <a:latin typeface="Tahoma"/>
                <a:cs typeface="Tahoma"/>
              </a:rPr>
              <a:t> </a:t>
            </a:r>
            <a:r>
              <a:rPr dirty="0" sz="2900" spc="75">
                <a:latin typeface="Tahoma"/>
                <a:cs typeface="Tahoma"/>
              </a:rPr>
              <a:t>complicated!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2689860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89860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65735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0"/>
              <a:t>F</a:t>
            </a:r>
            <a:r>
              <a:rPr dirty="0" spc="15"/>
              <a:t>ee</a:t>
            </a:r>
            <a:r>
              <a:rPr dirty="0" spc="175"/>
              <a:t>d</a:t>
            </a:r>
            <a:r>
              <a:rPr dirty="0" spc="30"/>
              <a:t>f</a:t>
            </a:r>
            <a:r>
              <a:rPr dirty="0" spc="155"/>
              <a:t>o</a:t>
            </a:r>
            <a:r>
              <a:rPr dirty="0" spc="20"/>
              <a:t>r</a:t>
            </a:r>
            <a:r>
              <a:rPr dirty="0" spc="-45"/>
              <a:t>w</a:t>
            </a:r>
            <a:r>
              <a:rPr dirty="0" spc="-50"/>
              <a:t>a</a:t>
            </a:r>
            <a:r>
              <a:rPr dirty="0" spc="20"/>
              <a:t>r</a:t>
            </a:r>
            <a:r>
              <a:rPr dirty="0" spc="200"/>
              <a:t>d</a:t>
            </a:r>
            <a:r>
              <a:rPr dirty="0" spc="-315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50"/>
              <a:t>u</a:t>
            </a:r>
            <a:r>
              <a:rPr dirty="0" spc="20"/>
              <a:t>r</a:t>
            </a:r>
            <a:r>
              <a:rPr dirty="0" spc="-50"/>
              <a:t>a</a:t>
            </a:r>
            <a:r>
              <a:rPr dirty="0" spc="190"/>
              <a:t>l</a:t>
            </a:r>
            <a:r>
              <a:rPr dirty="0" spc="-320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25"/>
              <a:t>t</a:t>
            </a:r>
            <a:r>
              <a:rPr dirty="0" spc="-45"/>
              <a:t>w</a:t>
            </a:r>
            <a:r>
              <a:rPr dirty="0" spc="155"/>
              <a:t>o</a:t>
            </a:r>
            <a:r>
              <a:rPr dirty="0" spc="20"/>
              <a:t>r</a:t>
            </a:r>
            <a:r>
              <a:rPr dirty="0" spc="105"/>
              <a:t>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90926" y="2176348"/>
            <a:ext cx="45148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-3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 spc="-44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83510" y="3308350"/>
            <a:ext cx="1104265" cy="1058545"/>
            <a:chOff x="2683510" y="3308350"/>
            <a:chExt cx="1104265" cy="1058545"/>
          </a:xfrm>
        </p:grpSpPr>
        <p:sp>
          <p:nvSpPr>
            <p:cNvPr id="8" name="object 8"/>
            <p:cNvSpPr/>
            <p:nvPr/>
          </p:nvSpPr>
          <p:spPr>
            <a:xfrm>
              <a:off x="2689860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89860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042157" y="3531234"/>
            <a:ext cx="4584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83510" y="4661661"/>
            <a:ext cx="1104265" cy="1058545"/>
            <a:chOff x="2683510" y="4661661"/>
            <a:chExt cx="1104265" cy="1058545"/>
          </a:xfrm>
        </p:grpSpPr>
        <p:sp>
          <p:nvSpPr>
            <p:cNvPr id="12" name="object 12"/>
            <p:cNvSpPr/>
            <p:nvPr/>
          </p:nvSpPr>
          <p:spPr>
            <a:xfrm>
              <a:off x="2689860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89860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42157" y="4885435"/>
            <a:ext cx="4584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01641" y="5184394"/>
            <a:ext cx="1104265" cy="1058545"/>
            <a:chOff x="4501641" y="5184394"/>
            <a:chExt cx="1104265" cy="1058545"/>
          </a:xfrm>
        </p:grpSpPr>
        <p:sp>
          <p:nvSpPr>
            <p:cNvPr id="16" name="object 16"/>
            <p:cNvSpPr/>
            <p:nvPr/>
          </p:nvSpPr>
          <p:spPr>
            <a:xfrm>
              <a:off x="4507991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11"/>
                  </a:lnTo>
                  <a:lnTo>
                    <a:pt x="8788" y="616693"/>
                  </a:lnTo>
                  <a:lnTo>
                    <a:pt x="19485" y="661694"/>
                  </a:lnTo>
                  <a:lnTo>
                    <a:pt x="34127" y="705129"/>
                  </a:lnTo>
                  <a:lnTo>
                    <a:pt x="52523" y="746814"/>
                  </a:lnTo>
                  <a:lnTo>
                    <a:pt x="74478" y="786564"/>
                  </a:lnTo>
                  <a:lnTo>
                    <a:pt x="99801" y="824195"/>
                  </a:lnTo>
                  <a:lnTo>
                    <a:pt x="128300" y="859521"/>
                  </a:lnTo>
                  <a:lnTo>
                    <a:pt x="159781" y="892359"/>
                  </a:lnTo>
                  <a:lnTo>
                    <a:pt x="194053" y="922523"/>
                  </a:lnTo>
                  <a:lnTo>
                    <a:pt x="230923" y="949830"/>
                  </a:lnTo>
                  <a:lnTo>
                    <a:pt x="270199" y="974095"/>
                  </a:lnTo>
                  <a:lnTo>
                    <a:pt x="311688" y="995133"/>
                  </a:lnTo>
                  <a:lnTo>
                    <a:pt x="355197" y="1012760"/>
                  </a:lnTo>
                  <a:lnTo>
                    <a:pt x="400535" y="1026791"/>
                  </a:lnTo>
                  <a:lnTo>
                    <a:pt x="447508" y="1037042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2"/>
                  </a:lnTo>
                  <a:lnTo>
                    <a:pt x="690648" y="1026791"/>
                  </a:lnTo>
                  <a:lnTo>
                    <a:pt x="735986" y="1012760"/>
                  </a:lnTo>
                  <a:lnTo>
                    <a:pt x="779495" y="995133"/>
                  </a:lnTo>
                  <a:lnTo>
                    <a:pt x="820984" y="974095"/>
                  </a:lnTo>
                  <a:lnTo>
                    <a:pt x="860260" y="949830"/>
                  </a:lnTo>
                  <a:lnTo>
                    <a:pt x="897130" y="922523"/>
                  </a:lnTo>
                  <a:lnTo>
                    <a:pt x="931402" y="892359"/>
                  </a:lnTo>
                  <a:lnTo>
                    <a:pt x="962883" y="859521"/>
                  </a:lnTo>
                  <a:lnTo>
                    <a:pt x="991382" y="824195"/>
                  </a:lnTo>
                  <a:lnTo>
                    <a:pt x="1016705" y="786564"/>
                  </a:lnTo>
                  <a:lnTo>
                    <a:pt x="1038660" y="746814"/>
                  </a:lnTo>
                  <a:lnTo>
                    <a:pt x="1057056" y="705129"/>
                  </a:lnTo>
                  <a:lnTo>
                    <a:pt x="1071698" y="661694"/>
                  </a:lnTo>
                  <a:lnTo>
                    <a:pt x="1082395" y="616693"/>
                  </a:lnTo>
                  <a:lnTo>
                    <a:pt x="1088954" y="570311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3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07991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3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11"/>
                  </a:lnTo>
                  <a:lnTo>
                    <a:pt x="1082395" y="616693"/>
                  </a:lnTo>
                  <a:lnTo>
                    <a:pt x="1071698" y="661694"/>
                  </a:lnTo>
                  <a:lnTo>
                    <a:pt x="1057056" y="705129"/>
                  </a:lnTo>
                  <a:lnTo>
                    <a:pt x="1038660" y="746814"/>
                  </a:lnTo>
                  <a:lnTo>
                    <a:pt x="1016705" y="786564"/>
                  </a:lnTo>
                  <a:lnTo>
                    <a:pt x="991382" y="824195"/>
                  </a:lnTo>
                  <a:lnTo>
                    <a:pt x="962883" y="859521"/>
                  </a:lnTo>
                  <a:lnTo>
                    <a:pt x="931402" y="892359"/>
                  </a:lnTo>
                  <a:lnTo>
                    <a:pt x="897130" y="922523"/>
                  </a:lnTo>
                  <a:lnTo>
                    <a:pt x="860260" y="949830"/>
                  </a:lnTo>
                  <a:lnTo>
                    <a:pt x="820984" y="974095"/>
                  </a:lnTo>
                  <a:lnTo>
                    <a:pt x="779495" y="995133"/>
                  </a:lnTo>
                  <a:lnTo>
                    <a:pt x="735986" y="1012760"/>
                  </a:lnTo>
                  <a:lnTo>
                    <a:pt x="690648" y="1026791"/>
                  </a:lnTo>
                  <a:lnTo>
                    <a:pt x="643675" y="1037042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2"/>
                  </a:lnTo>
                  <a:lnTo>
                    <a:pt x="400535" y="1026791"/>
                  </a:lnTo>
                  <a:lnTo>
                    <a:pt x="355197" y="1012760"/>
                  </a:lnTo>
                  <a:lnTo>
                    <a:pt x="311688" y="995133"/>
                  </a:lnTo>
                  <a:lnTo>
                    <a:pt x="270199" y="974095"/>
                  </a:lnTo>
                  <a:lnTo>
                    <a:pt x="230923" y="949830"/>
                  </a:lnTo>
                  <a:lnTo>
                    <a:pt x="194053" y="922523"/>
                  </a:lnTo>
                  <a:lnTo>
                    <a:pt x="159781" y="892359"/>
                  </a:lnTo>
                  <a:lnTo>
                    <a:pt x="128300" y="859521"/>
                  </a:lnTo>
                  <a:lnTo>
                    <a:pt x="99801" y="824195"/>
                  </a:lnTo>
                  <a:lnTo>
                    <a:pt x="74478" y="786564"/>
                  </a:lnTo>
                  <a:lnTo>
                    <a:pt x="52523" y="746814"/>
                  </a:lnTo>
                  <a:lnTo>
                    <a:pt x="34127" y="705129"/>
                  </a:lnTo>
                  <a:lnTo>
                    <a:pt x="19485" y="661694"/>
                  </a:lnTo>
                  <a:lnTo>
                    <a:pt x="8788" y="616693"/>
                  </a:lnTo>
                  <a:lnTo>
                    <a:pt x="2229" y="570311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006085" y="5408472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01641" y="3896614"/>
            <a:ext cx="1104265" cy="1058545"/>
            <a:chOff x="4501641" y="3896614"/>
            <a:chExt cx="1104265" cy="1058545"/>
          </a:xfrm>
        </p:grpSpPr>
        <p:sp>
          <p:nvSpPr>
            <p:cNvPr id="20" name="object 20"/>
            <p:cNvSpPr/>
            <p:nvPr/>
          </p:nvSpPr>
          <p:spPr>
            <a:xfrm>
              <a:off x="4507991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07991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006085" y="4120641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01641" y="2610357"/>
            <a:ext cx="1104265" cy="1058545"/>
            <a:chOff x="4501641" y="2610357"/>
            <a:chExt cx="1104265" cy="1058545"/>
          </a:xfrm>
        </p:grpSpPr>
        <p:sp>
          <p:nvSpPr>
            <p:cNvPr id="24" name="object 24"/>
            <p:cNvSpPr/>
            <p:nvPr/>
          </p:nvSpPr>
          <p:spPr>
            <a:xfrm>
              <a:off x="4507991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07991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006085" y="283230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01641" y="1322577"/>
            <a:ext cx="2922270" cy="4919980"/>
            <a:chOff x="4501641" y="1322577"/>
            <a:chExt cx="2922270" cy="4919980"/>
          </a:xfrm>
        </p:grpSpPr>
        <p:sp>
          <p:nvSpPr>
            <p:cNvPr id="28" name="object 28"/>
            <p:cNvSpPr/>
            <p:nvPr/>
          </p:nvSpPr>
          <p:spPr>
            <a:xfrm>
              <a:off x="4507991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507991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326123" y="5190743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11"/>
                  </a:lnTo>
                  <a:lnTo>
                    <a:pt x="8788" y="616693"/>
                  </a:lnTo>
                  <a:lnTo>
                    <a:pt x="19485" y="661694"/>
                  </a:lnTo>
                  <a:lnTo>
                    <a:pt x="34127" y="705129"/>
                  </a:lnTo>
                  <a:lnTo>
                    <a:pt x="52523" y="746814"/>
                  </a:lnTo>
                  <a:lnTo>
                    <a:pt x="74478" y="786564"/>
                  </a:lnTo>
                  <a:lnTo>
                    <a:pt x="99801" y="824195"/>
                  </a:lnTo>
                  <a:lnTo>
                    <a:pt x="128300" y="859521"/>
                  </a:lnTo>
                  <a:lnTo>
                    <a:pt x="159781" y="892359"/>
                  </a:lnTo>
                  <a:lnTo>
                    <a:pt x="194053" y="922523"/>
                  </a:lnTo>
                  <a:lnTo>
                    <a:pt x="230923" y="949830"/>
                  </a:lnTo>
                  <a:lnTo>
                    <a:pt x="270199" y="974095"/>
                  </a:lnTo>
                  <a:lnTo>
                    <a:pt x="311688" y="995133"/>
                  </a:lnTo>
                  <a:lnTo>
                    <a:pt x="355197" y="1012760"/>
                  </a:lnTo>
                  <a:lnTo>
                    <a:pt x="400535" y="1026791"/>
                  </a:lnTo>
                  <a:lnTo>
                    <a:pt x="447508" y="1037042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2"/>
                  </a:lnTo>
                  <a:lnTo>
                    <a:pt x="690648" y="1026791"/>
                  </a:lnTo>
                  <a:lnTo>
                    <a:pt x="735986" y="1012760"/>
                  </a:lnTo>
                  <a:lnTo>
                    <a:pt x="779495" y="995133"/>
                  </a:lnTo>
                  <a:lnTo>
                    <a:pt x="820984" y="974095"/>
                  </a:lnTo>
                  <a:lnTo>
                    <a:pt x="860260" y="949830"/>
                  </a:lnTo>
                  <a:lnTo>
                    <a:pt x="897130" y="922523"/>
                  </a:lnTo>
                  <a:lnTo>
                    <a:pt x="931402" y="892359"/>
                  </a:lnTo>
                  <a:lnTo>
                    <a:pt x="962883" y="859521"/>
                  </a:lnTo>
                  <a:lnTo>
                    <a:pt x="991382" y="824195"/>
                  </a:lnTo>
                  <a:lnTo>
                    <a:pt x="1016705" y="786564"/>
                  </a:lnTo>
                  <a:lnTo>
                    <a:pt x="1038660" y="746814"/>
                  </a:lnTo>
                  <a:lnTo>
                    <a:pt x="1057056" y="705129"/>
                  </a:lnTo>
                  <a:lnTo>
                    <a:pt x="1071698" y="661694"/>
                  </a:lnTo>
                  <a:lnTo>
                    <a:pt x="1082395" y="616693"/>
                  </a:lnTo>
                  <a:lnTo>
                    <a:pt x="1088954" y="570311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3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326123" y="5190743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3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11"/>
                  </a:lnTo>
                  <a:lnTo>
                    <a:pt x="1082395" y="616693"/>
                  </a:lnTo>
                  <a:lnTo>
                    <a:pt x="1071698" y="661694"/>
                  </a:lnTo>
                  <a:lnTo>
                    <a:pt x="1057056" y="705129"/>
                  </a:lnTo>
                  <a:lnTo>
                    <a:pt x="1038660" y="746814"/>
                  </a:lnTo>
                  <a:lnTo>
                    <a:pt x="1016705" y="786564"/>
                  </a:lnTo>
                  <a:lnTo>
                    <a:pt x="991382" y="824195"/>
                  </a:lnTo>
                  <a:lnTo>
                    <a:pt x="962883" y="859521"/>
                  </a:lnTo>
                  <a:lnTo>
                    <a:pt x="931402" y="892359"/>
                  </a:lnTo>
                  <a:lnTo>
                    <a:pt x="897130" y="922523"/>
                  </a:lnTo>
                  <a:lnTo>
                    <a:pt x="860260" y="949830"/>
                  </a:lnTo>
                  <a:lnTo>
                    <a:pt x="820984" y="974095"/>
                  </a:lnTo>
                  <a:lnTo>
                    <a:pt x="779495" y="995133"/>
                  </a:lnTo>
                  <a:lnTo>
                    <a:pt x="735986" y="1012760"/>
                  </a:lnTo>
                  <a:lnTo>
                    <a:pt x="690648" y="1026791"/>
                  </a:lnTo>
                  <a:lnTo>
                    <a:pt x="643675" y="1037042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2"/>
                  </a:lnTo>
                  <a:lnTo>
                    <a:pt x="400535" y="1026791"/>
                  </a:lnTo>
                  <a:lnTo>
                    <a:pt x="355197" y="1012760"/>
                  </a:lnTo>
                  <a:lnTo>
                    <a:pt x="311688" y="995133"/>
                  </a:lnTo>
                  <a:lnTo>
                    <a:pt x="270199" y="974095"/>
                  </a:lnTo>
                  <a:lnTo>
                    <a:pt x="230923" y="949830"/>
                  </a:lnTo>
                  <a:lnTo>
                    <a:pt x="194053" y="922523"/>
                  </a:lnTo>
                  <a:lnTo>
                    <a:pt x="159781" y="892359"/>
                  </a:lnTo>
                  <a:lnTo>
                    <a:pt x="128300" y="859521"/>
                  </a:lnTo>
                  <a:lnTo>
                    <a:pt x="99801" y="824195"/>
                  </a:lnTo>
                  <a:lnTo>
                    <a:pt x="74478" y="786564"/>
                  </a:lnTo>
                  <a:lnTo>
                    <a:pt x="52523" y="746814"/>
                  </a:lnTo>
                  <a:lnTo>
                    <a:pt x="34127" y="705129"/>
                  </a:lnTo>
                  <a:lnTo>
                    <a:pt x="19485" y="661694"/>
                  </a:lnTo>
                  <a:lnTo>
                    <a:pt x="8788" y="616693"/>
                  </a:lnTo>
                  <a:lnTo>
                    <a:pt x="2229" y="570311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824598" y="5408472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319773" y="3896614"/>
            <a:ext cx="1104265" cy="1058545"/>
            <a:chOff x="6319773" y="3896614"/>
            <a:chExt cx="1104265" cy="1058545"/>
          </a:xfrm>
        </p:grpSpPr>
        <p:sp>
          <p:nvSpPr>
            <p:cNvPr id="34" name="object 34"/>
            <p:cNvSpPr/>
            <p:nvPr/>
          </p:nvSpPr>
          <p:spPr>
            <a:xfrm>
              <a:off x="6326123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326123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824598" y="4120641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319773" y="2610357"/>
            <a:ext cx="1104265" cy="1058545"/>
            <a:chOff x="6319773" y="2610357"/>
            <a:chExt cx="1104265" cy="1058545"/>
          </a:xfrm>
        </p:grpSpPr>
        <p:sp>
          <p:nvSpPr>
            <p:cNvPr id="38" name="object 38"/>
            <p:cNvSpPr/>
            <p:nvPr/>
          </p:nvSpPr>
          <p:spPr>
            <a:xfrm>
              <a:off x="6326123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326123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6824598" y="283230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319773" y="1322577"/>
            <a:ext cx="1104265" cy="1058545"/>
            <a:chOff x="6319773" y="1322577"/>
            <a:chExt cx="1104265" cy="1058545"/>
          </a:xfrm>
        </p:grpSpPr>
        <p:sp>
          <p:nvSpPr>
            <p:cNvPr id="42" name="object 42"/>
            <p:cNvSpPr/>
            <p:nvPr/>
          </p:nvSpPr>
          <p:spPr>
            <a:xfrm>
              <a:off x="6326123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326123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006085" y="1544523"/>
            <a:ext cx="208216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30705" algn="l"/>
              </a:tabLst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217154" y="1953514"/>
            <a:ext cx="1104265" cy="1058545"/>
            <a:chOff x="8217154" y="1953514"/>
            <a:chExt cx="1104265" cy="1058545"/>
          </a:xfrm>
        </p:grpSpPr>
        <p:sp>
          <p:nvSpPr>
            <p:cNvPr id="46" name="object 46"/>
            <p:cNvSpPr/>
            <p:nvPr/>
          </p:nvSpPr>
          <p:spPr>
            <a:xfrm>
              <a:off x="8223504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223504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8679180" y="2226944"/>
            <a:ext cx="38989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19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8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217154" y="3308350"/>
            <a:ext cx="1104265" cy="1058545"/>
            <a:chOff x="8217154" y="3308350"/>
            <a:chExt cx="1104265" cy="1058545"/>
          </a:xfrm>
        </p:grpSpPr>
        <p:sp>
          <p:nvSpPr>
            <p:cNvPr id="50" name="object 50"/>
            <p:cNvSpPr/>
            <p:nvPr/>
          </p:nvSpPr>
          <p:spPr>
            <a:xfrm>
              <a:off x="8223504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223504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8637396" y="3581526"/>
            <a:ext cx="397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0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5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217154" y="4661661"/>
            <a:ext cx="1104265" cy="1058545"/>
            <a:chOff x="8217154" y="4661661"/>
            <a:chExt cx="1104265" cy="1058545"/>
          </a:xfrm>
        </p:grpSpPr>
        <p:sp>
          <p:nvSpPr>
            <p:cNvPr id="54" name="object 54"/>
            <p:cNvSpPr/>
            <p:nvPr/>
          </p:nvSpPr>
          <p:spPr>
            <a:xfrm>
              <a:off x="8223504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223504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8637396" y="4935727"/>
            <a:ext cx="397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0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5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baseline="-15669" sz="2925">
              <a:latin typeface="Cambria Math"/>
              <a:cs typeface="Cambria Math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641348" y="1813559"/>
            <a:ext cx="8722360" cy="3938270"/>
          </a:xfrm>
          <a:custGeom>
            <a:avLst/>
            <a:gdLst/>
            <a:ahLst/>
            <a:cxnLst/>
            <a:rect l="l" t="t" r="r" b="b"/>
            <a:pathLst>
              <a:path w="8722360" h="3938270">
                <a:moveTo>
                  <a:pt x="1048893" y="3377184"/>
                </a:moveTo>
                <a:lnTo>
                  <a:pt x="1036193" y="3370834"/>
                </a:lnTo>
                <a:lnTo>
                  <a:pt x="972693" y="3339084"/>
                </a:lnTo>
                <a:lnTo>
                  <a:pt x="972693" y="3370834"/>
                </a:lnTo>
                <a:lnTo>
                  <a:pt x="0" y="3370834"/>
                </a:lnTo>
                <a:lnTo>
                  <a:pt x="0" y="3383534"/>
                </a:lnTo>
                <a:lnTo>
                  <a:pt x="972693" y="3383534"/>
                </a:lnTo>
                <a:lnTo>
                  <a:pt x="972693" y="3415284"/>
                </a:lnTo>
                <a:lnTo>
                  <a:pt x="1036193" y="3383534"/>
                </a:lnTo>
                <a:lnTo>
                  <a:pt x="1048893" y="3377184"/>
                </a:lnTo>
                <a:close/>
              </a:path>
              <a:path w="8722360" h="3938270">
                <a:moveTo>
                  <a:pt x="1048893" y="2023872"/>
                </a:moveTo>
                <a:lnTo>
                  <a:pt x="1036193" y="2017522"/>
                </a:lnTo>
                <a:lnTo>
                  <a:pt x="972693" y="1985772"/>
                </a:lnTo>
                <a:lnTo>
                  <a:pt x="972693" y="2017522"/>
                </a:lnTo>
                <a:lnTo>
                  <a:pt x="0" y="2017522"/>
                </a:lnTo>
                <a:lnTo>
                  <a:pt x="0" y="2030222"/>
                </a:lnTo>
                <a:lnTo>
                  <a:pt x="972693" y="2030222"/>
                </a:lnTo>
                <a:lnTo>
                  <a:pt x="972693" y="2061972"/>
                </a:lnTo>
                <a:lnTo>
                  <a:pt x="1036193" y="2030222"/>
                </a:lnTo>
                <a:lnTo>
                  <a:pt x="1048893" y="2023872"/>
                </a:lnTo>
                <a:close/>
              </a:path>
              <a:path w="8722360" h="3938270">
                <a:moveTo>
                  <a:pt x="1048893" y="669036"/>
                </a:moveTo>
                <a:lnTo>
                  <a:pt x="1036193" y="662686"/>
                </a:lnTo>
                <a:lnTo>
                  <a:pt x="972693" y="630936"/>
                </a:lnTo>
                <a:lnTo>
                  <a:pt x="972693" y="662686"/>
                </a:lnTo>
                <a:lnTo>
                  <a:pt x="0" y="662686"/>
                </a:lnTo>
                <a:lnTo>
                  <a:pt x="0" y="675386"/>
                </a:lnTo>
                <a:lnTo>
                  <a:pt x="972693" y="675386"/>
                </a:lnTo>
                <a:lnTo>
                  <a:pt x="972693" y="707136"/>
                </a:lnTo>
                <a:lnTo>
                  <a:pt x="1036193" y="675386"/>
                </a:lnTo>
                <a:lnTo>
                  <a:pt x="1048893" y="669036"/>
                </a:lnTo>
                <a:close/>
              </a:path>
              <a:path w="8722360" h="3938270">
                <a:moveTo>
                  <a:pt x="2887980" y="120650"/>
                </a:moveTo>
                <a:lnTo>
                  <a:pt x="2882392" y="98806"/>
                </a:lnTo>
                <a:lnTo>
                  <a:pt x="2866898" y="38100"/>
                </a:lnTo>
                <a:lnTo>
                  <a:pt x="2840977" y="44767"/>
                </a:lnTo>
                <a:lnTo>
                  <a:pt x="2840977" y="127381"/>
                </a:lnTo>
                <a:lnTo>
                  <a:pt x="2628823" y="1101674"/>
                </a:lnTo>
                <a:lnTo>
                  <a:pt x="2625725" y="1098880"/>
                </a:lnTo>
                <a:lnTo>
                  <a:pt x="2625725" y="1115910"/>
                </a:lnTo>
                <a:lnTo>
                  <a:pt x="2510955" y="1642986"/>
                </a:lnTo>
                <a:lnTo>
                  <a:pt x="2505303" y="1627886"/>
                </a:lnTo>
                <a:lnTo>
                  <a:pt x="2505303" y="1664271"/>
                </a:lnTo>
                <a:lnTo>
                  <a:pt x="2501735" y="1667700"/>
                </a:lnTo>
                <a:lnTo>
                  <a:pt x="2501735" y="1685315"/>
                </a:lnTo>
                <a:lnTo>
                  <a:pt x="2439390" y="1971649"/>
                </a:lnTo>
                <a:lnTo>
                  <a:pt x="2432977" y="1943150"/>
                </a:lnTo>
                <a:lnTo>
                  <a:pt x="2432977" y="2001062"/>
                </a:lnTo>
                <a:lnTo>
                  <a:pt x="2386266" y="2215578"/>
                </a:lnTo>
                <a:lnTo>
                  <a:pt x="2383256" y="2213140"/>
                </a:lnTo>
                <a:lnTo>
                  <a:pt x="2383256" y="2229421"/>
                </a:lnTo>
                <a:lnTo>
                  <a:pt x="2326729" y="2488984"/>
                </a:lnTo>
                <a:lnTo>
                  <a:pt x="2154275" y="2043849"/>
                </a:lnTo>
                <a:lnTo>
                  <a:pt x="2383256" y="2229421"/>
                </a:lnTo>
                <a:lnTo>
                  <a:pt x="2383256" y="2213140"/>
                </a:lnTo>
                <a:lnTo>
                  <a:pt x="2149424" y="2023618"/>
                </a:lnTo>
                <a:lnTo>
                  <a:pt x="2386761" y="1795703"/>
                </a:lnTo>
                <a:lnTo>
                  <a:pt x="2432977" y="2001062"/>
                </a:lnTo>
                <a:lnTo>
                  <a:pt x="2432977" y="1943150"/>
                </a:lnTo>
                <a:lnTo>
                  <a:pt x="2397480" y="1785416"/>
                </a:lnTo>
                <a:lnTo>
                  <a:pt x="2501735" y="1685315"/>
                </a:lnTo>
                <a:lnTo>
                  <a:pt x="2501735" y="1667700"/>
                </a:lnTo>
                <a:lnTo>
                  <a:pt x="2394216" y="1770926"/>
                </a:lnTo>
                <a:lnTo>
                  <a:pt x="2383498" y="1723301"/>
                </a:lnTo>
                <a:lnTo>
                  <a:pt x="2383498" y="1781213"/>
                </a:lnTo>
                <a:lnTo>
                  <a:pt x="2154961" y="2000631"/>
                </a:lnTo>
                <a:lnTo>
                  <a:pt x="2327097" y="1530604"/>
                </a:lnTo>
                <a:lnTo>
                  <a:pt x="2383498" y="1781213"/>
                </a:lnTo>
                <a:lnTo>
                  <a:pt x="2383498" y="1723301"/>
                </a:lnTo>
                <a:lnTo>
                  <a:pt x="2335174" y="1508556"/>
                </a:lnTo>
                <a:lnTo>
                  <a:pt x="2390495" y="1357477"/>
                </a:lnTo>
                <a:lnTo>
                  <a:pt x="2505303" y="1664271"/>
                </a:lnTo>
                <a:lnTo>
                  <a:pt x="2505303" y="1627886"/>
                </a:lnTo>
                <a:lnTo>
                  <a:pt x="2397239" y="1339075"/>
                </a:lnTo>
                <a:lnTo>
                  <a:pt x="2515400" y="1016406"/>
                </a:lnTo>
                <a:lnTo>
                  <a:pt x="2625725" y="1115910"/>
                </a:lnTo>
                <a:lnTo>
                  <a:pt x="2625725" y="1098880"/>
                </a:lnTo>
                <a:lnTo>
                  <a:pt x="2520086" y="1003604"/>
                </a:lnTo>
                <a:lnTo>
                  <a:pt x="2840977" y="127381"/>
                </a:lnTo>
                <a:lnTo>
                  <a:pt x="2840977" y="44767"/>
                </a:lnTo>
                <a:lnTo>
                  <a:pt x="2832189" y="47028"/>
                </a:lnTo>
                <a:lnTo>
                  <a:pt x="2832189" y="114325"/>
                </a:lnTo>
                <a:lnTo>
                  <a:pt x="2509888" y="994410"/>
                </a:lnTo>
                <a:lnTo>
                  <a:pt x="2505202" y="990193"/>
                </a:lnTo>
                <a:lnTo>
                  <a:pt x="2505202" y="1007198"/>
                </a:lnTo>
                <a:lnTo>
                  <a:pt x="2390381" y="1320749"/>
                </a:lnTo>
                <a:lnTo>
                  <a:pt x="2383637" y="1302727"/>
                </a:lnTo>
                <a:lnTo>
                  <a:pt x="2383637" y="1339151"/>
                </a:lnTo>
                <a:lnTo>
                  <a:pt x="2330005" y="1485607"/>
                </a:lnTo>
                <a:lnTo>
                  <a:pt x="2166391" y="758621"/>
                </a:lnTo>
                <a:lnTo>
                  <a:pt x="2383637" y="1339151"/>
                </a:lnTo>
                <a:lnTo>
                  <a:pt x="2383637" y="1302727"/>
                </a:lnTo>
                <a:lnTo>
                  <a:pt x="2154783" y="691134"/>
                </a:lnTo>
                <a:lnTo>
                  <a:pt x="2505202" y="1007198"/>
                </a:lnTo>
                <a:lnTo>
                  <a:pt x="2505202" y="990193"/>
                </a:lnTo>
                <a:lnTo>
                  <a:pt x="2149614" y="669518"/>
                </a:lnTo>
                <a:lnTo>
                  <a:pt x="2808020" y="97663"/>
                </a:lnTo>
                <a:lnTo>
                  <a:pt x="2816377" y="100736"/>
                </a:lnTo>
                <a:lnTo>
                  <a:pt x="2813431" y="104394"/>
                </a:lnTo>
                <a:lnTo>
                  <a:pt x="2825915" y="107124"/>
                </a:lnTo>
                <a:lnTo>
                  <a:pt x="2832189" y="114325"/>
                </a:lnTo>
                <a:lnTo>
                  <a:pt x="2832189" y="47028"/>
                </a:lnTo>
                <a:lnTo>
                  <a:pt x="2784348" y="59309"/>
                </a:lnTo>
                <a:lnTo>
                  <a:pt x="2805201" y="83299"/>
                </a:lnTo>
                <a:lnTo>
                  <a:pt x="2135505" y="664972"/>
                </a:lnTo>
                <a:lnTo>
                  <a:pt x="2139150" y="669163"/>
                </a:lnTo>
                <a:lnTo>
                  <a:pt x="2133473" y="670433"/>
                </a:lnTo>
                <a:lnTo>
                  <a:pt x="2321928" y="1507655"/>
                </a:lnTo>
                <a:lnTo>
                  <a:pt x="2133727" y="2021586"/>
                </a:lnTo>
                <a:lnTo>
                  <a:pt x="2139200" y="2023630"/>
                </a:lnTo>
                <a:lnTo>
                  <a:pt x="2139492" y="2023948"/>
                </a:lnTo>
                <a:lnTo>
                  <a:pt x="2133727" y="2026158"/>
                </a:lnTo>
                <a:lnTo>
                  <a:pt x="2321814" y="2511577"/>
                </a:lnTo>
                <a:lnTo>
                  <a:pt x="2133473" y="3376549"/>
                </a:lnTo>
                <a:lnTo>
                  <a:pt x="2137803" y="3377488"/>
                </a:lnTo>
                <a:lnTo>
                  <a:pt x="2139137" y="3377971"/>
                </a:lnTo>
                <a:lnTo>
                  <a:pt x="2136013" y="3382391"/>
                </a:lnTo>
                <a:lnTo>
                  <a:pt x="2801340" y="3860622"/>
                </a:lnTo>
                <a:lnTo>
                  <a:pt x="2782824" y="3886390"/>
                </a:lnTo>
                <a:lnTo>
                  <a:pt x="2865869" y="3899776"/>
                </a:lnTo>
                <a:lnTo>
                  <a:pt x="2866898" y="3900690"/>
                </a:lnTo>
                <a:lnTo>
                  <a:pt x="2867012" y="3899471"/>
                </a:lnTo>
                <a:lnTo>
                  <a:pt x="2881858" y="3839387"/>
                </a:lnTo>
                <a:lnTo>
                  <a:pt x="2887345" y="3817226"/>
                </a:lnTo>
                <a:lnTo>
                  <a:pt x="2874492" y="3820134"/>
                </a:lnTo>
                <a:lnTo>
                  <a:pt x="2874899" y="3815880"/>
                </a:lnTo>
                <a:lnTo>
                  <a:pt x="2856115" y="3823170"/>
                </a:lnTo>
                <a:lnTo>
                  <a:pt x="2842463" y="3762514"/>
                </a:lnTo>
                <a:lnTo>
                  <a:pt x="2842463" y="3820071"/>
                </a:lnTo>
                <a:lnTo>
                  <a:pt x="2832544" y="3794480"/>
                </a:lnTo>
                <a:lnTo>
                  <a:pt x="2832544" y="3829570"/>
                </a:lnTo>
                <a:lnTo>
                  <a:pt x="2830195" y="3830104"/>
                </a:lnTo>
                <a:lnTo>
                  <a:pt x="2827274" y="3824516"/>
                </a:lnTo>
                <a:lnTo>
                  <a:pt x="2821927" y="3831958"/>
                </a:lnTo>
                <a:lnTo>
                  <a:pt x="2813050" y="3833952"/>
                </a:lnTo>
                <a:lnTo>
                  <a:pt x="2816707" y="3838448"/>
                </a:lnTo>
                <a:lnTo>
                  <a:pt x="2803906" y="3843401"/>
                </a:lnTo>
                <a:lnTo>
                  <a:pt x="2809824" y="3848798"/>
                </a:lnTo>
                <a:lnTo>
                  <a:pt x="2808732" y="3850322"/>
                </a:lnTo>
                <a:lnTo>
                  <a:pt x="2149132" y="3376130"/>
                </a:lnTo>
                <a:lnTo>
                  <a:pt x="2509850" y="2996857"/>
                </a:lnTo>
                <a:lnTo>
                  <a:pt x="2832544" y="3829570"/>
                </a:lnTo>
                <a:lnTo>
                  <a:pt x="2832544" y="3794480"/>
                </a:lnTo>
                <a:lnTo>
                  <a:pt x="2519540" y="2986671"/>
                </a:lnTo>
                <a:lnTo>
                  <a:pt x="2628950" y="2871635"/>
                </a:lnTo>
                <a:lnTo>
                  <a:pt x="2842463" y="3820071"/>
                </a:lnTo>
                <a:lnTo>
                  <a:pt x="2842463" y="3762514"/>
                </a:lnTo>
                <a:lnTo>
                  <a:pt x="2639453" y="2860573"/>
                </a:lnTo>
                <a:lnTo>
                  <a:pt x="2819006" y="2671788"/>
                </a:lnTo>
                <a:lnTo>
                  <a:pt x="2842006" y="2693670"/>
                </a:lnTo>
                <a:lnTo>
                  <a:pt x="2854172" y="2653792"/>
                </a:lnTo>
                <a:lnTo>
                  <a:pt x="2866606" y="2613088"/>
                </a:lnTo>
                <a:lnTo>
                  <a:pt x="2866898" y="2613152"/>
                </a:lnTo>
                <a:lnTo>
                  <a:pt x="2866707" y="2612758"/>
                </a:lnTo>
                <a:lnTo>
                  <a:pt x="2866834" y="2612339"/>
                </a:lnTo>
                <a:lnTo>
                  <a:pt x="2872994" y="2555113"/>
                </a:lnTo>
                <a:lnTo>
                  <a:pt x="2875915" y="2527681"/>
                </a:lnTo>
                <a:lnTo>
                  <a:pt x="2866694" y="2531135"/>
                </a:lnTo>
                <a:lnTo>
                  <a:pt x="2866694" y="2612212"/>
                </a:lnTo>
                <a:lnTo>
                  <a:pt x="2866491" y="2612288"/>
                </a:lnTo>
                <a:lnTo>
                  <a:pt x="2866288" y="2611844"/>
                </a:lnTo>
                <a:lnTo>
                  <a:pt x="2866694" y="2612212"/>
                </a:lnTo>
                <a:lnTo>
                  <a:pt x="2866694" y="2531135"/>
                </a:lnTo>
                <a:lnTo>
                  <a:pt x="2865145" y="2531707"/>
                </a:lnTo>
                <a:lnTo>
                  <a:pt x="2865145" y="2612771"/>
                </a:lnTo>
                <a:lnTo>
                  <a:pt x="2786761" y="2641092"/>
                </a:lnTo>
                <a:lnTo>
                  <a:pt x="2809760" y="2662999"/>
                </a:lnTo>
                <a:lnTo>
                  <a:pt x="2636088" y="2845638"/>
                </a:lnTo>
                <a:lnTo>
                  <a:pt x="2625585" y="2798978"/>
                </a:lnTo>
                <a:lnTo>
                  <a:pt x="2625585" y="2856687"/>
                </a:lnTo>
                <a:lnTo>
                  <a:pt x="2514460" y="2973552"/>
                </a:lnTo>
                <a:lnTo>
                  <a:pt x="2504770" y="2948546"/>
                </a:lnTo>
                <a:lnTo>
                  <a:pt x="2504770" y="2983738"/>
                </a:lnTo>
                <a:lnTo>
                  <a:pt x="2156307" y="3350209"/>
                </a:lnTo>
                <a:lnTo>
                  <a:pt x="2390584" y="2689047"/>
                </a:lnTo>
                <a:lnTo>
                  <a:pt x="2504770" y="2983738"/>
                </a:lnTo>
                <a:lnTo>
                  <a:pt x="2504770" y="2948546"/>
                </a:lnTo>
                <a:lnTo>
                  <a:pt x="2397099" y="2670645"/>
                </a:lnTo>
                <a:lnTo>
                  <a:pt x="2511209" y="2348598"/>
                </a:lnTo>
                <a:lnTo>
                  <a:pt x="2625585" y="2856687"/>
                </a:lnTo>
                <a:lnTo>
                  <a:pt x="2625585" y="2798978"/>
                </a:lnTo>
                <a:lnTo>
                  <a:pt x="2522867" y="2342540"/>
                </a:lnTo>
                <a:lnTo>
                  <a:pt x="2803690" y="2570111"/>
                </a:lnTo>
                <a:lnTo>
                  <a:pt x="2783713" y="2594737"/>
                </a:lnTo>
                <a:lnTo>
                  <a:pt x="2865145" y="2612771"/>
                </a:lnTo>
                <a:lnTo>
                  <a:pt x="2865145" y="2531707"/>
                </a:lnTo>
                <a:lnTo>
                  <a:pt x="2846184" y="2538793"/>
                </a:lnTo>
                <a:lnTo>
                  <a:pt x="2831477" y="2499499"/>
                </a:lnTo>
                <a:lnTo>
                  <a:pt x="2831477" y="2535847"/>
                </a:lnTo>
                <a:lnTo>
                  <a:pt x="2821648" y="2547963"/>
                </a:lnTo>
                <a:lnTo>
                  <a:pt x="2804541" y="2554351"/>
                </a:lnTo>
                <a:lnTo>
                  <a:pt x="2806115" y="2555824"/>
                </a:lnTo>
                <a:lnTo>
                  <a:pt x="2519959" y="2323922"/>
                </a:lnTo>
                <a:lnTo>
                  <a:pt x="2632887" y="2005228"/>
                </a:lnTo>
                <a:lnTo>
                  <a:pt x="2831477" y="2535847"/>
                </a:lnTo>
                <a:lnTo>
                  <a:pt x="2831477" y="2499499"/>
                </a:lnTo>
                <a:lnTo>
                  <a:pt x="2639504" y="1986534"/>
                </a:lnTo>
                <a:lnTo>
                  <a:pt x="2847416" y="1399806"/>
                </a:lnTo>
                <a:lnTo>
                  <a:pt x="2877439" y="1410462"/>
                </a:lnTo>
                <a:lnTo>
                  <a:pt x="2874099" y="1383665"/>
                </a:lnTo>
                <a:lnTo>
                  <a:pt x="2866898" y="1325880"/>
                </a:lnTo>
                <a:lnTo>
                  <a:pt x="2833509" y="1336268"/>
                </a:lnTo>
                <a:lnTo>
                  <a:pt x="2833509" y="1401140"/>
                </a:lnTo>
                <a:lnTo>
                  <a:pt x="2632608" y="1968106"/>
                </a:lnTo>
                <a:lnTo>
                  <a:pt x="2625991" y="1950427"/>
                </a:lnTo>
                <a:lnTo>
                  <a:pt x="2625991" y="1986800"/>
                </a:lnTo>
                <a:lnTo>
                  <a:pt x="2513952" y="2302980"/>
                </a:lnTo>
                <a:lnTo>
                  <a:pt x="2505049" y="2263432"/>
                </a:lnTo>
                <a:lnTo>
                  <a:pt x="2505049" y="2328113"/>
                </a:lnTo>
                <a:lnTo>
                  <a:pt x="2390089" y="2652547"/>
                </a:lnTo>
                <a:lnTo>
                  <a:pt x="2383561" y="2635707"/>
                </a:lnTo>
                <a:lnTo>
                  <a:pt x="2383561" y="2670949"/>
                </a:lnTo>
                <a:lnTo>
                  <a:pt x="2167140" y="3281730"/>
                </a:lnTo>
                <a:lnTo>
                  <a:pt x="2330158" y="2533104"/>
                </a:lnTo>
                <a:lnTo>
                  <a:pt x="2383561" y="2670949"/>
                </a:lnTo>
                <a:lnTo>
                  <a:pt x="2383561" y="2635707"/>
                </a:lnTo>
                <a:lnTo>
                  <a:pt x="2335072" y="2510523"/>
                </a:lnTo>
                <a:lnTo>
                  <a:pt x="2394331" y="2238400"/>
                </a:lnTo>
                <a:lnTo>
                  <a:pt x="2505049" y="2328113"/>
                </a:lnTo>
                <a:lnTo>
                  <a:pt x="2505049" y="2263432"/>
                </a:lnTo>
                <a:lnTo>
                  <a:pt x="2502471" y="2251976"/>
                </a:lnTo>
                <a:lnTo>
                  <a:pt x="2502471" y="2309749"/>
                </a:lnTo>
                <a:lnTo>
                  <a:pt x="2397341" y="2224557"/>
                </a:lnTo>
                <a:lnTo>
                  <a:pt x="2439606" y="2030488"/>
                </a:lnTo>
                <a:lnTo>
                  <a:pt x="2502471" y="2309749"/>
                </a:lnTo>
                <a:lnTo>
                  <a:pt x="2502471" y="2251976"/>
                </a:lnTo>
                <a:lnTo>
                  <a:pt x="2446007" y="2001075"/>
                </a:lnTo>
                <a:lnTo>
                  <a:pt x="2514181" y="1688007"/>
                </a:lnTo>
                <a:lnTo>
                  <a:pt x="2625991" y="1986800"/>
                </a:lnTo>
                <a:lnTo>
                  <a:pt x="2625991" y="1950427"/>
                </a:lnTo>
                <a:lnTo>
                  <a:pt x="2520162" y="1667598"/>
                </a:lnTo>
                <a:lnTo>
                  <a:pt x="2812097" y="1387271"/>
                </a:lnTo>
                <a:lnTo>
                  <a:pt x="2824403" y="1391640"/>
                </a:lnTo>
                <a:lnTo>
                  <a:pt x="2833509" y="1401140"/>
                </a:lnTo>
                <a:lnTo>
                  <a:pt x="2833509" y="1336268"/>
                </a:lnTo>
                <a:lnTo>
                  <a:pt x="2785618" y="1351153"/>
                </a:lnTo>
                <a:lnTo>
                  <a:pt x="2807563" y="1374063"/>
                </a:lnTo>
                <a:lnTo>
                  <a:pt x="2523058" y="1647215"/>
                </a:lnTo>
                <a:lnTo>
                  <a:pt x="2636621" y="1125740"/>
                </a:lnTo>
                <a:lnTo>
                  <a:pt x="2806115" y="1278597"/>
                </a:lnTo>
                <a:lnTo>
                  <a:pt x="2784856" y="1302131"/>
                </a:lnTo>
                <a:lnTo>
                  <a:pt x="2866898" y="1324864"/>
                </a:lnTo>
                <a:lnTo>
                  <a:pt x="2852089" y="1287018"/>
                </a:lnTo>
                <a:lnTo>
                  <a:pt x="2835910" y="1245616"/>
                </a:lnTo>
                <a:lnTo>
                  <a:pt x="2814612" y="1269187"/>
                </a:lnTo>
                <a:lnTo>
                  <a:pt x="2639720" y="1111491"/>
                </a:lnTo>
                <a:lnTo>
                  <a:pt x="2856598" y="115506"/>
                </a:lnTo>
                <a:lnTo>
                  <a:pt x="2876550" y="122809"/>
                </a:lnTo>
                <a:lnTo>
                  <a:pt x="2876004" y="118046"/>
                </a:lnTo>
                <a:lnTo>
                  <a:pt x="2887980" y="120650"/>
                </a:lnTo>
                <a:close/>
              </a:path>
              <a:path w="8722360" h="3938270">
                <a:moveTo>
                  <a:pt x="4708398" y="120015"/>
                </a:moveTo>
                <a:lnTo>
                  <a:pt x="4702492" y="99314"/>
                </a:lnTo>
                <a:lnTo>
                  <a:pt x="4685030" y="38100"/>
                </a:lnTo>
                <a:lnTo>
                  <a:pt x="4657979" y="56349"/>
                </a:lnTo>
                <a:lnTo>
                  <a:pt x="4657979" y="110540"/>
                </a:lnTo>
                <a:lnTo>
                  <a:pt x="4652708" y="129209"/>
                </a:lnTo>
                <a:lnTo>
                  <a:pt x="4652708" y="175768"/>
                </a:lnTo>
                <a:lnTo>
                  <a:pt x="4500257" y="985507"/>
                </a:lnTo>
                <a:lnTo>
                  <a:pt x="4496600" y="979043"/>
                </a:lnTo>
                <a:lnTo>
                  <a:pt x="4496600" y="1004912"/>
                </a:lnTo>
                <a:lnTo>
                  <a:pt x="4437367" y="1319530"/>
                </a:lnTo>
                <a:lnTo>
                  <a:pt x="4434967" y="1319530"/>
                </a:lnTo>
                <a:lnTo>
                  <a:pt x="4434967" y="1332230"/>
                </a:lnTo>
                <a:lnTo>
                  <a:pt x="4392917" y="1555559"/>
                </a:lnTo>
                <a:lnTo>
                  <a:pt x="4387647" y="1536903"/>
                </a:lnTo>
                <a:lnTo>
                  <a:pt x="4387647" y="1583563"/>
                </a:lnTo>
                <a:lnTo>
                  <a:pt x="4321429" y="1935264"/>
                </a:lnTo>
                <a:lnTo>
                  <a:pt x="4314114" y="1896402"/>
                </a:lnTo>
                <a:lnTo>
                  <a:pt x="4314114" y="1969668"/>
                </a:lnTo>
                <a:lnTo>
                  <a:pt x="4308043" y="1980425"/>
                </a:lnTo>
                <a:lnTo>
                  <a:pt x="4308043" y="2006358"/>
                </a:lnTo>
                <a:lnTo>
                  <a:pt x="4247439" y="2328227"/>
                </a:lnTo>
                <a:lnTo>
                  <a:pt x="4242168" y="2309571"/>
                </a:lnTo>
                <a:lnTo>
                  <a:pt x="4242168" y="2356243"/>
                </a:lnTo>
                <a:lnTo>
                  <a:pt x="4195178" y="2605786"/>
                </a:lnTo>
                <a:lnTo>
                  <a:pt x="4192790" y="2605786"/>
                </a:lnTo>
                <a:lnTo>
                  <a:pt x="4192790" y="2618486"/>
                </a:lnTo>
                <a:lnTo>
                  <a:pt x="4136783" y="2915958"/>
                </a:lnTo>
                <a:lnTo>
                  <a:pt x="3968788" y="2618486"/>
                </a:lnTo>
                <a:lnTo>
                  <a:pt x="4192790" y="2618486"/>
                </a:lnTo>
                <a:lnTo>
                  <a:pt x="4192790" y="2605786"/>
                </a:lnTo>
                <a:lnTo>
                  <a:pt x="3969512" y="2605786"/>
                </a:lnTo>
                <a:lnTo>
                  <a:pt x="4198264" y="2200745"/>
                </a:lnTo>
                <a:lnTo>
                  <a:pt x="4242168" y="2356243"/>
                </a:lnTo>
                <a:lnTo>
                  <a:pt x="4242168" y="2309571"/>
                </a:lnTo>
                <a:lnTo>
                  <a:pt x="4207052" y="2185174"/>
                </a:lnTo>
                <a:lnTo>
                  <a:pt x="4308043" y="2006358"/>
                </a:lnTo>
                <a:lnTo>
                  <a:pt x="4308043" y="1980425"/>
                </a:lnTo>
                <a:lnTo>
                  <a:pt x="4202163" y="2167839"/>
                </a:lnTo>
                <a:lnTo>
                  <a:pt x="4193375" y="2136724"/>
                </a:lnTo>
                <a:lnTo>
                  <a:pt x="4193375" y="2183396"/>
                </a:lnTo>
                <a:lnTo>
                  <a:pt x="3978173" y="2564320"/>
                </a:lnTo>
                <a:lnTo>
                  <a:pt x="4139565" y="1992833"/>
                </a:lnTo>
                <a:lnTo>
                  <a:pt x="4193375" y="2183396"/>
                </a:lnTo>
                <a:lnTo>
                  <a:pt x="4193375" y="2136724"/>
                </a:lnTo>
                <a:lnTo>
                  <a:pt x="4146156" y="1969490"/>
                </a:lnTo>
                <a:lnTo>
                  <a:pt x="4202099" y="1771396"/>
                </a:lnTo>
                <a:lnTo>
                  <a:pt x="4314114" y="1969668"/>
                </a:lnTo>
                <a:lnTo>
                  <a:pt x="4314114" y="1896402"/>
                </a:lnTo>
                <a:lnTo>
                  <a:pt x="4308183" y="1864893"/>
                </a:lnTo>
                <a:lnTo>
                  <a:pt x="4308183" y="1933181"/>
                </a:lnTo>
                <a:lnTo>
                  <a:pt x="4207002" y="1754047"/>
                </a:lnTo>
                <a:lnTo>
                  <a:pt x="4247464" y="1610753"/>
                </a:lnTo>
                <a:lnTo>
                  <a:pt x="4308183" y="1933181"/>
                </a:lnTo>
                <a:lnTo>
                  <a:pt x="4308183" y="1864893"/>
                </a:lnTo>
                <a:lnTo>
                  <a:pt x="4255198" y="1583397"/>
                </a:lnTo>
                <a:lnTo>
                  <a:pt x="4321403" y="1348968"/>
                </a:lnTo>
                <a:lnTo>
                  <a:pt x="4387647" y="1583563"/>
                </a:lnTo>
                <a:lnTo>
                  <a:pt x="4387647" y="1536903"/>
                </a:lnTo>
                <a:lnTo>
                  <a:pt x="4329862" y="1332230"/>
                </a:lnTo>
                <a:lnTo>
                  <a:pt x="4434967" y="1332230"/>
                </a:lnTo>
                <a:lnTo>
                  <a:pt x="4434967" y="1319530"/>
                </a:lnTo>
                <a:lnTo>
                  <a:pt x="4329709" y="1319530"/>
                </a:lnTo>
                <a:lnTo>
                  <a:pt x="4444568" y="912799"/>
                </a:lnTo>
                <a:lnTo>
                  <a:pt x="4496600" y="1004912"/>
                </a:lnTo>
                <a:lnTo>
                  <a:pt x="4496600" y="979043"/>
                </a:lnTo>
                <a:lnTo>
                  <a:pt x="4449445" y="895540"/>
                </a:lnTo>
                <a:lnTo>
                  <a:pt x="4652708" y="175768"/>
                </a:lnTo>
                <a:lnTo>
                  <a:pt x="4652708" y="129209"/>
                </a:lnTo>
                <a:lnTo>
                  <a:pt x="4440682" y="880021"/>
                </a:lnTo>
                <a:lnTo>
                  <a:pt x="4435805" y="871397"/>
                </a:lnTo>
                <a:lnTo>
                  <a:pt x="4435805" y="897280"/>
                </a:lnTo>
                <a:lnTo>
                  <a:pt x="4321403" y="1302346"/>
                </a:lnTo>
                <a:lnTo>
                  <a:pt x="4313098" y="1272933"/>
                </a:lnTo>
                <a:lnTo>
                  <a:pt x="4313098" y="1319530"/>
                </a:lnTo>
                <a:lnTo>
                  <a:pt x="4312971" y="1319530"/>
                </a:lnTo>
                <a:lnTo>
                  <a:pt x="4312971" y="1332230"/>
                </a:lnTo>
                <a:lnTo>
                  <a:pt x="4249928" y="1555445"/>
                </a:lnTo>
                <a:lnTo>
                  <a:pt x="4242206" y="1514424"/>
                </a:lnTo>
                <a:lnTo>
                  <a:pt x="4242206" y="1582801"/>
                </a:lnTo>
                <a:lnTo>
                  <a:pt x="4198226" y="1738515"/>
                </a:lnTo>
                <a:lnTo>
                  <a:pt x="4193336" y="1729867"/>
                </a:lnTo>
                <a:lnTo>
                  <a:pt x="4193336" y="1755863"/>
                </a:lnTo>
                <a:lnTo>
                  <a:pt x="4139577" y="1946198"/>
                </a:lnTo>
                <a:lnTo>
                  <a:pt x="3978389" y="1375371"/>
                </a:lnTo>
                <a:lnTo>
                  <a:pt x="4193336" y="1755863"/>
                </a:lnTo>
                <a:lnTo>
                  <a:pt x="4193336" y="1729867"/>
                </a:lnTo>
                <a:lnTo>
                  <a:pt x="3968788" y="1332230"/>
                </a:lnTo>
                <a:lnTo>
                  <a:pt x="4195038" y="1332230"/>
                </a:lnTo>
                <a:lnTo>
                  <a:pt x="4242206" y="1582801"/>
                </a:lnTo>
                <a:lnTo>
                  <a:pt x="4242206" y="1514424"/>
                </a:lnTo>
                <a:lnTo>
                  <a:pt x="4207916" y="1332230"/>
                </a:lnTo>
                <a:lnTo>
                  <a:pt x="4312971" y="1332230"/>
                </a:lnTo>
                <a:lnTo>
                  <a:pt x="4312971" y="1319530"/>
                </a:lnTo>
                <a:lnTo>
                  <a:pt x="4205528" y="1319530"/>
                </a:lnTo>
                <a:lnTo>
                  <a:pt x="4192651" y="1251140"/>
                </a:lnTo>
                <a:lnTo>
                  <a:pt x="4192651" y="1319530"/>
                </a:lnTo>
                <a:lnTo>
                  <a:pt x="3968648" y="1319530"/>
                </a:lnTo>
                <a:lnTo>
                  <a:pt x="4136644" y="1022070"/>
                </a:lnTo>
                <a:lnTo>
                  <a:pt x="4192651" y="1319530"/>
                </a:lnTo>
                <a:lnTo>
                  <a:pt x="4192651" y="1251140"/>
                </a:lnTo>
                <a:lnTo>
                  <a:pt x="4146308" y="1004976"/>
                </a:lnTo>
                <a:lnTo>
                  <a:pt x="4198277" y="912939"/>
                </a:lnTo>
                <a:lnTo>
                  <a:pt x="4313098" y="1319530"/>
                </a:lnTo>
                <a:lnTo>
                  <a:pt x="4313098" y="1272933"/>
                </a:lnTo>
                <a:lnTo>
                  <a:pt x="4207065" y="897382"/>
                </a:lnTo>
                <a:lnTo>
                  <a:pt x="4321454" y="694855"/>
                </a:lnTo>
                <a:lnTo>
                  <a:pt x="4435805" y="897280"/>
                </a:lnTo>
                <a:lnTo>
                  <a:pt x="4435805" y="871397"/>
                </a:lnTo>
                <a:lnTo>
                  <a:pt x="4328782" y="681875"/>
                </a:lnTo>
                <a:lnTo>
                  <a:pt x="4652073" y="109435"/>
                </a:lnTo>
                <a:lnTo>
                  <a:pt x="4657979" y="110540"/>
                </a:lnTo>
                <a:lnTo>
                  <a:pt x="4657979" y="56349"/>
                </a:lnTo>
                <a:lnTo>
                  <a:pt x="4614418" y="85725"/>
                </a:lnTo>
                <a:lnTo>
                  <a:pt x="4632376" y="95885"/>
                </a:lnTo>
                <a:lnTo>
                  <a:pt x="4627626" y="101092"/>
                </a:lnTo>
                <a:lnTo>
                  <a:pt x="4635449" y="103314"/>
                </a:lnTo>
                <a:lnTo>
                  <a:pt x="4633468" y="105918"/>
                </a:lnTo>
                <a:lnTo>
                  <a:pt x="4638903" y="106946"/>
                </a:lnTo>
                <a:lnTo>
                  <a:pt x="4321454" y="668896"/>
                </a:lnTo>
                <a:lnTo>
                  <a:pt x="4314126" y="655929"/>
                </a:lnTo>
                <a:lnTo>
                  <a:pt x="4314126" y="681875"/>
                </a:lnTo>
                <a:lnTo>
                  <a:pt x="4202163" y="880046"/>
                </a:lnTo>
                <a:lnTo>
                  <a:pt x="4193387" y="848969"/>
                </a:lnTo>
                <a:lnTo>
                  <a:pt x="4193387" y="895591"/>
                </a:lnTo>
                <a:lnTo>
                  <a:pt x="4142625" y="985443"/>
                </a:lnTo>
                <a:lnTo>
                  <a:pt x="3990340" y="176606"/>
                </a:lnTo>
                <a:lnTo>
                  <a:pt x="4193387" y="895591"/>
                </a:lnTo>
                <a:lnTo>
                  <a:pt x="4193387" y="848969"/>
                </a:lnTo>
                <a:lnTo>
                  <a:pt x="3978389" y="87579"/>
                </a:lnTo>
                <a:lnTo>
                  <a:pt x="4314126" y="681875"/>
                </a:lnTo>
                <a:lnTo>
                  <a:pt x="4314126" y="655929"/>
                </a:lnTo>
                <a:lnTo>
                  <a:pt x="3968788" y="44450"/>
                </a:lnTo>
                <a:lnTo>
                  <a:pt x="4608830" y="44450"/>
                </a:lnTo>
                <a:lnTo>
                  <a:pt x="4608830" y="76200"/>
                </a:lnTo>
                <a:lnTo>
                  <a:pt x="4672330" y="44450"/>
                </a:lnTo>
                <a:lnTo>
                  <a:pt x="4685030" y="38100"/>
                </a:lnTo>
                <a:lnTo>
                  <a:pt x="4672330" y="31750"/>
                </a:lnTo>
                <a:lnTo>
                  <a:pt x="4608830" y="0"/>
                </a:lnTo>
                <a:lnTo>
                  <a:pt x="4608830" y="31750"/>
                </a:lnTo>
                <a:lnTo>
                  <a:pt x="3957828" y="31750"/>
                </a:lnTo>
                <a:lnTo>
                  <a:pt x="3957828" y="38100"/>
                </a:lnTo>
                <a:lnTo>
                  <a:pt x="3951605" y="39243"/>
                </a:lnTo>
                <a:lnTo>
                  <a:pt x="4132973" y="1002538"/>
                </a:lnTo>
                <a:lnTo>
                  <a:pt x="3952240" y="1322451"/>
                </a:lnTo>
                <a:lnTo>
                  <a:pt x="3957828" y="1325626"/>
                </a:lnTo>
                <a:lnTo>
                  <a:pt x="3957828" y="1325880"/>
                </a:lnTo>
                <a:lnTo>
                  <a:pt x="3951732" y="1327658"/>
                </a:lnTo>
                <a:lnTo>
                  <a:pt x="4132986" y="1969541"/>
                </a:lnTo>
                <a:lnTo>
                  <a:pt x="3951732" y="2611374"/>
                </a:lnTo>
                <a:lnTo>
                  <a:pt x="3956685" y="2612783"/>
                </a:lnTo>
                <a:lnTo>
                  <a:pt x="3952240" y="2615311"/>
                </a:lnTo>
                <a:lnTo>
                  <a:pt x="4133100" y="2935490"/>
                </a:lnTo>
                <a:lnTo>
                  <a:pt x="4077335" y="3231654"/>
                </a:lnTo>
                <a:lnTo>
                  <a:pt x="3793236" y="3525647"/>
                </a:lnTo>
                <a:lnTo>
                  <a:pt x="3802380" y="3534410"/>
                </a:lnTo>
                <a:lnTo>
                  <a:pt x="4073067" y="3254298"/>
                </a:lnTo>
                <a:lnTo>
                  <a:pt x="3951605" y="3899484"/>
                </a:lnTo>
                <a:lnTo>
                  <a:pt x="3955072" y="3900144"/>
                </a:lnTo>
                <a:lnTo>
                  <a:pt x="3957828" y="3900932"/>
                </a:lnTo>
                <a:lnTo>
                  <a:pt x="3957828" y="3906266"/>
                </a:lnTo>
                <a:lnTo>
                  <a:pt x="4608830" y="3906266"/>
                </a:lnTo>
                <a:lnTo>
                  <a:pt x="4608830" y="3938016"/>
                </a:lnTo>
                <a:lnTo>
                  <a:pt x="4672330" y="3906266"/>
                </a:lnTo>
                <a:lnTo>
                  <a:pt x="4684395" y="3900233"/>
                </a:lnTo>
                <a:lnTo>
                  <a:pt x="4685030" y="3900919"/>
                </a:lnTo>
                <a:lnTo>
                  <a:pt x="4685182" y="3900119"/>
                </a:lnTo>
                <a:lnTo>
                  <a:pt x="4702480" y="3839438"/>
                </a:lnTo>
                <a:lnTo>
                  <a:pt x="4708398" y="3818725"/>
                </a:lnTo>
                <a:lnTo>
                  <a:pt x="4700448" y="3820223"/>
                </a:lnTo>
                <a:lnTo>
                  <a:pt x="4701032" y="3817226"/>
                </a:lnTo>
                <a:lnTo>
                  <a:pt x="4683328" y="3822242"/>
                </a:lnTo>
                <a:lnTo>
                  <a:pt x="4683328" y="3899077"/>
                </a:lnTo>
                <a:lnTo>
                  <a:pt x="4672330" y="3893566"/>
                </a:lnTo>
                <a:lnTo>
                  <a:pt x="4608830" y="3861816"/>
                </a:lnTo>
                <a:lnTo>
                  <a:pt x="4608830" y="3893566"/>
                </a:lnTo>
                <a:lnTo>
                  <a:pt x="3966476" y="3893566"/>
                </a:lnTo>
                <a:lnTo>
                  <a:pt x="4177525" y="3146196"/>
                </a:lnTo>
                <a:lnTo>
                  <a:pt x="4224591" y="3097492"/>
                </a:lnTo>
                <a:lnTo>
                  <a:pt x="4639399" y="3831717"/>
                </a:lnTo>
                <a:lnTo>
                  <a:pt x="4633468" y="3832822"/>
                </a:lnTo>
                <a:lnTo>
                  <a:pt x="4635639" y="3835679"/>
                </a:lnTo>
                <a:lnTo>
                  <a:pt x="4627626" y="3837940"/>
                </a:lnTo>
                <a:lnTo>
                  <a:pt x="4631614" y="3842334"/>
                </a:lnTo>
                <a:lnTo>
                  <a:pt x="4614418" y="3852049"/>
                </a:lnTo>
                <a:lnTo>
                  <a:pt x="4682020" y="3897630"/>
                </a:lnTo>
                <a:lnTo>
                  <a:pt x="4683328" y="3899077"/>
                </a:lnTo>
                <a:lnTo>
                  <a:pt x="4683328" y="3822242"/>
                </a:lnTo>
                <a:lnTo>
                  <a:pt x="4681118" y="3822865"/>
                </a:lnTo>
                <a:lnTo>
                  <a:pt x="4680712" y="3814572"/>
                </a:lnTo>
                <a:lnTo>
                  <a:pt x="4675835" y="3817340"/>
                </a:lnTo>
                <a:lnTo>
                  <a:pt x="4657687" y="3720973"/>
                </a:lnTo>
                <a:lnTo>
                  <a:pt x="4657687" y="3827602"/>
                </a:lnTo>
                <a:lnTo>
                  <a:pt x="4655883" y="3828618"/>
                </a:lnTo>
                <a:lnTo>
                  <a:pt x="4652569" y="3829240"/>
                </a:lnTo>
                <a:lnTo>
                  <a:pt x="4233862" y="3087903"/>
                </a:lnTo>
                <a:lnTo>
                  <a:pt x="4400181" y="2915805"/>
                </a:lnTo>
                <a:lnTo>
                  <a:pt x="4657687" y="3827602"/>
                </a:lnTo>
                <a:lnTo>
                  <a:pt x="4657687" y="3720973"/>
                </a:lnTo>
                <a:lnTo>
                  <a:pt x="4652873" y="3695408"/>
                </a:lnTo>
                <a:lnTo>
                  <a:pt x="4652873" y="3763822"/>
                </a:lnTo>
                <a:lnTo>
                  <a:pt x="4410392" y="2905239"/>
                </a:lnTo>
                <a:lnTo>
                  <a:pt x="4478007" y="2835262"/>
                </a:lnTo>
                <a:lnTo>
                  <a:pt x="4652873" y="3763822"/>
                </a:lnTo>
                <a:lnTo>
                  <a:pt x="4652873" y="3695408"/>
                </a:lnTo>
                <a:lnTo>
                  <a:pt x="4488802" y="2824099"/>
                </a:lnTo>
                <a:lnTo>
                  <a:pt x="4636389" y="2671368"/>
                </a:lnTo>
                <a:lnTo>
                  <a:pt x="4659249" y="2693416"/>
                </a:lnTo>
                <a:lnTo>
                  <a:pt x="4671809" y="2653411"/>
                </a:lnTo>
                <a:lnTo>
                  <a:pt x="4684484" y="2613050"/>
                </a:lnTo>
                <a:lnTo>
                  <a:pt x="4685030" y="2613406"/>
                </a:lnTo>
                <a:lnTo>
                  <a:pt x="4685004" y="2613139"/>
                </a:lnTo>
                <a:lnTo>
                  <a:pt x="4696384" y="2553716"/>
                </a:lnTo>
                <a:lnTo>
                  <a:pt x="4701032" y="2529459"/>
                </a:lnTo>
                <a:lnTo>
                  <a:pt x="4681042" y="2535097"/>
                </a:lnTo>
                <a:lnTo>
                  <a:pt x="4680712" y="2528316"/>
                </a:lnTo>
                <a:lnTo>
                  <a:pt x="4677740" y="2530005"/>
                </a:lnTo>
                <a:lnTo>
                  <a:pt x="4677740" y="2608503"/>
                </a:lnTo>
                <a:lnTo>
                  <a:pt x="4672330" y="2605786"/>
                </a:lnTo>
                <a:lnTo>
                  <a:pt x="4627283" y="2583269"/>
                </a:lnTo>
                <a:lnTo>
                  <a:pt x="4627283" y="2662567"/>
                </a:lnTo>
                <a:lnTo>
                  <a:pt x="4485932" y="2808846"/>
                </a:lnTo>
                <a:lnTo>
                  <a:pt x="4475137" y="2751518"/>
                </a:lnTo>
                <a:lnTo>
                  <a:pt x="4475137" y="2820009"/>
                </a:lnTo>
                <a:lnTo>
                  <a:pt x="4406404" y="2891129"/>
                </a:lnTo>
                <a:lnTo>
                  <a:pt x="4396194" y="2854972"/>
                </a:lnTo>
                <a:lnTo>
                  <a:pt x="4396194" y="2901696"/>
                </a:lnTo>
                <a:lnTo>
                  <a:pt x="4227373" y="3076397"/>
                </a:lnTo>
                <a:lnTo>
                  <a:pt x="4218102" y="3059988"/>
                </a:lnTo>
                <a:lnTo>
                  <a:pt x="4218102" y="3085998"/>
                </a:lnTo>
                <a:lnTo>
                  <a:pt x="4184802" y="3120453"/>
                </a:lnTo>
                <a:lnTo>
                  <a:pt x="4202392" y="3058172"/>
                </a:lnTo>
                <a:lnTo>
                  <a:pt x="4218102" y="3085998"/>
                </a:lnTo>
                <a:lnTo>
                  <a:pt x="4218102" y="3059988"/>
                </a:lnTo>
                <a:lnTo>
                  <a:pt x="4207294" y="3040837"/>
                </a:lnTo>
                <a:lnTo>
                  <a:pt x="4321391" y="2636786"/>
                </a:lnTo>
                <a:lnTo>
                  <a:pt x="4396194" y="2901696"/>
                </a:lnTo>
                <a:lnTo>
                  <a:pt x="4396194" y="2854972"/>
                </a:lnTo>
                <a:lnTo>
                  <a:pt x="4329417" y="2618486"/>
                </a:lnTo>
                <a:lnTo>
                  <a:pt x="4437202" y="2618486"/>
                </a:lnTo>
                <a:lnTo>
                  <a:pt x="4475137" y="2820009"/>
                </a:lnTo>
                <a:lnTo>
                  <a:pt x="4475137" y="2751518"/>
                </a:lnTo>
                <a:lnTo>
                  <a:pt x="4450092" y="2618486"/>
                </a:lnTo>
                <a:lnTo>
                  <a:pt x="4608830" y="2618486"/>
                </a:lnTo>
                <a:lnTo>
                  <a:pt x="4608830" y="2638895"/>
                </a:lnTo>
                <a:lnTo>
                  <a:pt x="4604385" y="2640457"/>
                </a:lnTo>
                <a:lnTo>
                  <a:pt x="4608830" y="2644749"/>
                </a:lnTo>
                <a:lnTo>
                  <a:pt x="4608830" y="2650236"/>
                </a:lnTo>
                <a:lnTo>
                  <a:pt x="4612564" y="2648369"/>
                </a:lnTo>
                <a:lnTo>
                  <a:pt x="4627283" y="2662567"/>
                </a:lnTo>
                <a:lnTo>
                  <a:pt x="4627283" y="2583269"/>
                </a:lnTo>
                <a:lnTo>
                  <a:pt x="4608830" y="2574036"/>
                </a:lnTo>
                <a:lnTo>
                  <a:pt x="4608830" y="2605786"/>
                </a:lnTo>
                <a:lnTo>
                  <a:pt x="4447705" y="2605786"/>
                </a:lnTo>
                <a:lnTo>
                  <a:pt x="4434814" y="2537345"/>
                </a:lnTo>
                <a:lnTo>
                  <a:pt x="4434814" y="2605786"/>
                </a:lnTo>
                <a:lnTo>
                  <a:pt x="4330154" y="2605786"/>
                </a:lnTo>
                <a:lnTo>
                  <a:pt x="4392942" y="2383447"/>
                </a:lnTo>
                <a:lnTo>
                  <a:pt x="4434814" y="2605786"/>
                </a:lnTo>
                <a:lnTo>
                  <a:pt x="4434814" y="2537345"/>
                </a:lnTo>
                <a:lnTo>
                  <a:pt x="4400677" y="2356053"/>
                </a:lnTo>
                <a:lnTo>
                  <a:pt x="4444581" y="2200592"/>
                </a:lnTo>
                <a:lnTo>
                  <a:pt x="4640084" y="2546654"/>
                </a:lnTo>
                <a:lnTo>
                  <a:pt x="4627626" y="2550160"/>
                </a:lnTo>
                <a:lnTo>
                  <a:pt x="4632528" y="2555557"/>
                </a:lnTo>
                <a:lnTo>
                  <a:pt x="4614418" y="2565781"/>
                </a:lnTo>
                <a:lnTo>
                  <a:pt x="4677740" y="2608503"/>
                </a:lnTo>
                <a:lnTo>
                  <a:pt x="4677740" y="2530005"/>
                </a:lnTo>
                <a:lnTo>
                  <a:pt x="4669434" y="2534691"/>
                </a:lnTo>
                <a:lnTo>
                  <a:pt x="4658093" y="2494546"/>
                </a:lnTo>
                <a:lnTo>
                  <a:pt x="4658093" y="2541105"/>
                </a:lnTo>
                <a:lnTo>
                  <a:pt x="4656417" y="2542044"/>
                </a:lnTo>
                <a:lnTo>
                  <a:pt x="4652657" y="2543111"/>
                </a:lnTo>
                <a:lnTo>
                  <a:pt x="4449445" y="2183346"/>
                </a:lnTo>
                <a:lnTo>
                  <a:pt x="4503242" y="1992858"/>
                </a:lnTo>
                <a:lnTo>
                  <a:pt x="4658093" y="2541105"/>
                </a:lnTo>
                <a:lnTo>
                  <a:pt x="4658093" y="2494546"/>
                </a:lnTo>
                <a:lnTo>
                  <a:pt x="4509821" y="1969554"/>
                </a:lnTo>
                <a:lnTo>
                  <a:pt x="4669371" y="1404581"/>
                </a:lnTo>
                <a:lnTo>
                  <a:pt x="4680712" y="1410970"/>
                </a:lnTo>
                <a:lnTo>
                  <a:pt x="4681055" y="1403959"/>
                </a:lnTo>
                <a:lnTo>
                  <a:pt x="4701032" y="1409573"/>
                </a:lnTo>
                <a:lnTo>
                  <a:pt x="4696384" y="1385316"/>
                </a:lnTo>
                <a:lnTo>
                  <a:pt x="4685030" y="1325880"/>
                </a:lnTo>
                <a:lnTo>
                  <a:pt x="4658030" y="1344091"/>
                </a:lnTo>
                <a:lnTo>
                  <a:pt x="4658030" y="1398168"/>
                </a:lnTo>
                <a:lnTo>
                  <a:pt x="4503242" y="1946262"/>
                </a:lnTo>
                <a:lnTo>
                  <a:pt x="4496663" y="1922970"/>
                </a:lnTo>
                <a:lnTo>
                  <a:pt x="4496663" y="1969566"/>
                </a:lnTo>
                <a:lnTo>
                  <a:pt x="4440682" y="2167813"/>
                </a:lnTo>
                <a:lnTo>
                  <a:pt x="4435805" y="2159190"/>
                </a:lnTo>
                <a:lnTo>
                  <a:pt x="4435805" y="2185073"/>
                </a:lnTo>
                <a:lnTo>
                  <a:pt x="4395406" y="2328100"/>
                </a:lnTo>
                <a:lnTo>
                  <a:pt x="4387672" y="2287028"/>
                </a:lnTo>
                <a:lnTo>
                  <a:pt x="4387672" y="2355494"/>
                </a:lnTo>
                <a:lnTo>
                  <a:pt x="4321403" y="2590139"/>
                </a:lnTo>
                <a:lnTo>
                  <a:pt x="4313402" y="2561806"/>
                </a:lnTo>
                <a:lnTo>
                  <a:pt x="4313402" y="2618486"/>
                </a:lnTo>
                <a:lnTo>
                  <a:pt x="4198518" y="3025292"/>
                </a:lnTo>
                <a:lnTo>
                  <a:pt x="4193616" y="3016618"/>
                </a:lnTo>
                <a:lnTo>
                  <a:pt x="4193616" y="3042640"/>
                </a:lnTo>
                <a:lnTo>
                  <a:pt x="4166197" y="3139694"/>
                </a:lnTo>
                <a:lnTo>
                  <a:pt x="4158932" y="3147212"/>
                </a:lnTo>
                <a:lnTo>
                  <a:pt x="4158932" y="3165449"/>
                </a:lnTo>
                <a:lnTo>
                  <a:pt x="3990175" y="3763048"/>
                </a:lnTo>
                <a:lnTo>
                  <a:pt x="4089069" y="3237738"/>
                </a:lnTo>
                <a:lnTo>
                  <a:pt x="4158932" y="3165449"/>
                </a:lnTo>
                <a:lnTo>
                  <a:pt x="4158932" y="3147212"/>
                </a:lnTo>
                <a:lnTo>
                  <a:pt x="4093337" y="3215094"/>
                </a:lnTo>
                <a:lnTo>
                  <a:pt x="4142765" y="2952597"/>
                </a:lnTo>
                <a:lnTo>
                  <a:pt x="4193616" y="3042640"/>
                </a:lnTo>
                <a:lnTo>
                  <a:pt x="4193616" y="3016618"/>
                </a:lnTo>
                <a:lnTo>
                  <a:pt x="4146448" y="2933077"/>
                </a:lnTo>
                <a:lnTo>
                  <a:pt x="4205668" y="2618486"/>
                </a:lnTo>
                <a:lnTo>
                  <a:pt x="4313402" y="2618486"/>
                </a:lnTo>
                <a:lnTo>
                  <a:pt x="4313402" y="2561806"/>
                </a:lnTo>
                <a:lnTo>
                  <a:pt x="4312640" y="2559113"/>
                </a:lnTo>
                <a:lnTo>
                  <a:pt x="4312640" y="2605786"/>
                </a:lnTo>
                <a:lnTo>
                  <a:pt x="4208068" y="2605786"/>
                </a:lnTo>
                <a:lnTo>
                  <a:pt x="4249890" y="2383612"/>
                </a:lnTo>
                <a:lnTo>
                  <a:pt x="4312640" y="2605786"/>
                </a:lnTo>
                <a:lnTo>
                  <a:pt x="4312640" y="2559113"/>
                </a:lnTo>
                <a:lnTo>
                  <a:pt x="4255173" y="2355596"/>
                </a:lnTo>
                <a:lnTo>
                  <a:pt x="4321429" y="2003666"/>
                </a:lnTo>
                <a:lnTo>
                  <a:pt x="4387672" y="2355494"/>
                </a:lnTo>
                <a:lnTo>
                  <a:pt x="4387672" y="2287028"/>
                </a:lnTo>
                <a:lnTo>
                  <a:pt x="4334827" y="2006307"/>
                </a:lnTo>
                <a:lnTo>
                  <a:pt x="4435805" y="2185073"/>
                </a:lnTo>
                <a:lnTo>
                  <a:pt x="4435805" y="2159190"/>
                </a:lnTo>
                <a:lnTo>
                  <a:pt x="4328769" y="1969668"/>
                </a:lnTo>
                <a:lnTo>
                  <a:pt x="4440720" y="1771459"/>
                </a:lnTo>
                <a:lnTo>
                  <a:pt x="4496663" y="1969566"/>
                </a:lnTo>
                <a:lnTo>
                  <a:pt x="4496663" y="1922970"/>
                </a:lnTo>
                <a:lnTo>
                  <a:pt x="4449496" y="1755902"/>
                </a:lnTo>
                <a:lnTo>
                  <a:pt x="4652772" y="1395984"/>
                </a:lnTo>
                <a:lnTo>
                  <a:pt x="4655515" y="1396758"/>
                </a:lnTo>
                <a:lnTo>
                  <a:pt x="4658030" y="1398168"/>
                </a:lnTo>
                <a:lnTo>
                  <a:pt x="4658030" y="1344091"/>
                </a:lnTo>
                <a:lnTo>
                  <a:pt x="4614418" y="1373505"/>
                </a:lnTo>
                <a:lnTo>
                  <a:pt x="4632376" y="1383665"/>
                </a:lnTo>
                <a:lnTo>
                  <a:pt x="4627626" y="1388872"/>
                </a:lnTo>
                <a:lnTo>
                  <a:pt x="4640211" y="1392428"/>
                </a:lnTo>
                <a:lnTo>
                  <a:pt x="4444631" y="1738642"/>
                </a:lnTo>
                <a:lnTo>
                  <a:pt x="4435843" y="1707527"/>
                </a:lnTo>
                <a:lnTo>
                  <a:pt x="4435843" y="1754200"/>
                </a:lnTo>
                <a:lnTo>
                  <a:pt x="4334688" y="1933232"/>
                </a:lnTo>
                <a:lnTo>
                  <a:pt x="4395381" y="1610931"/>
                </a:lnTo>
                <a:lnTo>
                  <a:pt x="4435843" y="1754200"/>
                </a:lnTo>
                <a:lnTo>
                  <a:pt x="4435843" y="1707527"/>
                </a:lnTo>
                <a:lnTo>
                  <a:pt x="4400651" y="1582928"/>
                </a:lnTo>
                <a:lnTo>
                  <a:pt x="4447845" y="1332230"/>
                </a:lnTo>
                <a:lnTo>
                  <a:pt x="4608830" y="1332230"/>
                </a:lnTo>
                <a:lnTo>
                  <a:pt x="4608830" y="1363980"/>
                </a:lnTo>
                <a:lnTo>
                  <a:pt x="4672330" y="1332230"/>
                </a:lnTo>
                <a:lnTo>
                  <a:pt x="4685030" y="1325880"/>
                </a:lnTo>
                <a:lnTo>
                  <a:pt x="4672330" y="1319530"/>
                </a:lnTo>
                <a:lnTo>
                  <a:pt x="4608830" y="1287780"/>
                </a:lnTo>
                <a:lnTo>
                  <a:pt x="4608830" y="1319530"/>
                </a:lnTo>
                <a:lnTo>
                  <a:pt x="4450245" y="1319530"/>
                </a:lnTo>
                <a:lnTo>
                  <a:pt x="4506252" y="1022007"/>
                </a:lnTo>
                <a:lnTo>
                  <a:pt x="4642078" y="1262380"/>
                </a:lnTo>
                <a:lnTo>
                  <a:pt x="4614418" y="1278001"/>
                </a:lnTo>
                <a:lnTo>
                  <a:pt x="4685030" y="1325626"/>
                </a:lnTo>
                <a:lnTo>
                  <a:pt x="4682375" y="1273429"/>
                </a:lnTo>
                <a:lnTo>
                  <a:pt x="4680712" y="1240536"/>
                </a:lnTo>
                <a:lnTo>
                  <a:pt x="4653115" y="1256131"/>
                </a:lnTo>
                <a:lnTo>
                  <a:pt x="4509909" y="1002614"/>
                </a:lnTo>
                <a:lnTo>
                  <a:pt x="4675987" y="120535"/>
                </a:lnTo>
                <a:lnTo>
                  <a:pt x="4680712" y="123190"/>
                </a:lnTo>
                <a:lnTo>
                  <a:pt x="4681055" y="116179"/>
                </a:lnTo>
                <a:lnTo>
                  <a:pt x="4701032" y="121793"/>
                </a:lnTo>
                <a:lnTo>
                  <a:pt x="4700397" y="118516"/>
                </a:lnTo>
                <a:lnTo>
                  <a:pt x="4708398" y="120015"/>
                </a:lnTo>
                <a:close/>
              </a:path>
              <a:path w="8722360" h="3938270">
                <a:moveTo>
                  <a:pt x="6601587" y="3294888"/>
                </a:moveTo>
                <a:lnTo>
                  <a:pt x="6589636" y="3297783"/>
                </a:lnTo>
                <a:lnTo>
                  <a:pt x="6590030" y="3293364"/>
                </a:lnTo>
                <a:lnTo>
                  <a:pt x="6581521" y="3296716"/>
                </a:lnTo>
                <a:lnTo>
                  <a:pt x="6581521" y="3377298"/>
                </a:lnTo>
                <a:lnTo>
                  <a:pt x="6497828" y="3386709"/>
                </a:lnTo>
                <a:lnTo>
                  <a:pt x="6515074" y="3413328"/>
                </a:lnTo>
                <a:lnTo>
                  <a:pt x="5790489" y="3882961"/>
                </a:lnTo>
                <a:lnTo>
                  <a:pt x="6171603" y="2996057"/>
                </a:lnTo>
                <a:lnTo>
                  <a:pt x="6522821" y="3329127"/>
                </a:lnTo>
                <a:lnTo>
                  <a:pt x="6501003" y="3352165"/>
                </a:lnTo>
                <a:lnTo>
                  <a:pt x="6580403" y="3376295"/>
                </a:lnTo>
                <a:lnTo>
                  <a:pt x="6581521" y="3377298"/>
                </a:lnTo>
                <a:lnTo>
                  <a:pt x="6581521" y="3296716"/>
                </a:lnTo>
                <a:lnTo>
                  <a:pt x="6570459" y="3301047"/>
                </a:lnTo>
                <a:lnTo>
                  <a:pt x="6555003" y="3237052"/>
                </a:lnTo>
                <a:lnTo>
                  <a:pt x="6555003" y="3290976"/>
                </a:lnTo>
                <a:lnTo>
                  <a:pt x="6546507" y="3269361"/>
                </a:lnTo>
                <a:lnTo>
                  <a:pt x="6546507" y="3304133"/>
                </a:lnTo>
                <a:lnTo>
                  <a:pt x="6541490" y="3309429"/>
                </a:lnTo>
                <a:lnTo>
                  <a:pt x="6527546" y="3312795"/>
                </a:lnTo>
                <a:lnTo>
                  <a:pt x="6530772" y="3316630"/>
                </a:lnTo>
                <a:lnTo>
                  <a:pt x="6528930" y="3317354"/>
                </a:lnTo>
                <a:lnTo>
                  <a:pt x="6176937" y="2983661"/>
                </a:lnTo>
                <a:lnTo>
                  <a:pt x="6304178" y="2687561"/>
                </a:lnTo>
                <a:lnTo>
                  <a:pt x="6546507" y="3304133"/>
                </a:lnTo>
                <a:lnTo>
                  <a:pt x="6546507" y="3269361"/>
                </a:lnTo>
                <a:lnTo>
                  <a:pt x="6311328" y="2670911"/>
                </a:lnTo>
                <a:lnTo>
                  <a:pt x="6371437" y="2531021"/>
                </a:lnTo>
                <a:lnTo>
                  <a:pt x="6555003" y="3290976"/>
                </a:lnTo>
                <a:lnTo>
                  <a:pt x="6555003" y="3237052"/>
                </a:lnTo>
                <a:lnTo>
                  <a:pt x="6379794" y="2511577"/>
                </a:lnTo>
                <a:lnTo>
                  <a:pt x="6558191" y="2096427"/>
                </a:lnTo>
                <a:lnTo>
                  <a:pt x="6587363" y="2108962"/>
                </a:lnTo>
                <a:lnTo>
                  <a:pt x="6585699" y="2079752"/>
                </a:lnTo>
                <a:lnTo>
                  <a:pt x="6582537" y="2023872"/>
                </a:lnTo>
                <a:lnTo>
                  <a:pt x="6582359" y="2023732"/>
                </a:lnTo>
                <a:lnTo>
                  <a:pt x="6582537" y="2023872"/>
                </a:lnTo>
                <a:lnTo>
                  <a:pt x="6586918" y="1967357"/>
                </a:lnTo>
                <a:lnTo>
                  <a:pt x="6589141" y="1938909"/>
                </a:lnTo>
                <a:lnTo>
                  <a:pt x="6581927" y="1941842"/>
                </a:lnTo>
                <a:lnTo>
                  <a:pt x="6581927" y="2023973"/>
                </a:lnTo>
                <a:lnTo>
                  <a:pt x="6543167" y="2030539"/>
                </a:lnTo>
                <a:lnTo>
                  <a:pt x="6543167" y="2099233"/>
                </a:lnTo>
                <a:lnTo>
                  <a:pt x="6374828" y="2490978"/>
                </a:lnTo>
                <a:lnTo>
                  <a:pt x="6366459" y="2456332"/>
                </a:lnTo>
                <a:lnTo>
                  <a:pt x="6366459" y="2510434"/>
                </a:lnTo>
                <a:lnTo>
                  <a:pt x="6304724" y="2654109"/>
                </a:lnTo>
                <a:lnTo>
                  <a:pt x="6297574" y="2635923"/>
                </a:lnTo>
                <a:lnTo>
                  <a:pt x="6297574" y="2670759"/>
                </a:lnTo>
                <a:lnTo>
                  <a:pt x="6167107" y="2974352"/>
                </a:lnTo>
                <a:lnTo>
                  <a:pt x="6161786" y="2969310"/>
                </a:lnTo>
                <a:lnTo>
                  <a:pt x="6161786" y="2986748"/>
                </a:lnTo>
                <a:lnTo>
                  <a:pt x="5800852" y="3826675"/>
                </a:lnTo>
                <a:lnTo>
                  <a:pt x="6039459" y="2870720"/>
                </a:lnTo>
                <a:lnTo>
                  <a:pt x="6161786" y="2986748"/>
                </a:lnTo>
                <a:lnTo>
                  <a:pt x="6161786" y="2969310"/>
                </a:lnTo>
                <a:lnTo>
                  <a:pt x="6042965" y="2856649"/>
                </a:lnTo>
                <a:lnTo>
                  <a:pt x="6170244" y="2346756"/>
                </a:lnTo>
                <a:lnTo>
                  <a:pt x="6297574" y="2670759"/>
                </a:lnTo>
                <a:lnTo>
                  <a:pt x="6297574" y="2635923"/>
                </a:lnTo>
                <a:lnTo>
                  <a:pt x="6176670" y="2328227"/>
                </a:lnTo>
                <a:lnTo>
                  <a:pt x="6300584" y="2237663"/>
                </a:lnTo>
                <a:lnTo>
                  <a:pt x="6366459" y="2510434"/>
                </a:lnTo>
                <a:lnTo>
                  <a:pt x="6366459" y="2456332"/>
                </a:lnTo>
                <a:lnTo>
                  <a:pt x="6311697" y="2229548"/>
                </a:lnTo>
                <a:lnTo>
                  <a:pt x="6517691" y="2079002"/>
                </a:lnTo>
                <a:lnTo>
                  <a:pt x="6533274" y="2085708"/>
                </a:lnTo>
                <a:lnTo>
                  <a:pt x="6543167" y="2099233"/>
                </a:lnTo>
                <a:lnTo>
                  <a:pt x="6543167" y="2030539"/>
                </a:lnTo>
                <a:lnTo>
                  <a:pt x="6498463" y="2038096"/>
                </a:lnTo>
                <a:lnTo>
                  <a:pt x="6517195" y="2063724"/>
                </a:lnTo>
                <a:lnTo>
                  <a:pt x="6308483" y="2216213"/>
                </a:lnTo>
                <a:lnTo>
                  <a:pt x="6297371" y="2170201"/>
                </a:lnTo>
                <a:lnTo>
                  <a:pt x="6297371" y="2224341"/>
                </a:lnTo>
                <a:lnTo>
                  <a:pt x="6179261" y="2310625"/>
                </a:lnTo>
                <a:lnTo>
                  <a:pt x="6249873" y="2027720"/>
                </a:lnTo>
                <a:lnTo>
                  <a:pt x="6297371" y="2224341"/>
                </a:lnTo>
                <a:lnTo>
                  <a:pt x="6297371" y="2170201"/>
                </a:lnTo>
                <a:lnTo>
                  <a:pt x="6256528" y="2001075"/>
                </a:lnTo>
                <a:lnTo>
                  <a:pt x="6308001" y="1794878"/>
                </a:lnTo>
                <a:lnTo>
                  <a:pt x="6520739" y="1979002"/>
                </a:lnTo>
                <a:lnTo>
                  <a:pt x="6499987" y="2003044"/>
                </a:lnTo>
                <a:lnTo>
                  <a:pt x="6581927" y="2023973"/>
                </a:lnTo>
                <a:lnTo>
                  <a:pt x="6581927" y="1941842"/>
                </a:lnTo>
                <a:lnTo>
                  <a:pt x="6559702" y="1950872"/>
                </a:lnTo>
                <a:lnTo>
                  <a:pt x="6545669" y="1916328"/>
                </a:lnTo>
                <a:lnTo>
                  <a:pt x="6545669" y="1950135"/>
                </a:lnTo>
                <a:lnTo>
                  <a:pt x="6537096" y="1960067"/>
                </a:lnTo>
                <a:lnTo>
                  <a:pt x="6524180" y="1965312"/>
                </a:lnTo>
                <a:lnTo>
                  <a:pt x="6311430" y="1781124"/>
                </a:lnTo>
                <a:lnTo>
                  <a:pt x="6374460" y="1528610"/>
                </a:lnTo>
                <a:lnTo>
                  <a:pt x="6545669" y="1950135"/>
                </a:lnTo>
                <a:lnTo>
                  <a:pt x="6545669" y="1916328"/>
                </a:lnTo>
                <a:lnTo>
                  <a:pt x="6379680" y="1507705"/>
                </a:lnTo>
                <a:lnTo>
                  <a:pt x="6569748" y="746239"/>
                </a:lnTo>
                <a:lnTo>
                  <a:pt x="6588506" y="753999"/>
                </a:lnTo>
                <a:lnTo>
                  <a:pt x="6588150" y="749020"/>
                </a:lnTo>
                <a:lnTo>
                  <a:pt x="6600952" y="752221"/>
                </a:lnTo>
                <a:lnTo>
                  <a:pt x="6595834" y="729107"/>
                </a:lnTo>
                <a:lnTo>
                  <a:pt x="6582537" y="669036"/>
                </a:lnTo>
                <a:lnTo>
                  <a:pt x="6582207" y="669112"/>
                </a:lnTo>
                <a:lnTo>
                  <a:pt x="6580746" y="666051"/>
                </a:lnTo>
                <a:lnTo>
                  <a:pt x="6580746" y="669442"/>
                </a:lnTo>
                <a:lnTo>
                  <a:pt x="6555714" y="675030"/>
                </a:lnTo>
                <a:lnTo>
                  <a:pt x="6555714" y="750049"/>
                </a:lnTo>
                <a:lnTo>
                  <a:pt x="6371564" y="1487716"/>
                </a:lnTo>
                <a:lnTo>
                  <a:pt x="6366332" y="1474838"/>
                </a:lnTo>
                <a:lnTo>
                  <a:pt x="6366332" y="1508620"/>
                </a:lnTo>
                <a:lnTo>
                  <a:pt x="6300635" y="1771777"/>
                </a:lnTo>
                <a:lnTo>
                  <a:pt x="6297206" y="1768817"/>
                </a:lnTo>
                <a:lnTo>
                  <a:pt x="6297206" y="1785543"/>
                </a:lnTo>
                <a:lnTo>
                  <a:pt x="6250076" y="1974342"/>
                </a:lnTo>
                <a:lnTo>
                  <a:pt x="6243421" y="1946783"/>
                </a:lnTo>
                <a:lnTo>
                  <a:pt x="6243421" y="2000986"/>
                </a:lnTo>
                <a:lnTo>
                  <a:pt x="6167526" y="2304986"/>
                </a:lnTo>
                <a:lnTo>
                  <a:pt x="6161240" y="2288997"/>
                </a:lnTo>
                <a:lnTo>
                  <a:pt x="6161240" y="2323795"/>
                </a:lnTo>
                <a:lnTo>
                  <a:pt x="6158395" y="2325878"/>
                </a:lnTo>
                <a:lnTo>
                  <a:pt x="6158395" y="2341588"/>
                </a:lnTo>
                <a:lnTo>
                  <a:pt x="6032322" y="2846552"/>
                </a:lnTo>
                <a:lnTo>
                  <a:pt x="5786412" y="2613406"/>
                </a:lnTo>
                <a:lnTo>
                  <a:pt x="6158395" y="2341588"/>
                </a:lnTo>
                <a:lnTo>
                  <a:pt x="6158395" y="2325878"/>
                </a:lnTo>
                <a:lnTo>
                  <a:pt x="5789993" y="2595041"/>
                </a:lnTo>
                <a:lnTo>
                  <a:pt x="6035433" y="2003653"/>
                </a:lnTo>
                <a:lnTo>
                  <a:pt x="6161240" y="2323795"/>
                </a:lnTo>
                <a:lnTo>
                  <a:pt x="6161240" y="2288997"/>
                </a:lnTo>
                <a:lnTo>
                  <a:pt x="6042469" y="1986699"/>
                </a:lnTo>
                <a:lnTo>
                  <a:pt x="6167323" y="1685886"/>
                </a:lnTo>
                <a:lnTo>
                  <a:pt x="6243421" y="2000986"/>
                </a:lnTo>
                <a:lnTo>
                  <a:pt x="6243421" y="1946783"/>
                </a:lnTo>
                <a:lnTo>
                  <a:pt x="6179985" y="1684070"/>
                </a:lnTo>
                <a:lnTo>
                  <a:pt x="6297206" y="1785543"/>
                </a:lnTo>
                <a:lnTo>
                  <a:pt x="6297206" y="1768817"/>
                </a:lnTo>
                <a:lnTo>
                  <a:pt x="6176340" y="1664144"/>
                </a:lnTo>
                <a:lnTo>
                  <a:pt x="6304292" y="1355839"/>
                </a:lnTo>
                <a:lnTo>
                  <a:pt x="6366332" y="1508620"/>
                </a:lnTo>
                <a:lnTo>
                  <a:pt x="6366332" y="1474838"/>
                </a:lnTo>
                <a:lnTo>
                  <a:pt x="6311227" y="1339164"/>
                </a:lnTo>
                <a:lnTo>
                  <a:pt x="6555714" y="750049"/>
                </a:lnTo>
                <a:lnTo>
                  <a:pt x="6555714" y="675030"/>
                </a:lnTo>
                <a:lnTo>
                  <a:pt x="6544767" y="677468"/>
                </a:lnTo>
                <a:lnTo>
                  <a:pt x="6544767" y="743458"/>
                </a:lnTo>
                <a:lnTo>
                  <a:pt x="6304445" y="1322489"/>
                </a:lnTo>
                <a:lnTo>
                  <a:pt x="6297523" y="1305458"/>
                </a:lnTo>
                <a:lnTo>
                  <a:pt x="6297523" y="1339176"/>
                </a:lnTo>
                <a:lnTo>
                  <a:pt x="6170574" y="1645081"/>
                </a:lnTo>
                <a:lnTo>
                  <a:pt x="6161151" y="1606067"/>
                </a:lnTo>
                <a:lnTo>
                  <a:pt x="6161151" y="1667776"/>
                </a:lnTo>
                <a:lnTo>
                  <a:pt x="6035814" y="1969757"/>
                </a:lnTo>
                <a:lnTo>
                  <a:pt x="5791390" y="1347711"/>
                </a:lnTo>
                <a:lnTo>
                  <a:pt x="6161151" y="1667776"/>
                </a:lnTo>
                <a:lnTo>
                  <a:pt x="6161151" y="1606067"/>
                </a:lnTo>
                <a:lnTo>
                  <a:pt x="6158293" y="1594231"/>
                </a:lnTo>
                <a:lnTo>
                  <a:pt x="6158293" y="1648498"/>
                </a:lnTo>
                <a:lnTo>
                  <a:pt x="5785307" y="1325524"/>
                </a:lnTo>
                <a:lnTo>
                  <a:pt x="6031865" y="1124991"/>
                </a:lnTo>
                <a:lnTo>
                  <a:pt x="6158293" y="1648498"/>
                </a:lnTo>
                <a:lnTo>
                  <a:pt x="6158293" y="1594231"/>
                </a:lnTo>
                <a:lnTo>
                  <a:pt x="6042838" y="1116063"/>
                </a:lnTo>
                <a:lnTo>
                  <a:pt x="6166180" y="1015746"/>
                </a:lnTo>
                <a:lnTo>
                  <a:pt x="6297523" y="1339176"/>
                </a:lnTo>
                <a:lnTo>
                  <a:pt x="6297523" y="1305458"/>
                </a:lnTo>
                <a:lnTo>
                  <a:pt x="6176467" y="1007389"/>
                </a:lnTo>
                <a:lnTo>
                  <a:pt x="6521920" y="726414"/>
                </a:lnTo>
                <a:lnTo>
                  <a:pt x="6530289" y="729894"/>
                </a:lnTo>
                <a:lnTo>
                  <a:pt x="6527038" y="733679"/>
                </a:lnTo>
                <a:lnTo>
                  <a:pt x="6539319" y="736777"/>
                </a:lnTo>
                <a:lnTo>
                  <a:pt x="6544767" y="743458"/>
                </a:lnTo>
                <a:lnTo>
                  <a:pt x="6544767" y="677468"/>
                </a:lnTo>
                <a:lnTo>
                  <a:pt x="6499352" y="687578"/>
                </a:lnTo>
                <a:lnTo>
                  <a:pt x="6519367" y="712216"/>
                </a:lnTo>
                <a:lnTo>
                  <a:pt x="6171463" y="995070"/>
                </a:lnTo>
                <a:lnTo>
                  <a:pt x="6161176" y="969746"/>
                </a:lnTo>
                <a:lnTo>
                  <a:pt x="6161176" y="1003427"/>
                </a:lnTo>
                <a:lnTo>
                  <a:pt x="6039523" y="1102334"/>
                </a:lnTo>
                <a:lnTo>
                  <a:pt x="5802211" y="119557"/>
                </a:lnTo>
                <a:lnTo>
                  <a:pt x="6161176" y="1003427"/>
                </a:lnTo>
                <a:lnTo>
                  <a:pt x="6161176" y="969746"/>
                </a:lnTo>
                <a:lnTo>
                  <a:pt x="5790743" y="57734"/>
                </a:lnTo>
                <a:lnTo>
                  <a:pt x="6518554" y="627799"/>
                </a:lnTo>
                <a:lnTo>
                  <a:pt x="6498971" y="652780"/>
                </a:lnTo>
                <a:lnTo>
                  <a:pt x="6580746" y="669442"/>
                </a:lnTo>
                <a:lnTo>
                  <a:pt x="6580746" y="666051"/>
                </a:lnTo>
                <a:lnTo>
                  <a:pt x="6566294" y="635635"/>
                </a:lnTo>
                <a:lnTo>
                  <a:pt x="6545961" y="592836"/>
                </a:lnTo>
                <a:lnTo>
                  <a:pt x="6526416" y="617766"/>
                </a:lnTo>
                <a:lnTo>
                  <a:pt x="5779897" y="33147"/>
                </a:lnTo>
                <a:lnTo>
                  <a:pt x="5775960" y="38100"/>
                </a:lnTo>
                <a:lnTo>
                  <a:pt x="5769737" y="39624"/>
                </a:lnTo>
                <a:lnTo>
                  <a:pt x="6028550" y="1111250"/>
                </a:lnTo>
                <a:lnTo>
                  <a:pt x="5771896" y="1319911"/>
                </a:lnTo>
                <a:lnTo>
                  <a:pt x="5776379" y="1325397"/>
                </a:lnTo>
                <a:lnTo>
                  <a:pt x="5775960" y="1325880"/>
                </a:lnTo>
                <a:lnTo>
                  <a:pt x="5769991" y="1328166"/>
                </a:lnTo>
                <a:lnTo>
                  <a:pt x="6028779" y="1986724"/>
                </a:lnTo>
                <a:lnTo>
                  <a:pt x="5770118" y="2609977"/>
                </a:lnTo>
                <a:lnTo>
                  <a:pt x="5775007" y="2612021"/>
                </a:lnTo>
                <a:lnTo>
                  <a:pt x="5775477" y="2612656"/>
                </a:lnTo>
                <a:lnTo>
                  <a:pt x="5771642" y="2616708"/>
                </a:lnTo>
                <a:lnTo>
                  <a:pt x="6028817" y="2860624"/>
                </a:lnTo>
                <a:lnTo>
                  <a:pt x="5769737" y="3898392"/>
                </a:lnTo>
                <a:lnTo>
                  <a:pt x="5771743" y="3898900"/>
                </a:lnTo>
                <a:lnTo>
                  <a:pt x="5776633" y="3901008"/>
                </a:lnTo>
                <a:lnTo>
                  <a:pt x="5779389" y="3905262"/>
                </a:lnTo>
                <a:lnTo>
                  <a:pt x="6521971" y="3423970"/>
                </a:lnTo>
                <a:lnTo>
                  <a:pt x="6539230" y="3450590"/>
                </a:lnTo>
                <a:lnTo>
                  <a:pt x="6565303" y="3406406"/>
                </a:lnTo>
                <a:lnTo>
                  <a:pt x="6582143" y="3377857"/>
                </a:lnTo>
                <a:lnTo>
                  <a:pt x="6582537" y="3378200"/>
                </a:lnTo>
                <a:lnTo>
                  <a:pt x="6582562" y="3377793"/>
                </a:lnTo>
                <a:lnTo>
                  <a:pt x="6596367" y="3317621"/>
                </a:lnTo>
                <a:lnTo>
                  <a:pt x="6601587" y="3294888"/>
                </a:lnTo>
                <a:close/>
              </a:path>
              <a:path w="8722360" h="3938270">
                <a:moveTo>
                  <a:pt x="8722233" y="3377184"/>
                </a:moveTo>
                <a:lnTo>
                  <a:pt x="8709533" y="3370834"/>
                </a:lnTo>
                <a:lnTo>
                  <a:pt x="8646033" y="3339084"/>
                </a:lnTo>
                <a:lnTo>
                  <a:pt x="8646033" y="3370834"/>
                </a:lnTo>
                <a:lnTo>
                  <a:pt x="7673340" y="3370834"/>
                </a:lnTo>
                <a:lnTo>
                  <a:pt x="7673340" y="3383534"/>
                </a:lnTo>
                <a:lnTo>
                  <a:pt x="8646033" y="3383534"/>
                </a:lnTo>
                <a:lnTo>
                  <a:pt x="8646033" y="3415284"/>
                </a:lnTo>
                <a:lnTo>
                  <a:pt x="8709533" y="3383534"/>
                </a:lnTo>
                <a:lnTo>
                  <a:pt x="8722233" y="3377184"/>
                </a:lnTo>
                <a:close/>
              </a:path>
              <a:path w="8722360" h="3938270">
                <a:moveTo>
                  <a:pt x="8722233" y="2023872"/>
                </a:moveTo>
                <a:lnTo>
                  <a:pt x="8709533" y="2017522"/>
                </a:lnTo>
                <a:lnTo>
                  <a:pt x="8646033" y="1985772"/>
                </a:lnTo>
                <a:lnTo>
                  <a:pt x="8646033" y="2017522"/>
                </a:lnTo>
                <a:lnTo>
                  <a:pt x="7673340" y="2017522"/>
                </a:lnTo>
                <a:lnTo>
                  <a:pt x="7673340" y="2030222"/>
                </a:lnTo>
                <a:lnTo>
                  <a:pt x="8646033" y="2030222"/>
                </a:lnTo>
                <a:lnTo>
                  <a:pt x="8646033" y="2061972"/>
                </a:lnTo>
                <a:lnTo>
                  <a:pt x="8709533" y="2030222"/>
                </a:lnTo>
                <a:lnTo>
                  <a:pt x="8722233" y="2023872"/>
                </a:lnTo>
                <a:close/>
              </a:path>
              <a:path w="8722360" h="3938270">
                <a:moveTo>
                  <a:pt x="8722233" y="669036"/>
                </a:moveTo>
                <a:lnTo>
                  <a:pt x="8709533" y="662686"/>
                </a:lnTo>
                <a:lnTo>
                  <a:pt x="8646033" y="630936"/>
                </a:lnTo>
                <a:lnTo>
                  <a:pt x="8646033" y="662686"/>
                </a:lnTo>
                <a:lnTo>
                  <a:pt x="7673340" y="662686"/>
                </a:lnTo>
                <a:lnTo>
                  <a:pt x="7673340" y="675386"/>
                </a:lnTo>
                <a:lnTo>
                  <a:pt x="8646033" y="675386"/>
                </a:lnTo>
                <a:lnTo>
                  <a:pt x="8646033" y="707136"/>
                </a:lnTo>
                <a:lnTo>
                  <a:pt x="8709533" y="675386"/>
                </a:lnTo>
                <a:lnTo>
                  <a:pt x="8722233" y="66903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1870435" y="6556585"/>
            <a:ext cx="204470" cy="165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dirty="0" sz="850" spc="40">
                <a:solidFill>
                  <a:srgbClr val="FFFFFF"/>
                </a:solidFill>
                <a:latin typeface="Tahoma"/>
                <a:cs typeface="Tahoma"/>
              </a:rPr>
              <a:t>34</a:t>
            </a:fld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2689860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89860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18796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70"/>
              <a:t>W</a:t>
            </a:r>
            <a:r>
              <a:rPr dirty="0" spc="15"/>
              <a:t>e</a:t>
            </a:r>
            <a:r>
              <a:rPr dirty="0" spc="45"/>
              <a:t>i</a:t>
            </a:r>
            <a:r>
              <a:rPr dirty="0" spc="-40"/>
              <a:t>g</a:t>
            </a:r>
            <a:r>
              <a:rPr dirty="0" spc="95"/>
              <a:t>h</a:t>
            </a:r>
            <a:r>
              <a:rPr dirty="0" spc="25"/>
              <a:t>t</a:t>
            </a:r>
            <a:r>
              <a:rPr dirty="0" spc="75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90926" y="2176348"/>
            <a:ext cx="45148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-3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 spc="-44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83510" y="3308350"/>
            <a:ext cx="1104265" cy="1058545"/>
            <a:chOff x="2683510" y="3308350"/>
            <a:chExt cx="1104265" cy="1058545"/>
          </a:xfrm>
        </p:grpSpPr>
        <p:sp>
          <p:nvSpPr>
            <p:cNvPr id="8" name="object 8"/>
            <p:cNvSpPr/>
            <p:nvPr/>
          </p:nvSpPr>
          <p:spPr>
            <a:xfrm>
              <a:off x="2689860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89860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042157" y="3531234"/>
            <a:ext cx="4584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83510" y="4661661"/>
            <a:ext cx="1104265" cy="1058545"/>
            <a:chOff x="2683510" y="4661661"/>
            <a:chExt cx="1104265" cy="1058545"/>
          </a:xfrm>
        </p:grpSpPr>
        <p:sp>
          <p:nvSpPr>
            <p:cNvPr id="12" name="object 12"/>
            <p:cNvSpPr/>
            <p:nvPr/>
          </p:nvSpPr>
          <p:spPr>
            <a:xfrm>
              <a:off x="2689860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89860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42157" y="4885435"/>
            <a:ext cx="4584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01641" y="5184394"/>
            <a:ext cx="1104265" cy="1058545"/>
            <a:chOff x="4501641" y="5184394"/>
            <a:chExt cx="1104265" cy="1058545"/>
          </a:xfrm>
        </p:grpSpPr>
        <p:sp>
          <p:nvSpPr>
            <p:cNvPr id="16" name="object 16"/>
            <p:cNvSpPr/>
            <p:nvPr/>
          </p:nvSpPr>
          <p:spPr>
            <a:xfrm>
              <a:off x="4507991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11"/>
                  </a:lnTo>
                  <a:lnTo>
                    <a:pt x="8788" y="616693"/>
                  </a:lnTo>
                  <a:lnTo>
                    <a:pt x="19485" y="661694"/>
                  </a:lnTo>
                  <a:lnTo>
                    <a:pt x="34127" y="705129"/>
                  </a:lnTo>
                  <a:lnTo>
                    <a:pt x="52523" y="746814"/>
                  </a:lnTo>
                  <a:lnTo>
                    <a:pt x="74478" y="786564"/>
                  </a:lnTo>
                  <a:lnTo>
                    <a:pt x="99801" y="824195"/>
                  </a:lnTo>
                  <a:lnTo>
                    <a:pt x="128300" y="859521"/>
                  </a:lnTo>
                  <a:lnTo>
                    <a:pt x="159781" y="892359"/>
                  </a:lnTo>
                  <a:lnTo>
                    <a:pt x="194053" y="922523"/>
                  </a:lnTo>
                  <a:lnTo>
                    <a:pt x="230923" y="949830"/>
                  </a:lnTo>
                  <a:lnTo>
                    <a:pt x="270199" y="974095"/>
                  </a:lnTo>
                  <a:lnTo>
                    <a:pt x="311688" y="995133"/>
                  </a:lnTo>
                  <a:lnTo>
                    <a:pt x="355197" y="1012760"/>
                  </a:lnTo>
                  <a:lnTo>
                    <a:pt x="400535" y="1026791"/>
                  </a:lnTo>
                  <a:lnTo>
                    <a:pt x="447508" y="1037042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2"/>
                  </a:lnTo>
                  <a:lnTo>
                    <a:pt x="690648" y="1026791"/>
                  </a:lnTo>
                  <a:lnTo>
                    <a:pt x="735986" y="1012760"/>
                  </a:lnTo>
                  <a:lnTo>
                    <a:pt x="779495" y="995133"/>
                  </a:lnTo>
                  <a:lnTo>
                    <a:pt x="820984" y="974095"/>
                  </a:lnTo>
                  <a:lnTo>
                    <a:pt x="860260" y="949830"/>
                  </a:lnTo>
                  <a:lnTo>
                    <a:pt x="897130" y="922523"/>
                  </a:lnTo>
                  <a:lnTo>
                    <a:pt x="931402" y="892359"/>
                  </a:lnTo>
                  <a:lnTo>
                    <a:pt x="962883" y="859521"/>
                  </a:lnTo>
                  <a:lnTo>
                    <a:pt x="991382" y="824195"/>
                  </a:lnTo>
                  <a:lnTo>
                    <a:pt x="1016705" y="786564"/>
                  </a:lnTo>
                  <a:lnTo>
                    <a:pt x="1038660" y="746814"/>
                  </a:lnTo>
                  <a:lnTo>
                    <a:pt x="1057056" y="705129"/>
                  </a:lnTo>
                  <a:lnTo>
                    <a:pt x="1071698" y="661694"/>
                  </a:lnTo>
                  <a:lnTo>
                    <a:pt x="1082395" y="616693"/>
                  </a:lnTo>
                  <a:lnTo>
                    <a:pt x="1088954" y="570311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3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07991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3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11"/>
                  </a:lnTo>
                  <a:lnTo>
                    <a:pt x="1082395" y="616693"/>
                  </a:lnTo>
                  <a:lnTo>
                    <a:pt x="1071698" y="661694"/>
                  </a:lnTo>
                  <a:lnTo>
                    <a:pt x="1057056" y="705129"/>
                  </a:lnTo>
                  <a:lnTo>
                    <a:pt x="1038660" y="746814"/>
                  </a:lnTo>
                  <a:lnTo>
                    <a:pt x="1016705" y="786564"/>
                  </a:lnTo>
                  <a:lnTo>
                    <a:pt x="991382" y="824195"/>
                  </a:lnTo>
                  <a:lnTo>
                    <a:pt x="962883" y="859521"/>
                  </a:lnTo>
                  <a:lnTo>
                    <a:pt x="931402" y="892359"/>
                  </a:lnTo>
                  <a:lnTo>
                    <a:pt x="897130" y="922523"/>
                  </a:lnTo>
                  <a:lnTo>
                    <a:pt x="860260" y="949830"/>
                  </a:lnTo>
                  <a:lnTo>
                    <a:pt x="820984" y="974095"/>
                  </a:lnTo>
                  <a:lnTo>
                    <a:pt x="779495" y="995133"/>
                  </a:lnTo>
                  <a:lnTo>
                    <a:pt x="735986" y="1012760"/>
                  </a:lnTo>
                  <a:lnTo>
                    <a:pt x="690648" y="1026791"/>
                  </a:lnTo>
                  <a:lnTo>
                    <a:pt x="643675" y="1037042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2"/>
                  </a:lnTo>
                  <a:lnTo>
                    <a:pt x="400535" y="1026791"/>
                  </a:lnTo>
                  <a:lnTo>
                    <a:pt x="355197" y="1012760"/>
                  </a:lnTo>
                  <a:lnTo>
                    <a:pt x="311688" y="995133"/>
                  </a:lnTo>
                  <a:lnTo>
                    <a:pt x="270199" y="974095"/>
                  </a:lnTo>
                  <a:lnTo>
                    <a:pt x="230923" y="949830"/>
                  </a:lnTo>
                  <a:lnTo>
                    <a:pt x="194053" y="922523"/>
                  </a:lnTo>
                  <a:lnTo>
                    <a:pt x="159781" y="892359"/>
                  </a:lnTo>
                  <a:lnTo>
                    <a:pt x="128300" y="859521"/>
                  </a:lnTo>
                  <a:lnTo>
                    <a:pt x="99801" y="824195"/>
                  </a:lnTo>
                  <a:lnTo>
                    <a:pt x="74478" y="786564"/>
                  </a:lnTo>
                  <a:lnTo>
                    <a:pt x="52523" y="746814"/>
                  </a:lnTo>
                  <a:lnTo>
                    <a:pt x="34127" y="705129"/>
                  </a:lnTo>
                  <a:lnTo>
                    <a:pt x="19485" y="661694"/>
                  </a:lnTo>
                  <a:lnTo>
                    <a:pt x="8788" y="616693"/>
                  </a:lnTo>
                  <a:lnTo>
                    <a:pt x="2229" y="570311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006085" y="5408472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01641" y="3896614"/>
            <a:ext cx="1104265" cy="1058545"/>
            <a:chOff x="4501641" y="3896614"/>
            <a:chExt cx="1104265" cy="1058545"/>
          </a:xfrm>
        </p:grpSpPr>
        <p:sp>
          <p:nvSpPr>
            <p:cNvPr id="20" name="object 20"/>
            <p:cNvSpPr/>
            <p:nvPr/>
          </p:nvSpPr>
          <p:spPr>
            <a:xfrm>
              <a:off x="4507991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07991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006085" y="4120641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01641" y="2610357"/>
            <a:ext cx="1104265" cy="1058545"/>
            <a:chOff x="4501641" y="2610357"/>
            <a:chExt cx="1104265" cy="1058545"/>
          </a:xfrm>
        </p:grpSpPr>
        <p:sp>
          <p:nvSpPr>
            <p:cNvPr id="24" name="object 24"/>
            <p:cNvSpPr/>
            <p:nvPr/>
          </p:nvSpPr>
          <p:spPr>
            <a:xfrm>
              <a:off x="4507991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07991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006085" y="283230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01641" y="1322577"/>
            <a:ext cx="1104265" cy="1058545"/>
            <a:chOff x="4501641" y="1322577"/>
            <a:chExt cx="1104265" cy="1058545"/>
          </a:xfrm>
        </p:grpSpPr>
        <p:sp>
          <p:nvSpPr>
            <p:cNvPr id="28" name="object 28"/>
            <p:cNvSpPr/>
            <p:nvPr/>
          </p:nvSpPr>
          <p:spPr>
            <a:xfrm>
              <a:off x="4507991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507991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006085" y="154452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319773" y="5184394"/>
            <a:ext cx="1104265" cy="1058545"/>
            <a:chOff x="6319773" y="5184394"/>
            <a:chExt cx="1104265" cy="1058545"/>
          </a:xfrm>
        </p:grpSpPr>
        <p:sp>
          <p:nvSpPr>
            <p:cNvPr id="32" name="object 32"/>
            <p:cNvSpPr/>
            <p:nvPr/>
          </p:nvSpPr>
          <p:spPr>
            <a:xfrm>
              <a:off x="6326123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11"/>
                  </a:lnTo>
                  <a:lnTo>
                    <a:pt x="8788" y="616693"/>
                  </a:lnTo>
                  <a:lnTo>
                    <a:pt x="19485" y="661694"/>
                  </a:lnTo>
                  <a:lnTo>
                    <a:pt x="34127" y="705129"/>
                  </a:lnTo>
                  <a:lnTo>
                    <a:pt x="52523" y="746814"/>
                  </a:lnTo>
                  <a:lnTo>
                    <a:pt x="74478" y="786564"/>
                  </a:lnTo>
                  <a:lnTo>
                    <a:pt x="99801" y="824195"/>
                  </a:lnTo>
                  <a:lnTo>
                    <a:pt x="128300" y="859521"/>
                  </a:lnTo>
                  <a:lnTo>
                    <a:pt x="159781" y="892359"/>
                  </a:lnTo>
                  <a:lnTo>
                    <a:pt x="194053" y="922523"/>
                  </a:lnTo>
                  <a:lnTo>
                    <a:pt x="230923" y="949830"/>
                  </a:lnTo>
                  <a:lnTo>
                    <a:pt x="270199" y="974095"/>
                  </a:lnTo>
                  <a:lnTo>
                    <a:pt x="311688" y="995133"/>
                  </a:lnTo>
                  <a:lnTo>
                    <a:pt x="355197" y="1012760"/>
                  </a:lnTo>
                  <a:lnTo>
                    <a:pt x="400535" y="1026791"/>
                  </a:lnTo>
                  <a:lnTo>
                    <a:pt x="447508" y="1037042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2"/>
                  </a:lnTo>
                  <a:lnTo>
                    <a:pt x="690648" y="1026791"/>
                  </a:lnTo>
                  <a:lnTo>
                    <a:pt x="735986" y="1012760"/>
                  </a:lnTo>
                  <a:lnTo>
                    <a:pt x="779495" y="995133"/>
                  </a:lnTo>
                  <a:lnTo>
                    <a:pt x="820984" y="974095"/>
                  </a:lnTo>
                  <a:lnTo>
                    <a:pt x="860260" y="949830"/>
                  </a:lnTo>
                  <a:lnTo>
                    <a:pt x="897130" y="922523"/>
                  </a:lnTo>
                  <a:lnTo>
                    <a:pt x="931402" y="892359"/>
                  </a:lnTo>
                  <a:lnTo>
                    <a:pt x="962883" y="859521"/>
                  </a:lnTo>
                  <a:lnTo>
                    <a:pt x="991382" y="824195"/>
                  </a:lnTo>
                  <a:lnTo>
                    <a:pt x="1016705" y="786564"/>
                  </a:lnTo>
                  <a:lnTo>
                    <a:pt x="1038660" y="746814"/>
                  </a:lnTo>
                  <a:lnTo>
                    <a:pt x="1057056" y="705129"/>
                  </a:lnTo>
                  <a:lnTo>
                    <a:pt x="1071698" y="661694"/>
                  </a:lnTo>
                  <a:lnTo>
                    <a:pt x="1082395" y="616693"/>
                  </a:lnTo>
                  <a:lnTo>
                    <a:pt x="1088954" y="570311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3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26123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3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11"/>
                  </a:lnTo>
                  <a:lnTo>
                    <a:pt x="1082395" y="616693"/>
                  </a:lnTo>
                  <a:lnTo>
                    <a:pt x="1071698" y="661694"/>
                  </a:lnTo>
                  <a:lnTo>
                    <a:pt x="1057056" y="705129"/>
                  </a:lnTo>
                  <a:lnTo>
                    <a:pt x="1038660" y="746814"/>
                  </a:lnTo>
                  <a:lnTo>
                    <a:pt x="1016705" y="786564"/>
                  </a:lnTo>
                  <a:lnTo>
                    <a:pt x="991382" y="824195"/>
                  </a:lnTo>
                  <a:lnTo>
                    <a:pt x="962883" y="859521"/>
                  </a:lnTo>
                  <a:lnTo>
                    <a:pt x="931402" y="892359"/>
                  </a:lnTo>
                  <a:lnTo>
                    <a:pt x="897130" y="922523"/>
                  </a:lnTo>
                  <a:lnTo>
                    <a:pt x="860260" y="949830"/>
                  </a:lnTo>
                  <a:lnTo>
                    <a:pt x="820984" y="974095"/>
                  </a:lnTo>
                  <a:lnTo>
                    <a:pt x="779495" y="995133"/>
                  </a:lnTo>
                  <a:lnTo>
                    <a:pt x="735986" y="1012760"/>
                  </a:lnTo>
                  <a:lnTo>
                    <a:pt x="690648" y="1026791"/>
                  </a:lnTo>
                  <a:lnTo>
                    <a:pt x="643675" y="1037042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2"/>
                  </a:lnTo>
                  <a:lnTo>
                    <a:pt x="400535" y="1026791"/>
                  </a:lnTo>
                  <a:lnTo>
                    <a:pt x="355197" y="1012760"/>
                  </a:lnTo>
                  <a:lnTo>
                    <a:pt x="311688" y="995133"/>
                  </a:lnTo>
                  <a:lnTo>
                    <a:pt x="270199" y="974095"/>
                  </a:lnTo>
                  <a:lnTo>
                    <a:pt x="230923" y="949830"/>
                  </a:lnTo>
                  <a:lnTo>
                    <a:pt x="194053" y="922523"/>
                  </a:lnTo>
                  <a:lnTo>
                    <a:pt x="159781" y="892359"/>
                  </a:lnTo>
                  <a:lnTo>
                    <a:pt x="128300" y="859521"/>
                  </a:lnTo>
                  <a:lnTo>
                    <a:pt x="99801" y="824195"/>
                  </a:lnTo>
                  <a:lnTo>
                    <a:pt x="74478" y="786564"/>
                  </a:lnTo>
                  <a:lnTo>
                    <a:pt x="52523" y="746814"/>
                  </a:lnTo>
                  <a:lnTo>
                    <a:pt x="34127" y="705129"/>
                  </a:lnTo>
                  <a:lnTo>
                    <a:pt x="19485" y="661694"/>
                  </a:lnTo>
                  <a:lnTo>
                    <a:pt x="8788" y="616693"/>
                  </a:lnTo>
                  <a:lnTo>
                    <a:pt x="2229" y="570311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824598" y="5408472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19773" y="3896614"/>
            <a:ext cx="1104265" cy="1058545"/>
            <a:chOff x="6319773" y="3896614"/>
            <a:chExt cx="1104265" cy="1058545"/>
          </a:xfrm>
        </p:grpSpPr>
        <p:sp>
          <p:nvSpPr>
            <p:cNvPr id="36" name="object 36"/>
            <p:cNvSpPr/>
            <p:nvPr/>
          </p:nvSpPr>
          <p:spPr>
            <a:xfrm>
              <a:off x="6326123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326123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824598" y="4120641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319773" y="2610357"/>
            <a:ext cx="1104265" cy="1058545"/>
            <a:chOff x="6319773" y="2610357"/>
            <a:chExt cx="1104265" cy="1058545"/>
          </a:xfrm>
        </p:grpSpPr>
        <p:sp>
          <p:nvSpPr>
            <p:cNvPr id="40" name="object 40"/>
            <p:cNvSpPr/>
            <p:nvPr/>
          </p:nvSpPr>
          <p:spPr>
            <a:xfrm>
              <a:off x="6326123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26123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824598" y="283230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319773" y="1322577"/>
            <a:ext cx="1104265" cy="1058545"/>
            <a:chOff x="6319773" y="1322577"/>
            <a:chExt cx="1104265" cy="1058545"/>
          </a:xfrm>
        </p:grpSpPr>
        <p:sp>
          <p:nvSpPr>
            <p:cNvPr id="44" name="object 44"/>
            <p:cNvSpPr/>
            <p:nvPr/>
          </p:nvSpPr>
          <p:spPr>
            <a:xfrm>
              <a:off x="6326123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326123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824598" y="154452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217154" y="1953514"/>
            <a:ext cx="1104265" cy="1058545"/>
            <a:chOff x="8217154" y="1953514"/>
            <a:chExt cx="1104265" cy="1058545"/>
          </a:xfrm>
        </p:grpSpPr>
        <p:sp>
          <p:nvSpPr>
            <p:cNvPr id="48" name="object 48"/>
            <p:cNvSpPr/>
            <p:nvPr/>
          </p:nvSpPr>
          <p:spPr>
            <a:xfrm>
              <a:off x="8223504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223504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679180" y="2226944"/>
            <a:ext cx="38989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19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8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217154" y="3308350"/>
            <a:ext cx="1104265" cy="1058545"/>
            <a:chOff x="8217154" y="3308350"/>
            <a:chExt cx="1104265" cy="1058545"/>
          </a:xfrm>
        </p:grpSpPr>
        <p:sp>
          <p:nvSpPr>
            <p:cNvPr id="52" name="object 52"/>
            <p:cNvSpPr/>
            <p:nvPr/>
          </p:nvSpPr>
          <p:spPr>
            <a:xfrm>
              <a:off x="8223504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223504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8637396" y="3581526"/>
            <a:ext cx="397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0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5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217154" y="4661661"/>
            <a:ext cx="1104265" cy="1058545"/>
            <a:chOff x="8217154" y="4661661"/>
            <a:chExt cx="1104265" cy="1058545"/>
          </a:xfrm>
        </p:grpSpPr>
        <p:sp>
          <p:nvSpPr>
            <p:cNvPr id="56" name="object 56"/>
            <p:cNvSpPr/>
            <p:nvPr/>
          </p:nvSpPr>
          <p:spPr>
            <a:xfrm>
              <a:off x="8223504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223504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8637396" y="4935727"/>
            <a:ext cx="397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0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5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641348" y="1321308"/>
            <a:ext cx="8722360" cy="4813300"/>
            <a:chOff x="1641348" y="1321308"/>
            <a:chExt cx="8722360" cy="4813300"/>
          </a:xfrm>
        </p:grpSpPr>
        <p:sp>
          <p:nvSpPr>
            <p:cNvPr id="60" name="object 60"/>
            <p:cNvSpPr/>
            <p:nvPr/>
          </p:nvSpPr>
          <p:spPr>
            <a:xfrm>
              <a:off x="1641348" y="1813559"/>
              <a:ext cx="8722360" cy="3938270"/>
            </a:xfrm>
            <a:custGeom>
              <a:avLst/>
              <a:gdLst/>
              <a:ahLst/>
              <a:cxnLst/>
              <a:rect l="l" t="t" r="r" b="b"/>
              <a:pathLst>
                <a:path w="8722360" h="3938270">
                  <a:moveTo>
                    <a:pt x="1048893" y="3377184"/>
                  </a:moveTo>
                  <a:lnTo>
                    <a:pt x="1036193" y="3370834"/>
                  </a:lnTo>
                  <a:lnTo>
                    <a:pt x="972693" y="3339084"/>
                  </a:lnTo>
                  <a:lnTo>
                    <a:pt x="972693" y="3370834"/>
                  </a:lnTo>
                  <a:lnTo>
                    <a:pt x="0" y="3370834"/>
                  </a:lnTo>
                  <a:lnTo>
                    <a:pt x="0" y="3383534"/>
                  </a:lnTo>
                  <a:lnTo>
                    <a:pt x="972693" y="3383534"/>
                  </a:lnTo>
                  <a:lnTo>
                    <a:pt x="972693" y="3415284"/>
                  </a:lnTo>
                  <a:lnTo>
                    <a:pt x="1036193" y="3383534"/>
                  </a:lnTo>
                  <a:lnTo>
                    <a:pt x="1048893" y="3377184"/>
                  </a:lnTo>
                  <a:close/>
                </a:path>
                <a:path w="8722360" h="3938270">
                  <a:moveTo>
                    <a:pt x="1048893" y="2023872"/>
                  </a:moveTo>
                  <a:lnTo>
                    <a:pt x="1036193" y="2017522"/>
                  </a:lnTo>
                  <a:lnTo>
                    <a:pt x="972693" y="1985772"/>
                  </a:lnTo>
                  <a:lnTo>
                    <a:pt x="972693" y="2017522"/>
                  </a:lnTo>
                  <a:lnTo>
                    <a:pt x="0" y="2017522"/>
                  </a:lnTo>
                  <a:lnTo>
                    <a:pt x="0" y="2030222"/>
                  </a:lnTo>
                  <a:lnTo>
                    <a:pt x="972693" y="2030222"/>
                  </a:lnTo>
                  <a:lnTo>
                    <a:pt x="972693" y="2061972"/>
                  </a:lnTo>
                  <a:lnTo>
                    <a:pt x="1036193" y="2030222"/>
                  </a:lnTo>
                  <a:lnTo>
                    <a:pt x="1048893" y="2023872"/>
                  </a:lnTo>
                  <a:close/>
                </a:path>
                <a:path w="8722360" h="3938270">
                  <a:moveTo>
                    <a:pt x="1048893" y="669036"/>
                  </a:moveTo>
                  <a:lnTo>
                    <a:pt x="1036193" y="662686"/>
                  </a:lnTo>
                  <a:lnTo>
                    <a:pt x="972693" y="630936"/>
                  </a:lnTo>
                  <a:lnTo>
                    <a:pt x="972693" y="662686"/>
                  </a:lnTo>
                  <a:lnTo>
                    <a:pt x="0" y="662686"/>
                  </a:lnTo>
                  <a:lnTo>
                    <a:pt x="0" y="675386"/>
                  </a:lnTo>
                  <a:lnTo>
                    <a:pt x="972693" y="675386"/>
                  </a:lnTo>
                  <a:lnTo>
                    <a:pt x="972693" y="707136"/>
                  </a:lnTo>
                  <a:lnTo>
                    <a:pt x="1036193" y="675386"/>
                  </a:lnTo>
                  <a:lnTo>
                    <a:pt x="1048893" y="669036"/>
                  </a:lnTo>
                  <a:close/>
                </a:path>
                <a:path w="8722360" h="3938270">
                  <a:moveTo>
                    <a:pt x="2887980" y="120650"/>
                  </a:moveTo>
                  <a:lnTo>
                    <a:pt x="2882392" y="98806"/>
                  </a:lnTo>
                  <a:lnTo>
                    <a:pt x="2866898" y="38100"/>
                  </a:lnTo>
                  <a:lnTo>
                    <a:pt x="2840977" y="44767"/>
                  </a:lnTo>
                  <a:lnTo>
                    <a:pt x="2840977" y="127381"/>
                  </a:lnTo>
                  <a:lnTo>
                    <a:pt x="2628823" y="1101674"/>
                  </a:lnTo>
                  <a:lnTo>
                    <a:pt x="2625725" y="1098880"/>
                  </a:lnTo>
                  <a:lnTo>
                    <a:pt x="2625725" y="1115910"/>
                  </a:lnTo>
                  <a:lnTo>
                    <a:pt x="2510955" y="1642986"/>
                  </a:lnTo>
                  <a:lnTo>
                    <a:pt x="2505303" y="1627886"/>
                  </a:lnTo>
                  <a:lnTo>
                    <a:pt x="2505303" y="1664271"/>
                  </a:lnTo>
                  <a:lnTo>
                    <a:pt x="2501735" y="1667700"/>
                  </a:lnTo>
                  <a:lnTo>
                    <a:pt x="2501735" y="1685315"/>
                  </a:lnTo>
                  <a:lnTo>
                    <a:pt x="2439390" y="1971649"/>
                  </a:lnTo>
                  <a:lnTo>
                    <a:pt x="2432977" y="1943150"/>
                  </a:lnTo>
                  <a:lnTo>
                    <a:pt x="2432977" y="2001062"/>
                  </a:lnTo>
                  <a:lnTo>
                    <a:pt x="2386266" y="2215578"/>
                  </a:lnTo>
                  <a:lnTo>
                    <a:pt x="2383256" y="2213140"/>
                  </a:lnTo>
                  <a:lnTo>
                    <a:pt x="2383256" y="2229421"/>
                  </a:lnTo>
                  <a:lnTo>
                    <a:pt x="2326729" y="2488984"/>
                  </a:lnTo>
                  <a:lnTo>
                    <a:pt x="2154275" y="2043849"/>
                  </a:lnTo>
                  <a:lnTo>
                    <a:pt x="2383256" y="2229421"/>
                  </a:lnTo>
                  <a:lnTo>
                    <a:pt x="2383256" y="2213140"/>
                  </a:lnTo>
                  <a:lnTo>
                    <a:pt x="2149424" y="2023618"/>
                  </a:lnTo>
                  <a:lnTo>
                    <a:pt x="2386761" y="1795703"/>
                  </a:lnTo>
                  <a:lnTo>
                    <a:pt x="2432977" y="2001062"/>
                  </a:lnTo>
                  <a:lnTo>
                    <a:pt x="2432977" y="1943150"/>
                  </a:lnTo>
                  <a:lnTo>
                    <a:pt x="2397480" y="1785416"/>
                  </a:lnTo>
                  <a:lnTo>
                    <a:pt x="2501735" y="1685315"/>
                  </a:lnTo>
                  <a:lnTo>
                    <a:pt x="2501735" y="1667700"/>
                  </a:lnTo>
                  <a:lnTo>
                    <a:pt x="2394216" y="1770926"/>
                  </a:lnTo>
                  <a:lnTo>
                    <a:pt x="2383498" y="1723301"/>
                  </a:lnTo>
                  <a:lnTo>
                    <a:pt x="2383498" y="1781213"/>
                  </a:lnTo>
                  <a:lnTo>
                    <a:pt x="2154961" y="2000631"/>
                  </a:lnTo>
                  <a:lnTo>
                    <a:pt x="2327097" y="1530604"/>
                  </a:lnTo>
                  <a:lnTo>
                    <a:pt x="2383498" y="1781213"/>
                  </a:lnTo>
                  <a:lnTo>
                    <a:pt x="2383498" y="1723301"/>
                  </a:lnTo>
                  <a:lnTo>
                    <a:pt x="2335174" y="1508556"/>
                  </a:lnTo>
                  <a:lnTo>
                    <a:pt x="2390495" y="1357477"/>
                  </a:lnTo>
                  <a:lnTo>
                    <a:pt x="2505303" y="1664271"/>
                  </a:lnTo>
                  <a:lnTo>
                    <a:pt x="2505303" y="1627886"/>
                  </a:lnTo>
                  <a:lnTo>
                    <a:pt x="2397239" y="1339075"/>
                  </a:lnTo>
                  <a:lnTo>
                    <a:pt x="2515400" y="1016406"/>
                  </a:lnTo>
                  <a:lnTo>
                    <a:pt x="2625725" y="1115910"/>
                  </a:lnTo>
                  <a:lnTo>
                    <a:pt x="2625725" y="1098880"/>
                  </a:lnTo>
                  <a:lnTo>
                    <a:pt x="2520086" y="1003604"/>
                  </a:lnTo>
                  <a:lnTo>
                    <a:pt x="2840977" y="127381"/>
                  </a:lnTo>
                  <a:lnTo>
                    <a:pt x="2840977" y="44767"/>
                  </a:lnTo>
                  <a:lnTo>
                    <a:pt x="2832189" y="47028"/>
                  </a:lnTo>
                  <a:lnTo>
                    <a:pt x="2832189" y="114325"/>
                  </a:lnTo>
                  <a:lnTo>
                    <a:pt x="2509888" y="994410"/>
                  </a:lnTo>
                  <a:lnTo>
                    <a:pt x="2505202" y="990193"/>
                  </a:lnTo>
                  <a:lnTo>
                    <a:pt x="2505202" y="1007198"/>
                  </a:lnTo>
                  <a:lnTo>
                    <a:pt x="2390381" y="1320749"/>
                  </a:lnTo>
                  <a:lnTo>
                    <a:pt x="2383637" y="1302727"/>
                  </a:lnTo>
                  <a:lnTo>
                    <a:pt x="2383637" y="1339151"/>
                  </a:lnTo>
                  <a:lnTo>
                    <a:pt x="2330005" y="1485607"/>
                  </a:lnTo>
                  <a:lnTo>
                    <a:pt x="2166391" y="758621"/>
                  </a:lnTo>
                  <a:lnTo>
                    <a:pt x="2383637" y="1339151"/>
                  </a:lnTo>
                  <a:lnTo>
                    <a:pt x="2383637" y="1302727"/>
                  </a:lnTo>
                  <a:lnTo>
                    <a:pt x="2154783" y="691134"/>
                  </a:lnTo>
                  <a:lnTo>
                    <a:pt x="2505202" y="1007198"/>
                  </a:lnTo>
                  <a:lnTo>
                    <a:pt x="2505202" y="990193"/>
                  </a:lnTo>
                  <a:lnTo>
                    <a:pt x="2149614" y="669518"/>
                  </a:lnTo>
                  <a:lnTo>
                    <a:pt x="2808020" y="97663"/>
                  </a:lnTo>
                  <a:lnTo>
                    <a:pt x="2816377" y="100736"/>
                  </a:lnTo>
                  <a:lnTo>
                    <a:pt x="2813431" y="104394"/>
                  </a:lnTo>
                  <a:lnTo>
                    <a:pt x="2825915" y="107124"/>
                  </a:lnTo>
                  <a:lnTo>
                    <a:pt x="2832189" y="114325"/>
                  </a:lnTo>
                  <a:lnTo>
                    <a:pt x="2832189" y="47028"/>
                  </a:lnTo>
                  <a:lnTo>
                    <a:pt x="2784348" y="59309"/>
                  </a:lnTo>
                  <a:lnTo>
                    <a:pt x="2805201" y="83299"/>
                  </a:lnTo>
                  <a:lnTo>
                    <a:pt x="2135505" y="664972"/>
                  </a:lnTo>
                  <a:lnTo>
                    <a:pt x="2139150" y="669163"/>
                  </a:lnTo>
                  <a:lnTo>
                    <a:pt x="2133473" y="670433"/>
                  </a:lnTo>
                  <a:lnTo>
                    <a:pt x="2321928" y="1507655"/>
                  </a:lnTo>
                  <a:lnTo>
                    <a:pt x="2133727" y="2021586"/>
                  </a:lnTo>
                  <a:lnTo>
                    <a:pt x="2139200" y="2023630"/>
                  </a:lnTo>
                  <a:lnTo>
                    <a:pt x="2139492" y="2023948"/>
                  </a:lnTo>
                  <a:lnTo>
                    <a:pt x="2133727" y="2026158"/>
                  </a:lnTo>
                  <a:lnTo>
                    <a:pt x="2321814" y="2511577"/>
                  </a:lnTo>
                  <a:lnTo>
                    <a:pt x="2133473" y="3376549"/>
                  </a:lnTo>
                  <a:lnTo>
                    <a:pt x="2137803" y="3377488"/>
                  </a:lnTo>
                  <a:lnTo>
                    <a:pt x="2139137" y="3377971"/>
                  </a:lnTo>
                  <a:lnTo>
                    <a:pt x="2136013" y="3382391"/>
                  </a:lnTo>
                  <a:lnTo>
                    <a:pt x="2801340" y="3860622"/>
                  </a:lnTo>
                  <a:lnTo>
                    <a:pt x="2782824" y="3886390"/>
                  </a:lnTo>
                  <a:lnTo>
                    <a:pt x="2865869" y="3899776"/>
                  </a:lnTo>
                  <a:lnTo>
                    <a:pt x="2866898" y="3900690"/>
                  </a:lnTo>
                  <a:lnTo>
                    <a:pt x="2867012" y="3899471"/>
                  </a:lnTo>
                  <a:lnTo>
                    <a:pt x="2881858" y="3839387"/>
                  </a:lnTo>
                  <a:lnTo>
                    <a:pt x="2887345" y="3817226"/>
                  </a:lnTo>
                  <a:lnTo>
                    <a:pt x="2874492" y="3820134"/>
                  </a:lnTo>
                  <a:lnTo>
                    <a:pt x="2874899" y="3815880"/>
                  </a:lnTo>
                  <a:lnTo>
                    <a:pt x="2856115" y="3823170"/>
                  </a:lnTo>
                  <a:lnTo>
                    <a:pt x="2842463" y="3762514"/>
                  </a:lnTo>
                  <a:lnTo>
                    <a:pt x="2842463" y="3820071"/>
                  </a:lnTo>
                  <a:lnTo>
                    <a:pt x="2832544" y="3794480"/>
                  </a:lnTo>
                  <a:lnTo>
                    <a:pt x="2832544" y="3829570"/>
                  </a:lnTo>
                  <a:lnTo>
                    <a:pt x="2830195" y="3830104"/>
                  </a:lnTo>
                  <a:lnTo>
                    <a:pt x="2827274" y="3824516"/>
                  </a:lnTo>
                  <a:lnTo>
                    <a:pt x="2821927" y="3831958"/>
                  </a:lnTo>
                  <a:lnTo>
                    <a:pt x="2813050" y="3833952"/>
                  </a:lnTo>
                  <a:lnTo>
                    <a:pt x="2816707" y="3838448"/>
                  </a:lnTo>
                  <a:lnTo>
                    <a:pt x="2803906" y="3843401"/>
                  </a:lnTo>
                  <a:lnTo>
                    <a:pt x="2809824" y="3848798"/>
                  </a:lnTo>
                  <a:lnTo>
                    <a:pt x="2808732" y="3850322"/>
                  </a:lnTo>
                  <a:lnTo>
                    <a:pt x="2149132" y="3376130"/>
                  </a:lnTo>
                  <a:lnTo>
                    <a:pt x="2509850" y="2996857"/>
                  </a:lnTo>
                  <a:lnTo>
                    <a:pt x="2832544" y="3829570"/>
                  </a:lnTo>
                  <a:lnTo>
                    <a:pt x="2832544" y="3794480"/>
                  </a:lnTo>
                  <a:lnTo>
                    <a:pt x="2519540" y="2986671"/>
                  </a:lnTo>
                  <a:lnTo>
                    <a:pt x="2628950" y="2871635"/>
                  </a:lnTo>
                  <a:lnTo>
                    <a:pt x="2842463" y="3820071"/>
                  </a:lnTo>
                  <a:lnTo>
                    <a:pt x="2842463" y="3762514"/>
                  </a:lnTo>
                  <a:lnTo>
                    <a:pt x="2639453" y="2860573"/>
                  </a:lnTo>
                  <a:lnTo>
                    <a:pt x="2819006" y="2671788"/>
                  </a:lnTo>
                  <a:lnTo>
                    <a:pt x="2842006" y="2693670"/>
                  </a:lnTo>
                  <a:lnTo>
                    <a:pt x="2854172" y="2653792"/>
                  </a:lnTo>
                  <a:lnTo>
                    <a:pt x="2866606" y="2613088"/>
                  </a:lnTo>
                  <a:lnTo>
                    <a:pt x="2866898" y="2613152"/>
                  </a:lnTo>
                  <a:lnTo>
                    <a:pt x="2866707" y="2612758"/>
                  </a:lnTo>
                  <a:lnTo>
                    <a:pt x="2866834" y="2612339"/>
                  </a:lnTo>
                  <a:lnTo>
                    <a:pt x="2872994" y="2555113"/>
                  </a:lnTo>
                  <a:lnTo>
                    <a:pt x="2875915" y="2527681"/>
                  </a:lnTo>
                  <a:lnTo>
                    <a:pt x="2866694" y="2531135"/>
                  </a:lnTo>
                  <a:lnTo>
                    <a:pt x="2866694" y="2612212"/>
                  </a:lnTo>
                  <a:lnTo>
                    <a:pt x="2866491" y="2612288"/>
                  </a:lnTo>
                  <a:lnTo>
                    <a:pt x="2866288" y="2611844"/>
                  </a:lnTo>
                  <a:lnTo>
                    <a:pt x="2866694" y="2612212"/>
                  </a:lnTo>
                  <a:lnTo>
                    <a:pt x="2866694" y="2531135"/>
                  </a:lnTo>
                  <a:lnTo>
                    <a:pt x="2865145" y="2531707"/>
                  </a:lnTo>
                  <a:lnTo>
                    <a:pt x="2865145" y="2612771"/>
                  </a:lnTo>
                  <a:lnTo>
                    <a:pt x="2786761" y="2641092"/>
                  </a:lnTo>
                  <a:lnTo>
                    <a:pt x="2809760" y="2662999"/>
                  </a:lnTo>
                  <a:lnTo>
                    <a:pt x="2636088" y="2845638"/>
                  </a:lnTo>
                  <a:lnTo>
                    <a:pt x="2625585" y="2798978"/>
                  </a:lnTo>
                  <a:lnTo>
                    <a:pt x="2625585" y="2856687"/>
                  </a:lnTo>
                  <a:lnTo>
                    <a:pt x="2514460" y="2973552"/>
                  </a:lnTo>
                  <a:lnTo>
                    <a:pt x="2504770" y="2948546"/>
                  </a:lnTo>
                  <a:lnTo>
                    <a:pt x="2504770" y="2983738"/>
                  </a:lnTo>
                  <a:lnTo>
                    <a:pt x="2156307" y="3350209"/>
                  </a:lnTo>
                  <a:lnTo>
                    <a:pt x="2390584" y="2689047"/>
                  </a:lnTo>
                  <a:lnTo>
                    <a:pt x="2504770" y="2983738"/>
                  </a:lnTo>
                  <a:lnTo>
                    <a:pt x="2504770" y="2948546"/>
                  </a:lnTo>
                  <a:lnTo>
                    <a:pt x="2397099" y="2670645"/>
                  </a:lnTo>
                  <a:lnTo>
                    <a:pt x="2511209" y="2348598"/>
                  </a:lnTo>
                  <a:lnTo>
                    <a:pt x="2625585" y="2856687"/>
                  </a:lnTo>
                  <a:lnTo>
                    <a:pt x="2625585" y="2798978"/>
                  </a:lnTo>
                  <a:lnTo>
                    <a:pt x="2522867" y="2342540"/>
                  </a:lnTo>
                  <a:lnTo>
                    <a:pt x="2803690" y="2570111"/>
                  </a:lnTo>
                  <a:lnTo>
                    <a:pt x="2783713" y="2594737"/>
                  </a:lnTo>
                  <a:lnTo>
                    <a:pt x="2865145" y="2612771"/>
                  </a:lnTo>
                  <a:lnTo>
                    <a:pt x="2865145" y="2531707"/>
                  </a:lnTo>
                  <a:lnTo>
                    <a:pt x="2846184" y="2538793"/>
                  </a:lnTo>
                  <a:lnTo>
                    <a:pt x="2831477" y="2499499"/>
                  </a:lnTo>
                  <a:lnTo>
                    <a:pt x="2831477" y="2535847"/>
                  </a:lnTo>
                  <a:lnTo>
                    <a:pt x="2821648" y="2547963"/>
                  </a:lnTo>
                  <a:lnTo>
                    <a:pt x="2804541" y="2554351"/>
                  </a:lnTo>
                  <a:lnTo>
                    <a:pt x="2806115" y="2555824"/>
                  </a:lnTo>
                  <a:lnTo>
                    <a:pt x="2519959" y="2323922"/>
                  </a:lnTo>
                  <a:lnTo>
                    <a:pt x="2632887" y="2005228"/>
                  </a:lnTo>
                  <a:lnTo>
                    <a:pt x="2831477" y="2535847"/>
                  </a:lnTo>
                  <a:lnTo>
                    <a:pt x="2831477" y="2499499"/>
                  </a:lnTo>
                  <a:lnTo>
                    <a:pt x="2639504" y="1986534"/>
                  </a:lnTo>
                  <a:lnTo>
                    <a:pt x="2847416" y="1399806"/>
                  </a:lnTo>
                  <a:lnTo>
                    <a:pt x="2877439" y="1410462"/>
                  </a:lnTo>
                  <a:lnTo>
                    <a:pt x="2874099" y="1383665"/>
                  </a:lnTo>
                  <a:lnTo>
                    <a:pt x="2866898" y="1325880"/>
                  </a:lnTo>
                  <a:lnTo>
                    <a:pt x="2833509" y="1336268"/>
                  </a:lnTo>
                  <a:lnTo>
                    <a:pt x="2833509" y="1401140"/>
                  </a:lnTo>
                  <a:lnTo>
                    <a:pt x="2632608" y="1968106"/>
                  </a:lnTo>
                  <a:lnTo>
                    <a:pt x="2625991" y="1950427"/>
                  </a:lnTo>
                  <a:lnTo>
                    <a:pt x="2625991" y="1986800"/>
                  </a:lnTo>
                  <a:lnTo>
                    <a:pt x="2513952" y="2302980"/>
                  </a:lnTo>
                  <a:lnTo>
                    <a:pt x="2505049" y="2263432"/>
                  </a:lnTo>
                  <a:lnTo>
                    <a:pt x="2505049" y="2328113"/>
                  </a:lnTo>
                  <a:lnTo>
                    <a:pt x="2390089" y="2652547"/>
                  </a:lnTo>
                  <a:lnTo>
                    <a:pt x="2383561" y="2635707"/>
                  </a:lnTo>
                  <a:lnTo>
                    <a:pt x="2383561" y="2670949"/>
                  </a:lnTo>
                  <a:lnTo>
                    <a:pt x="2167140" y="3281730"/>
                  </a:lnTo>
                  <a:lnTo>
                    <a:pt x="2330158" y="2533104"/>
                  </a:lnTo>
                  <a:lnTo>
                    <a:pt x="2383561" y="2670949"/>
                  </a:lnTo>
                  <a:lnTo>
                    <a:pt x="2383561" y="2635707"/>
                  </a:lnTo>
                  <a:lnTo>
                    <a:pt x="2335072" y="2510523"/>
                  </a:lnTo>
                  <a:lnTo>
                    <a:pt x="2394331" y="2238400"/>
                  </a:lnTo>
                  <a:lnTo>
                    <a:pt x="2505049" y="2328113"/>
                  </a:lnTo>
                  <a:lnTo>
                    <a:pt x="2505049" y="2263432"/>
                  </a:lnTo>
                  <a:lnTo>
                    <a:pt x="2502471" y="2251976"/>
                  </a:lnTo>
                  <a:lnTo>
                    <a:pt x="2502471" y="2309749"/>
                  </a:lnTo>
                  <a:lnTo>
                    <a:pt x="2397341" y="2224557"/>
                  </a:lnTo>
                  <a:lnTo>
                    <a:pt x="2439606" y="2030488"/>
                  </a:lnTo>
                  <a:lnTo>
                    <a:pt x="2502471" y="2309749"/>
                  </a:lnTo>
                  <a:lnTo>
                    <a:pt x="2502471" y="2251976"/>
                  </a:lnTo>
                  <a:lnTo>
                    <a:pt x="2446007" y="2001075"/>
                  </a:lnTo>
                  <a:lnTo>
                    <a:pt x="2514181" y="1688007"/>
                  </a:lnTo>
                  <a:lnTo>
                    <a:pt x="2625991" y="1986800"/>
                  </a:lnTo>
                  <a:lnTo>
                    <a:pt x="2625991" y="1950427"/>
                  </a:lnTo>
                  <a:lnTo>
                    <a:pt x="2520162" y="1667598"/>
                  </a:lnTo>
                  <a:lnTo>
                    <a:pt x="2812097" y="1387271"/>
                  </a:lnTo>
                  <a:lnTo>
                    <a:pt x="2824403" y="1391640"/>
                  </a:lnTo>
                  <a:lnTo>
                    <a:pt x="2833509" y="1401140"/>
                  </a:lnTo>
                  <a:lnTo>
                    <a:pt x="2833509" y="1336268"/>
                  </a:lnTo>
                  <a:lnTo>
                    <a:pt x="2785618" y="1351153"/>
                  </a:lnTo>
                  <a:lnTo>
                    <a:pt x="2807563" y="1374063"/>
                  </a:lnTo>
                  <a:lnTo>
                    <a:pt x="2523058" y="1647215"/>
                  </a:lnTo>
                  <a:lnTo>
                    <a:pt x="2636621" y="1125740"/>
                  </a:lnTo>
                  <a:lnTo>
                    <a:pt x="2806115" y="1278597"/>
                  </a:lnTo>
                  <a:lnTo>
                    <a:pt x="2784856" y="1302131"/>
                  </a:lnTo>
                  <a:lnTo>
                    <a:pt x="2866898" y="1324864"/>
                  </a:lnTo>
                  <a:lnTo>
                    <a:pt x="2852089" y="1287018"/>
                  </a:lnTo>
                  <a:lnTo>
                    <a:pt x="2835910" y="1245616"/>
                  </a:lnTo>
                  <a:lnTo>
                    <a:pt x="2814612" y="1269187"/>
                  </a:lnTo>
                  <a:lnTo>
                    <a:pt x="2639720" y="1111491"/>
                  </a:lnTo>
                  <a:lnTo>
                    <a:pt x="2856598" y="115506"/>
                  </a:lnTo>
                  <a:lnTo>
                    <a:pt x="2876550" y="122809"/>
                  </a:lnTo>
                  <a:lnTo>
                    <a:pt x="2876004" y="118046"/>
                  </a:lnTo>
                  <a:lnTo>
                    <a:pt x="2887980" y="120650"/>
                  </a:lnTo>
                  <a:close/>
                </a:path>
                <a:path w="8722360" h="3938270">
                  <a:moveTo>
                    <a:pt x="4708398" y="120015"/>
                  </a:moveTo>
                  <a:lnTo>
                    <a:pt x="4702492" y="99314"/>
                  </a:lnTo>
                  <a:lnTo>
                    <a:pt x="4685030" y="38100"/>
                  </a:lnTo>
                  <a:lnTo>
                    <a:pt x="4657979" y="56349"/>
                  </a:lnTo>
                  <a:lnTo>
                    <a:pt x="4657979" y="110540"/>
                  </a:lnTo>
                  <a:lnTo>
                    <a:pt x="4652708" y="129209"/>
                  </a:lnTo>
                  <a:lnTo>
                    <a:pt x="4652708" y="175768"/>
                  </a:lnTo>
                  <a:lnTo>
                    <a:pt x="4500257" y="985507"/>
                  </a:lnTo>
                  <a:lnTo>
                    <a:pt x="4496600" y="979043"/>
                  </a:lnTo>
                  <a:lnTo>
                    <a:pt x="4496600" y="1004912"/>
                  </a:lnTo>
                  <a:lnTo>
                    <a:pt x="4437367" y="1319530"/>
                  </a:lnTo>
                  <a:lnTo>
                    <a:pt x="4434967" y="1319530"/>
                  </a:lnTo>
                  <a:lnTo>
                    <a:pt x="4434967" y="1332230"/>
                  </a:lnTo>
                  <a:lnTo>
                    <a:pt x="4392917" y="1555559"/>
                  </a:lnTo>
                  <a:lnTo>
                    <a:pt x="4387647" y="1536903"/>
                  </a:lnTo>
                  <a:lnTo>
                    <a:pt x="4387647" y="1583563"/>
                  </a:lnTo>
                  <a:lnTo>
                    <a:pt x="4321429" y="1935264"/>
                  </a:lnTo>
                  <a:lnTo>
                    <a:pt x="4314114" y="1896402"/>
                  </a:lnTo>
                  <a:lnTo>
                    <a:pt x="4314114" y="1969668"/>
                  </a:lnTo>
                  <a:lnTo>
                    <a:pt x="4308043" y="1980425"/>
                  </a:lnTo>
                  <a:lnTo>
                    <a:pt x="4308043" y="2006358"/>
                  </a:lnTo>
                  <a:lnTo>
                    <a:pt x="4247439" y="2328227"/>
                  </a:lnTo>
                  <a:lnTo>
                    <a:pt x="4242168" y="2309571"/>
                  </a:lnTo>
                  <a:lnTo>
                    <a:pt x="4242168" y="2356243"/>
                  </a:lnTo>
                  <a:lnTo>
                    <a:pt x="4195178" y="2605786"/>
                  </a:lnTo>
                  <a:lnTo>
                    <a:pt x="4192790" y="2605786"/>
                  </a:lnTo>
                  <a:lnTo>
                    <a:pt x="4192790" y="2618486"/>
                  </a:lnTo>
                  <a:lnTo>
                    <a:pt x="4136783" y="2915958"/>
                  </a:lnTo>
                  <a:lnTo>
                    <a:pt x="3968788" y="2618486"/>
                  </a:lnTo>
                  <a:lnTo>
                    <a:pt x="4192790" y="2618486"/>
                  </a:lnTo>
                  <a:lnTo>
                    <a:pt x="4192790" y="2605786"/>
                  </a:lnTo>
                  <a:lnTo>
                    <a:pt x="3969512" y="2605786"/>
                  </a:lnTo>
                  <a:lnTo>
                    <a:pt x="4198264" y="2200745"/>
                  </a:lnTo>
                  <a:lnTo>
                    <a:pt x="4242168" y="2356243"/>
                  </a:lnTo>
                  <a:lnTo>
                    <a:pt x="4242168" y="2309571"/>
                  </a:lnTo>
                  <a:lnTo>
                    <a:pt x="4207052" y="2185174"/>
                  </a:lnTo>
                  <a:lnTo>
                    <a:pt x="4308043" y="2006358"/>
                  </a:lnTo>
                  <a:lnTo>
                    <a:pt x="4308043" y="1980425"/>
                  </a:lnTo>
                  <a:lnTo>
                    <a:pt x="4202163" y="2167839"/>
                  </a:lnTo>
                  <a:lnTo>
                    <a:pt x="4193375" y="2136724"/>
                  </a:lnTo>
                  <a:lnTo>
                    <a:pt x="4193375" y="2183396"/>
                  </a:lnTo>
                  <a:lnTo>
                    <a:pt x="3978173" y="2564320"/>
                  </a:lnTo>
                  <a:lnTo>
                    <a:pt x="4139565" y="1992833"/>
                  </a:lnTo>
                  <a:lnTo>
                    <a:pt x="4193375" y="2183396"/>
                  </a:lnTo>
                  <a:lnTo>
                    <a:pt x="4193375" y="2136724"/>
                  </a:lnTo>
                  <a:lnTo>
                    <a:pt x="4146156" y="1969490"/>
                  </a:lnTo>
                  <a:lnTo>
                    <a:pt x="4202099" y="1771396"/>
                  </a:lnTo>
                  <a:lnTo>
                    <a:pt x="4314114" y="1969668"/>
                  </a:lnTo>
                  <a:lnTo>
                    <a:pt x="4314114" y="1896402"/>
                  </a:lnTo>
                  <a:lnTo>
                    <a:pt x="4308183" y="1864893"/>
                  </a:lnTo>
                  <a:lnTo>
                    <a:pt x="4308183" y="1933181"/>
                  </a:lnTo>
                  <a:lnTo>
                    <a:pt x="4207002" y="1754047"/>
                  </a:lnTo>
                  <a:lnTo>
                    <a:pt x="4247464" y="1610753"/>
                  </a:lnTo>
                  <a:lnTo>
                    <a:pt x="4308183" y="1933181"/>
                  </a:lnTo>
                  <a:lnTo>
                    <a:pt x="4308183" y="1864893"/>
                  </a:lnTo>
                  <a:lnTo>
                    <a:pt x="4255198" y="1583397"/>
                  </a:lnTo>
                  <a:lnTo>
                    <a:pt x="4321403" y="1348968"/>
                  </a:lnTo>
                  <a:lnTo>
                    <a:pt x="4387647" y="1583563"/>
                  </a:lnTo>
                  <a:lnTo>
                    <a:pt x="4387647" y="1536903"/>
                  </a:lnTo>
                  <a:lnTo>
                    <a:pt x="4329862" y="1332230"/>
                  </a:lnTo>
                  <a:lnTo>
                    <a:pt x="4434967" y="1332230"/>
                  </a:lnTo>
                  <a:lnTo>
                    <a:pt x="4434967" y="1319530"/>
                  </a:lnTo>
                  <a:lnTo>
                    <a:pt x="4329709" y="1319530"/>
                  </a:lnTo>
                  <a:lnTo>
                    <a:pt x="4444568" y="912799"/>
                  </a:lnTo>
                  <a:lnTo>
                    <a:pt x="4496600" y="1004912"/>
                  </a:lnTo>
                  <a:lnTo>
                    <a:pt x="4496600" y="979043"/>
                  </a:lnTo>
                  <a:lnTo>
                    <a:pt x="4449445" y="895540"/>
                  </a:lnTo>
                  <a:lnTo>
                    <a:pt x="4652708" y="175768"/>
                  </a:lnTo>
                  <a:lnTo>
                    <a:pt x="4652708" y="129209"/>
                  </a:lnTo>
                  <a:lnTo>
                    <a:pt x="4440682" y="880021"/>
                  </a:lnTo>
                  <a:lnTo>
                    <a:pt x="4435805" y="871397"/>
                  </a:lnTo>
                  <a:lnTo>
                    <a:pt x="4435805" y="897280"/>
                  </a:lnTo>
                  <a:lnTo>
                    <a:pt x="4321403" y="1302346"/>
                  </a:lnTo>
                  <a:lnTo>
                    <a:pt x="4313098" y="1272933"/>
                  </a:lnTo>
                  <a:lnTo>
                    <a:pt x="4313098" y="1319530"/>
                  </a:lnTo>
                  <a:lnTo>
                    <a:pt x="4312971" y="1319530"/>
                  </a:lnTo>
                  <a:lnTo>
                    <a:pt x="4312971" y="1332230"/>
                  </a:lnTo>
                  <a:lnTo>
                    <a:pt x="4249928" y="1555445"/>
                  </a:lnTo>
                  <a:lnTo>
                    <a:pt x="4242206" y="1514424"/>
                  </a:lnTo>
                  <a:lnTo>
                    <a:pt x="4242206" y="1582801"/>
                  </a:lnTo>
                  <a:lnTo>
                    <a:pt x="4198226" y="1738515"/>
                  </a:lnTo>
                  <a:lnTo>
                    <a:pt x="4193336" y="1729867"/>
                  </a:lnTo>
                  <a:lnTo>
                    <a:pt x="4193336" y="1755863"/>
                  </a:lnTo>
                  <a:lnTo>
                    <a:pt x="4139577" y="1946198"/>
                  </a:lnTo>
                  <a:lnTo>
                    <a:pt x="3978389" y="1375371"/>
                  </a:lnTo>
                  <a:lnTo>
                    <a:pt x="4193336" y="1755863"/>
                  </a:lnTo>
                  <a:lnTo>
                    <a:pt x="4193336" y="1729867"/>
                  </a:lnTo>
                  <a:lnTo>
                    <a:pt x="3968788" y="1332230"/>
                  </a:lnTo>
                  <a:lnTo>
                    <a:pt x="4195038" y="1332230"/>
                  </a:lnTo>
                  <a:lnTo>
                    <a:pt x="4242206" y="1582801"/>
                  </a:lnTo>
                  <a:lnTo>
                    <a:pt x="4242206" y="1514424"/>
                  </a:lnTo>
                  <a:lnTo>
                    <a:pt x="4207916" y="1332230"/>
                  </a:lnTo>
                  <a:lnTo>
                    <a:pt x="4312971" y="1332230"/>
                  </a:lnTo>
                  <a:lnTo>
                    <a:pt x="4312971" y="1319530"/>
                  </a:lnTo>
                  <a:lnTo>
                    <a:pt x="4205528" y="1319530"/>
                  </a:lnTo>
                  <a:lnTo>
                    <a:pt x="4192651" y="1251140"/>
                  </a:lnTo>
                  <a:lnTo>
                    <a:pt x="4192651" y="1319530"/>
                  </a:lnTo>
                  <a:lnTo>
                    <a:pt x="3968648" y="1319530"/>
                  </a:lnTo>
                  <a:lnTo>
                    <a:pt x="4136644" y="1022070"/>
                  </a:lnTo>
                  <a:lnTo>
                    <a:pt x="4192651" y="1319530"/>
                  </a:lnTo>
                  <a:lnTo>
                    <a:pt x="4192651" y="1251140"/>
                  </a:lnTo>
                  <a:lnTo>
                    <a:pt x="4146308" y="1004976"/>
                  </a:lnTo>
                  <a:lnTo>
                    <a:pt x="4198277" y="912939"/>
                  </a:lnTo>
                  <a:lnTo>
                    <a:pt x="4313098" y="1319530"/>
                  </a:lnTo>
                  <a:lnTo>
                    <a:pt x="4313098" y="1272933"/>
                  </a:lnTo>
                  <a:lnTo>
                    <a:pt x="4207065" y="897382"/>
                  </a:lnTo>
                  <a:lnTo>
                    <a:pt x="4321454" y="694855"/>
                  </a:lnTo>
                  <a:lnTo>
                    <a:pt x="4435805" y="897280"/>
                  </a:lnTo>
                  <a:lnTo>
                    <a:pt x="4435805" y="871397"/>
                  </a:lnTo>
                  <a:lnTo>
                    <a:pt x="4328782" y="681875"/>
                  </a:lnTo>
                  <a:lnTo>
                    <a:pt x="4652073" y="109435"/>
                  </a:lnTo>
                  <a:lnTo>
                    <a:pt x="4657979" y="110540"/>
                  </a:lnTo>
                  <a:lnTo>
                    <a:pt x="4657979" y="56349"/>
                  </a:lnTo>
                  <a:lnTo>
                    <a:pt x="4614418" y="85725"/>
                  </a:lnTo>
                  <a:lnTo>
                    <a:pt x="4632376" y="95885"/>
                  </a:lnTo>
                  <a:lnTo>
                    <a:pt x="4627626" y="101092"/>
                  </a:lnTo>
                  <a:lnTo>
                    <a:pt x="4635449" y="103314"/>
                  </a:lnTo>
                  <a:lnTo>
                    <a:pt x="4633468" y="105918"/>
                  </a:lnTo>
                  <a:lnTo>
                    <a:pt x="4638903" y="106946"/>
                  </a:lnTo>
                  <a:lnTo>
                    <a:pt x="4321454" y="668896"/>
                  </a:lnTo>
                  <a:lnTo>
                    <a:pt x="4314126" y="655929"/>
                  </a:lnTo>
                  <a:lnTo>
                    <a:pt x="4314126" y="681875"/>
                  </a:lnTo>
                  <a:lnTo>
                    <a:pt x="4202163" y="880046"/>
                  </a:lnTo>
                  <a:lnTo>
                    <a:pt x="4193387" y="848969"/>
                  </a:lnTo>
                  <a:lnTo>
                    <a:pt x="4193387" y="895591"/>
                  </a:lnTo>
                  <a:lnTo>
                    <a:pt x="4142625" y="985443"/>
                  </a:lnTo>
                  <a:lnTo>
                    <a:pt x="3990340" y="176606"/>
                  </a:lnTo>
                  <a:lnTo>
                    <a:pt x="4193387" y="895591"/>
                  </a:lnTo>
                  <a:lnTo>
                    <a:pt x="4193387" y="848969"/>
                  </a:lnTo>
                  <a:lnTo>
                    <a:pt x="3978389" y="87579"/>
                  </a:lnTo>
                  <a:lnTo>
                    <a:pt x="4314126" y="681875"/>
                  </a:lnTo>
                  <a:lnTo>
                    <a:pt x="4314126" y="655929"/>
                  </a:lnTo>
                  <a:lnTo>
                    <a:pt x="3968788" y="44450"/>
                  </a:lnTo>
                  <a:lnTo>
                    <a:pt x="4608830" y="44450"/>
                  </a:lnTo>
                  <a:lnTo>
                    <a:pt x="4608830" y="76200"/>
                  </a:lnTo>
                  <a:lnTo>
                    <a:pt x="4672330" y="44450"/>
                  </a:lnTo>
                  <a:lnTo>
                    <a:pt x="4685030" y="38100"/>
                  </a:lnTo>
                  <a:lnTo>
                    <a:pt x="4672330" y="31750"/>
                  </a:lnTo>
                  <a:lnTo>
                    <a:pt x="4608830" y="0"/>
                  </a:lnTo>
                  <a:lnTo>
                    <a:pt x="4608830" y="31750"/>
                  </a:lnTo>
                  <a:lnTo>
                    <a:pt x="3957828" y="31750"/>
                  </a:lnTo>
                  <a:lnTo>
                    <a:pt x="3957828" y="38100"/>
                  </a:lnTo>
                  <a:lnTo>
                    <a:pt x="3951605" y="39243"/>
                  </a:lnTo>
                  <a:lnTo>
                    <a:pt x="4132973" y="1002538"/>
                  </a:lnTo>
                  <a:lnTo>
                    <a:pt x="3952240" y="1322451"/>
                  </a:lnTo>
                  <a:lnTo>
                    <a:pt x="3957828" y="1325626"/>
                  </a:lnTo>
                  <a:lnTo>
                    <a:pt x="3957828" y="1325880"/>
                  </a:lnTo>
                  <a:lnTo>
                    <a:pt x="3951732" y="1327658"/>
                  </a:lnTo>
                  <a:lnTo>
                    <a:pt x="4132986" y="1969541"/>
                  </a:lnTo>
                  <a:lnTo>
                    <a:pt x="3951732" y="2611374"/>
                  </a:lnTo>
                  <a:lnTo>
                    <a:pt x="3956685" y="2612783"/>
                  </a:lnTo>
                  <a:lnTo>
                    <a:pt x="3952240" y="2615311"/>
                  </a:lnTo>
                  <a:lnTo>
                    <a:pt x="4133100" y="2935490"/>
                  </a:lnTo>
                  <a:lnTo>
                    <a:pt x="4077335" y="3231654"/>
                  </a:lnTo>
                  <a:lnTo>
                    <a:pt x="3793236" y="3525647"/>
                  </a:lnTo>
                  <a:lnTo>
                    <a:pt x="3802380" y="3534410"/>
                  </a:lnTo>
                  <a:lnTo>
                    <a:pt x="4073067" y="3254298"/>
                  </a:lnTo>
                  <a:lnTo>
                    <a:pt x="3951605" y="3899484"/>
                  </a:lnTo>
                  <a:lnTo>
                    <a:pt x="3955072" y="3900144"/>
                  </a:lnTo>
                  <a:lnTo>
                    <a:pt x="3957828" y="3900932"/>
                  </a:lnTo>
                  <a:lnTo>
                    <a:pt x="3957828" y="3906266"/>
                  </a:lnTo>
                  <a:lnTo>
                    <a:pt x="4608830" y="3906266"/>
                  </a:lnTo>
                  <a:lnTo>
                    <a:pt x="4608830" y="3938016"/>
                  </a:lnTo>
                  <a:lnTo>
                    <a:pt x="4672330" y="3906266"/>
                  </a:lnTo>
                  <a:lnTo>
                    <a:pt x="4684395" y="3900233"/>
                  </a:lnTo>
                  <a:lnTo>
                    <a:pt x="4685030" y="3900919"/>
                  </a:lnTo>
                  <a:lnTo>
                    <a:pt x="4685182" y="3900119"/>
                  </a:lnTo>
                  <a:lnTo>
                    <a:pt x="4702480" y="3839438"/>
                  </a:lnTo>
                  <a:lnTo>
                    <a:pt x="4708398" y="3818725"/>
                  </a:lnTo>
                  <a:lnTo>
                    <a:pt x="4700448" y="3820223"/>
                  </a:lnTo>
                  <a:lnTo>
                    <a:pt x="4701032" y="3817226"/>
                  </a:lnTo>
                  <a:lnTo>
                    <a:pt x="4683328" y="3822242"/>
                  </a:lnTo>
                  <a:lnTo>
                    <a:pt x="4683328" y="3899077"/>
                  </a:lnTo>
                  <a:lnTo>
                    <a:pt x="4672330" y="3893566"/>
                  </a:lnTo>
                  <a:lnTo>
                    <a:pt x="4608830" y="3861816"/>
                  </a:lnTo>
                  <a:lnTo>
                    <a:pt x="4608830" y="3893566"/>
                  </a:lnTo>
                  <a:lnTo>
                    <a:pt x="3966476" y="3893566"/>
                  </a:lnTo>
                  <a:lnTo>
                    <a:pt x="4177525" y="3146196"/>
                  </a:lnTo>
                  <a:lnTo>
                    <a:pt x="4224591" y="3097492"/>
                  </a:lnTo>
                  <a:lnTo>
                    <a:pt x="4639399" y="3831717"/>
                  </a:lnTo>
                  <a:lnTo>
                    <a:pt x="4633468" y="3832822"/>
                  </a:lnTo>
                  <a:lnTo>
                    <a:pt x="4635639" y="3835679"/>
                  </a:lnTo>
                  <a:lnTo>
                    <a:pt x="4627626" y="3837940"/>
                  </a:lnTo>
                  <a:lnTo>
                    <a:pt x="4631614" y="3842334"/>
                  </a:lnTo>
                  <a:lnTo>
                    <a:pt x="4614418" y="3852049"/>
                  </a:lnTo>
                  <a:lnTo>
                    <a:pt x="4682020" y="3897630"/>
                  </a:lnTo>
                  <a:lnTo>
                    <a:pt x="4683328" y="3899077"/>
                  </a:lnTo>
                  <a:lnTo>
                    <a:pt x="4683328" y="3822242"/>
                  </a:lnTo>
                  <a:lnTo>
                    <a:pt x="4681118" y="3822865"/>
                  </a:lnTo>
                  <a:lnTo>
                    <a:pt x="4680712" y="3814572"/>
                  </a:lnTo>
                  <a:lnTo>
                    <a:pt x="4675835" y="3817340"/>
                  </a:lnTo>
                  <a:lnTo>
                    <a:pt x="4657687" y="3720973"/>
                  </a:lnTo>
                  <a:lnTo>
                    <a:pt x="4657687" y="3827602"/>
                  </a:lnTo>
                  <a:lnTo>
                    <a:pt x="4655883" y="3828618"/>
                  </a:lnTo>
                  <a:lnTo>
                    <a:pt x="4652569" y="3829240"/>
                  </a:lnTo>
                  <a:lnTo>
                    <a:pt x="4233862" y="3087903"/>
                  </a:lnTo>
                  <a:lnTo>
                    <a:pt x="4400181" y="2915805"/>
                  </a:lnTo>
                  <a:lnTo>
                    <a:pt x="4657687" y="3827602"/>
                  </a:lnTo>
                  <a:lnTo>
                    <a:pt x="4657687" y="3720973"/>
                  </a:lnTo>
                  <a:lnTo>
                    <a:pt x="4652873" y="3695408"/>
                  </a:lnTo>
                  <a:lnTo>
                    <a:pt x="4652873" y="3763822"/>
                  </a:lnTo>
                  <a:lnTo>
                    <a:pt x="4410392" y="2905239"/>
                  </a:lnTo>
                  <a:lnTo>
                    <a:pt x="4478007" y="2835262"/>
                  </a:lnTo>
                  <a:lnTo>
                    <a:pt x="4652873" y="3763822"/>
                  </a:lnTo>
                  <a:lnTo>
                    <a:pt x="4652873" y="3695408"/>
                  </a:lnTo>
                  <a:lnTo>
                    <a:pt x="4488802" y="2824099"/>
                  </a:lnTo>
                  <a:lnTo>
                    <a:pt x="4636389" y="2671368"/>
                  </a:lnTo>
                  <a:lnTo>
                    <a:pt x="4659249" y="2693416"/>
                  </a:lnTo>
                  <a:lnTo>
                    <a:pt x="4671809" y="2653411"/>
                  </a:lnTo>
                  <a:lnTo>
                    <a:pt x="4684484" y="2613050"/>
                  </a:lnTo>
                  <a:lnTo>
                    <a:pt x="4685030" y="2613406"/>
                  </a:lnTo>
                  <a:lnTo>
                    <a:pt x="4685004" y="2613139"/>
                  </a:lnTo>
                  <a:lnTo>
                    <a:pt x="4696384" y="2553716"/>
                  </a:lnTo>
                  <a:lnTo>
                    <a:pt x="4701032" y="2529459"/>
                  </a:lnTo>
                  <a:lnTo>
                    <a:pt x="4681042" y="2535097"/>
                  </a:lnTo>
                  <a:lnTo>
                    <a:pt x="4680712" y="2528316"/>
                  </a:lnTo>
                  <a:lnTo>
                    <a:pt x="4677740" y="2530005"/>
                  </a:lnTo>
                  <a:lnTo>
                    <a:pt x="4677740" y="2608503"/>
                  </a:lnTo>
                  <a:lnTo>
                    <a:pt x="4672330" y="2605786"/>
                  </a:lnTo>
                  <a:lnTo>
                    <a:pt x="4627283" y="2583269"/>
                  </a:lnTo>
                  <a:lnTo>
                    <a:pt x="4627283" y="2662567"/>
                  </a:lnTo>
                  <a:lnTo>
                    <a:pt x="4485932" y="2808846"/>
                  </a:lnTo>
                  <a:lnTo>
                    <a:pt x="4475137" y="2751518"/>
                  </a:lnTo>
                  <a:lnTo>
                    <a:pt x="4475137" y="2820009"/>
                  </a:lnTo>
                  <a:lnTo>
                    <a:pt x="4406404" y="2891129"/>
                  </a:lnTo>
                  <a:lnTo>
                    <a:pt x="4396194" y="2854972"/>
                  </a:lnTo>
                  <a:lnTo>
                    <a:pt x="4396194" y="2901696"/>
                  </a:lnTo>
                  <a:lnTo>
                    <a:pt x="4227373" y="3076397"/>
                  </a:lnTo>
                  <a:lnTo>
                    <a:pt x="4218102" y="3059988"/>
                  </a:lnTo>
                  <a:lnTo>
                    <a:pt x="4218102" y="3085998"/>
                  </a:lnTo>
                  <a:lnTo>
                    <a:pt x="4184802" y="3120453"/>
                  </a:lnTo>
                  <a:lnTo>
                    <a:pt x="4202392" y="3058172"/>
                  </a:lnTo>
                  <a:lnTo>
                    <a:pt x="4218102" y="3085998"/>
                  </a:lnTo>
                  <a:lnTo>
                    <a:pt x="4218102" y="3059988"/>
                  </a:lnTo>
                  <a:lnTo>
                    <a:pt x="4207294" y="3040837"/>
                  </a:lnTo>
                  <a:lnTo>
                    <a:pt x="4321391" y="2636786"/>
                  </a:lnTo>
                  <a:lnTo>
                    <a:pt x="4396194" y="2901696"/>
                  </a:lnTo>
                  <a:lnTo>
                    <a:pt x="4396194" y="2854972"/>
                  </a:lnTo>
                  <a:lnTo>
                    <a:pt x="4329417" y="2618486"/>
                  </a:lnTo>
                  <a:lnTo>
                    <a:pt x="4437202" y="2618486"/>
                  </a:lnTo>
                  <a:lnTo>
                    <a:pt x="4475137" y="2820009"/>
                  </a:lnTo>
                  <a:lnTo>
                    <a:pt x="4475137" y="2751518"/>
                  </a:lnTo>
                  <a:lnTo>
                    <a:pt x="4450092" y="2618486"/>
                  </a:lnTo>
                  <a:lnTo>
                    <a:pt x="4608830" y="2618486"/>
                  </a:lnTo>
                  <a:lnTo>
                    <a:pt x="4608830" y="2638895"/>
                  </a:lnTo>
                  <a:lnTo>
                    <a:pt x="4604385" y="2640457"/>
                  </a:lnTo>
                  <a:lnTo>
                    <a:pt x="4608830" y="2644749"/>
                  </a:lnTo>
                  <a:lnTo>
                    <a:pt x="4608830" y="2650236"/>
                  </a:lnTo>
                  <a:lnTo>
                    <a:pt x="4612564" y="2648369"/>
                  </a:lnTo>
                  <a:lnTo>
                    <a:pt x="4627283" y="2662567"/>
                  </a:lnTo>
                  <a:lnTo>
                    <a:pt x="4627283" y="2583269"/>
                  </a:lnTo>
                  <a:lnTo>
                    <a:pt x="4608830" y="2574036"/>
                  </a:lnTo>
                  <a:lnTo>
                    <a:pt x="4608830" y="2605786"/>
                  </a:lnTo>
                  <a:lnTo>
                    <a:pt x="4447705" y="2605786"/>
                  </a:lnTo>
                  <a:lnTo>
                    <a:pt x="4434814" y="2537345"/>
                  </a:lnTo>
                  <a:lnTo>
                    <a:pt x="4434814" y="2605786"/>
                  </a:lnTo>
                  <a:lnTo>
                    <a:pt x="4330154" y="2605786"/>
                  </a:lnTo>
                  <a:lnTo>
                    <a:pt x="4392942" y="2383447"/>
                  </a:lnTo>
                  <a:lnTo>
                    <a:pt x="4434814" y="2605786"/>
                  </a:lnTo>
                  <a:lnTo>
                    <a:pt x="4434814" y="2537345"/>
                  </a:lnTo>
                  <a:lnTo>
                    <a:pt x="4400677" y="2356053"/>
                  </a:lnTo>
                  <a:lnTo>
                    <a:pt x="4444581" y="2200592"/>
                  </a:lnTo>
                  <a:lnTo>
                    <a:pt x="4640084" y="2546654"/>
                  </a:lnTo>
                  <a:lnTo>
                    <a:pt x="4627626" y="2550160"/>
                  </a:lnTo>
                  <a:lnTo>
                    <a:pt x="4632528" y="2555557"/>
                  </a:lnTo>
                  <a:lnTo>
                    <a:pt x="4614418" y="2565781"/>
                  </a:lnTo>
                  <a:lnTo>
                    <a:pt x="4677740" y="2608503"/>
                  </a:lnTo>
                  <a:lnTo>
                    <a:pt x="4677740" y="2530005"/>
                  </a:lnTo>
                  <a:lnTo>
                    <a:pt x="4669434" y="2534691"/>
                  </a:lnTo>
                  <a:lnTo>
                    <a:pt x="4658093" y="2494546"/>
                  </a:lnTo>
                  <a:lnTo>
                    <a:pt x="4658093" y="2541105"/>
                  </a:lnTo>
                  <a:lnTo>
                    <a:pt x="4656417" y="2542044"/>
                  </a:lnTo>
                  <a:lnTo>
                    <a:pt x="4652657" y="2543111"/>
                  </a:lnTo>
                  <a:lnTo>
                    <a:pt x="4449445" y="2183346"/>
                  </a:lnTo>
                  <a:lnTo>
                    <a:pt x="4503242" y="1992858"/>
                  </a:lnTo>
                  <a:lnTo>
                    <a:pt x="4658093" y="2541105"/>
                  </a:lnTo>
                  <a:lnTo>
                    <a:pt x="4658093" y="2494546"/>
                  </a:lnTo>
                  <a:lnTo>
                    <a:pt x="4509821" y="1969554"/>
                  </a:lnTo>
                  <a:lnTo>
                    <a:pt x="4669371" y="1404581"/>
                  </a:lnTo>
                  <a:lnTo>
                    <a:pt x="4680712" y="1410970"/>
                  </a:lnTo>
                  <a:lnTo>
                    <a:pt x="4681055" y="1403959"/>
                  </a:lnTo>
                  <a:lnTo>
                    <a:pt x="4701032" y="1409573"/>
                  </a:lnTo>
                  <a:lnTo>
                    <a:pt x="4696384" y="1385316"/>
                  </a:lnTo>
                  <a:lnTo>
                    <a:pt x="4685030" y="1325880"/>
                  </a:lnTo>
                  <a:lnTo>
                    <a:pt x="4658030" y="1344091"/>
                  </a:lnTo>
                  <a:lnTo>
                    <a:pt x="4658030" y="1398168"/>
                  </a:lnTo>
                  <a:lnTo>
                    <a:pt x="4503242" y="1946262"/>
                  </a:lnTo>
                  <a:lnTo>
                    <a:pt x="4496663" y="1922970"/>
                  </a:lnTo>
                  <a:lnTo>
                    <a:pt x="4496663" y="1969566"/>
                  </a:lnTo>
                  <a:lnTo>
                    <a:pt x="4440682" y="2167813"/>
                  </a:lnTo>
                  <a:lnTo>
                    <a:pt x="4435805" y="2159190"/>
                  </a:lnTo>
                  <a:lnTo>
                    <a:pt x="4435805" y="2185073"/>
                  </a:lnTo>
                  <a:lnTo>
                    <a:pt x="4395406" y="2328100"/>
                  </a:lnTo>
                  <a:lnTo>
                    <a:pt x="4387672" y="2287028"/>
                  </a:lnTo>
                  <a:lnTo>
                    <a:pt x="4387672" y="2355494"/>
                  </a:lnTo>
                  <a:lnTo>
                    <a:pt x="4321403" y="2590139"/>
                  </a:lnTo>
                  <a:lnTo>
                    <a:pt x="4313402" y="2561806"/>
                  </a:lnTo>
                  <a:lnTo>
                    <a:pt x="4313402" y="2618486"/>
                  </a:lnTo>
                  <a:lnTo>
                    <a:pt x="4198518" y="3025292"/>
                  </a:lnTo>
                  <a:lnTo>
                    <a:pt x="4193616" y="3016618"/>
                  </a:lnTo>
                  <a:lnTo>
                    <a:pt x="4193616" y="3042640"/>
                  </a:lnTo>
                  <a:lnTo>
                    <a:pt x="4166197" y="3139694"/>
                  </a:lnTo>
                  <a:lnTo>
                    <a:pt x="4158932" y="3147212"/>
                  </a:lnTo>
                  <a:lnTo>
                    <a:pt x="4158932" y="3165449"/>
                  </a:lnTo>
                  <a:lnTo>
                    <a:pt x="3990175" y="3763048"/>
                  </a:lnTo>
                  <a:lnTo>
                    <a:pt x="4089069" y="3237738"/>
                  </a:lnTo>
                  <a:lnTo>
                    <a:pt x="4158932" y="3165449"/>
                  </a:lnTo>
                  <a:lnTo>
                    <a:pt x="4158932" y="3147212"/>
                  </a:lnTo>
                  <a:lnTo>
                    <a:pt x="4093337" y="3215094"/>
                  </a:lnTo>
                  <a:lnTo>
                    <a:pt x="4142765" y="2952597"/>
                  </a:lnTo>
                  <a:lnTo>
                    <a:pt x="4193616" y="3042640"/>
                  </a:lnTo>
                  <a:lnTo>
                    <a:pt x="4193616" y="3016618"/>
                  </a:lnTo>
                  <a:lnTo>
                    <a:pt x="4146448" y="2933077"/>
                  </a:lnTo>
                  <a:lnTo>
                    <a:pt x="4205668" y="2618486"/>
                  </a:lnTo>
                  <a:lnTo>
                    <a:pt x="4313402" y="2618486"/>
                  </a:lnTo>
                  <a:lnTo>
                    <a:pt x="4313402" y="2561806"/>
                  </a:lnTo>
                  <a:lnTo>
                    <a:pt x="4312640" y="2559113"/>
                  </a:lnTo>
                  <a:lnTo>
                    <a:pt x="4312640" y="2605786"/>
                  </a:lnTo>
                  <a:lnTo>
                    <a:pt x="4208068" y="2605786"/>
                  </a:lnTo>
                  <a:lnTo>
                    <a:pt x="4249890" y="2383612"/>
                  </a:lnTo>
                  <a:lnTo>
                    <a:pt x="4312640" y="2605786"/>
                  </a:lnTo>
                  <a:lnTo>
                    <a:pt x="4312640" y="2559113"/>
                  </a:lnTo>
                  <a:lnTo>
                    <a:pt x="4255173" y="2355596"/>
                  </a:lnTo>
                  <a:lnTo>
                    <a:pt x="4321429" y="2003666"/>
                  </a:lnTo>
                  <a:lnTo>
                    <a:pt x="4387672" y="2355494"/>
                  </a:lnTo>
                  <a:lnTo>
                    <a:pt x="4387672" y="2287028"/>
                  </a:lnTo>
                  <a:lnTo>
                    <a:pt x="4334827" y="2006307"/>
                  </a:lnTo>
                  <a:lnTo>
                    <a:pt x="4435805" y="2185073"/>
                  </a:lnTo>
                  <a:lnTo>
                    <a:pt x="4435805" y="2159190"/>
                  </a:lnTo>
                  <a:lnTo>
                    <a:pt x="4328769" y="1969668"/>
                  </a:lnTo>
                  <a:lnTo>
                    <a:pt x="4440720" y="1771459"/>
                  </a:lnTo>
                  <a:lnTo>
                    <a:pt x="4496663" y="1969566"/>
                  </a:lnTo>
                  <a:lnTo>
                    <a:pt x="4496663" y="1922970"/>
                  </a:lnTo>
                  <a:lnTo>
                    <a:pt x="4449496" y="1755902"/>
                  </a:lnTo>
                  <a:lnTo>
                    <a:pt x="4652772" y="1395984"/>
                  </a:lnTo>
                  <a:lnTo>
                    <a:pt x="4655515" y="1396758"/>
                  </a:lnTo>
                  <a:lnTo>
                    <a:pt x="4658030" y="1398168"/>
                  </a:lnTo>
                  <a:lnTo>
                    <a:pt x="4658030" y="1344091"/>
                  </a:lnTo>
                  <a:lnTo>
                    <a:pt x="4614418" y="1373505"/>
                  </a:lnTo>
                  <a:lnTo>
                    <a:pt x="4632376" y="1383665"/>
                  </a:lnTo>
                  <a:lnTo>
                    <a:pt x="4627626" y="1388872"/>
                  </a:lnTo>
                  <a:lnTo>
                    <a:pt x="4640211" y="1392428"/>
                  </a:lnTo>
                  <a:lnTo>
                    <a:pt x="4444631" y="1738642"/>
                  </a:lnTo>
                  <a:lnTo>
                    <a:pt x="4435843" y="1707527"/>
                  </a:lnTo>
                  <a:lnTo>
                    <a:pt x="4435843" y="1754200"/>
                  </a:lnTo>
                  <a:lnTo>
                    <a:pt x="4334688" y="1933232"/>
                  </a:lnTo>
                  <a:lnTo>
                    <a:pt x="4395381" y="1610931"/>
                  </a:lnTo>
                  <a:lnTo>
                    <a:pt x="4435843" y="1754200"/>
                  </a:lnTo>
                  <a:lnTo>
                    <a:pt x="4435843" y="1707527"/>
                  </a:lnTo>
                  <a:lnTo>
                    <a:pt x="4400651" y="1582928"/>
                  </a:lnTo>
                  <a:lnTo>
                    <a:pt x="4447845" y="1332230"/>
                  </a:lnTo>
                  <a:lnTo>
                    <a:pt x="4608830" y="1332230"/>
                  </a:lnTo>
                  <a:lnTo>
                    <a:pt x="4608830" y="1363980"/>
                  </a:lnTo>
                  <a:lnTo>
                    <a:pt x="4672330" y="1332230"/>
                  </a:lnTo>
                  <a:lnTo>
                    <a:pt x="4685030" y="1325880"/>
                  </a:lnTo>
                  <a:lnTo>
                    <a:pt x="4672330" y="1319530"/>
                  </a:lnTo>
                  <a:lnTo>
                    <a:pt x="4608830" y="1287780"/>
                  </a:lnTo>
                  <a:lnTo>
                    <a:pt x="4608830" y="1319530"/>
                  </a:lnTo>
                  <a:lnTo>
                    <a:pt x="4450245" y="1319530"/>
                  </a:lnTo>
                  <a:lnTo>
                    <a:pt x="4506252" y="1022007"/>
                  </a:lnTo>
                  <a:lnTo>
                    <a:pt x="4642078" y="1262380"/>
                  </a:lnTo>
                  <a:lnTo>
                    <a:pt x="4614418" y="1278001"/>
                  </a:lnTo>
                  <a:lnTo>
                    <a:pt x="4685030" y="1325626"/>
                  </a:lnTo>
                  <a:lnTo>
                    <a:pt x="4682375" y="1273429"/>
                  </a:lnTo>
                  <a:lnTo>
                    <a:pt x="4680712" y="1240536"/>
                  </a:lnTo>
                  <a:lnTo>
                    <a:pt x="4653115" y="1256131"/>
                  </a:lnTo>
                  <a:lnTo>
                    <a:pt x="4509909" y="1002614"/>
                  </a:lnTo>
                  <a:lnTo>
                    <a:pt x="4675987" y="120535"/>
                  </a:lnTo>
                  <a:lnTo>
                    <a:pt x="4680712" y="123190"/>
                  </a:lnTo>
                  <a:lnTo>
                    <a:pt x="4681055" y="116179"/>
                  </a:lnTo>
                  <a:lnTo>
                    <a:pt x="4701032" y="121793"/>
                  </a:lnTo>
                  <a:lnTo>
                    <a:pt x="4700397" y="118516"/>
                  </a:lnTo>
                  <a:lnTo>
                    <a:pt x="4708398" y="120015"/>
                  </a:lnTo>
                  <a:close/>
                </a:path>
                <a:path w="8722360" h="3938270">
                  <a:moveTo>
                    <a:pt x="6601587" y="3294888"/>
                  </a:moveTo>
                  <a:lnTo>
                    <a:pt x="6589636" y="3297783"/>
                  </a:lnTo>
                  <a:lnTo>
                    <a:pt x="6590030" y="3293364"/>
                  </a:lnTo>
                  <a:lnTo>
                    <a:pt x="6581521" y="3296716"/>
                  </a:lnTo>
                  <a:lnTo>
                    <a:pt x="6581521" y="3377298"/>
                  </a:lnTo>
                  <a:lnTo>
                    <a:pt x="6497828" y="3386709"/>
                  </a:lnTo>
                  <a:lnTo>
                    <a:pt x="6515074" y="3413328"/>
                  </a:lnTo>
                  <a:lnTo>
                    <a:pt x="5790489" y="3882961"/>
                  </a:lnTo>
                  <a:lnTo>
                    <a:pt x="6171603" y="2996057"/>
                  </a:lnTo>
                  <a:lnTo>
                    <a:pt x="6522821" y="3329127"/>
                  </a:lnTo>
                  <a:lnTo>
                    <a:pt x="6501003" y="3352165"/>
                  </a:lnTo>
                  <a:lnTo>
                    <a:pt x="6580403" y="3376295"/>
                  </a:lnTo>
                  <a:lnTo>
                    <a:pt x="6581521" y="3377298"/>
                  </a:lnTo>
                  <a:lnTo>
                    <a:pt x="6581521" y="3296716"/>
                  </a:lnTo>
                  <a:lnTo>
                    <a:pt x="6570459" y="3301047"/>
                  </a:lnTo>
                  <a:lnTo>
                    <a:pt x="6555003" y="3237052"/>
                  </a:lnTo>
                  <a:lnTo>
                    <a:pt x="6555003" y="3290976"/>
                  </a:lnTo>
                  <a:lnTo>
                    <a:pt x="6546507" y="3269361"/>
                  </a:lnTo>
                  <a:lnTo>
                    <a:pt x="6546507" y="3304133"/>
                  </a:lnTo>
                  <a:lnTo>
                    <a:pt x="6541490" y="3309429"/>
                  </a:lnTo>
                  <a:lnTo>
                    <a:pt x="6527546" y="3312795"/>
                  </a:lnTo>
                  <a:lnTo>
                    <a:pt x="6530772" y="3316630"/>
                  </a:lnTo>
                  <a:lnTo>
                    <a:pt x="6528930" y="3317354"/>
                  </a:lnTo>
                  <a:lnTo>
                    <a:pt x="6176937" y="2983661"/>
                  </a:lnTo>
                  <a:lnTo>
                    <a:pt x="6304178" y="2687561"/>
                  </a:lnTo>
                  <a:lnTo>
                    <a:pt x="6546507" y="3304133"/>
                  </a:lnTo>
                  <a:lnTo>
                    <a:pt x="6546507" y="3269361"/>
                  </a:lnTo>
                  <a:lnTo>
                    <a:pt x="6311328" y="2670911"/>
                  </a:lnTo>
                  <a:lnTo>
                    <a:pt x="6371437" y="2531021"/>
                  </a:lnTo>
                  <a:lnTo>
                    <a:pt x="6555003" y="3290976"/>
                  </a:lnTo>
                  <a:lnTo>
                    <a:pt x="6555003" y="3237052"/>
                  </a:lnTo>
                  <a:lnTo>
                    <a:pt x="6379794" y="2511577"/>
                  </a:lnTo>
                  <a:lnTo>
                    <a:pt x="6558191" y="2096427"/>
                  </a:lnTo>
                  <a:lnTo>
                    <a:pt x="6587363" y="2108962"/>
                  </a:lnTo>
                  <a:lnTo>
                    <a:pt x="6585699" y="2079752"/>
                  </a:lnTo>
                  <a:lnTo>
                    <a:pt x="6582537" y="2023872"/>
                  </a:lnTo>
                  <a:lnTo>
                    <a:pt x="6582359" y="2023732"/>
                  </a:lnTo>
                  <a:lnTo>
                    <a:pt x="6582537" y="2023872"/>
                  </a:lnTo>
                  <a:lnTo>
                    <a:pt x="6586918" y="1967357"/>
                  </a:lnTo>
                  <a:lnTo>
                    <a:pt x="6589141" y="1938909"/>
                  </a:lnTo>
                  <a:lnTo>
                    <a:pt x="6581927" y="1941842"/>
                  </a:lnTo>
                  <a:lnTo>
                    <a:pt x="6581927" y="2023973"/>
                  </a:lnTo>
                  <a:lnTo>
                    <a:pt x="6543167" y="2030539"/>
                  </a:lnTo>
                  <a:lnTo>
                    <a:pt x="6543167" y="2099233"/>
                  </a:lnTo>
                  <a:lnTo>
                    <a:pt x="6374828" y="2490978"/>
                  </a:lnTo>
                  <a:lnTo>
                    <a:pt x="6366459" y="2456332"/>
                  </a:lnTo>
                  <a:lnTo>
                    <a:pt x="6366459" y="2510434"/>
                  </a:lnTo>
                  <a:lnTo>
                    <a:pt x="6304724" y="2654109"/>
                  </a:lnTo>
                  <a:lnTo>
                    <a:pt x="6297574" y="2635923"/>
                  </a:lnTo>
                  <a:lnTo>
                    <a:pt x="6297574" y="2670759"/>
                  </a:lnTo>
                  <a:lnTo>
                    <a:pt x="6167107" y="2974352"/>
                  </a:lnTo>
                  <a:lnTo>
                    <a:pt x="6161786" y="2969310"/>
                  </a:lnTo>
                  <a:lnTo>
                    <a:pt x="6161786" y="2986748"/>
                  </a:lnTo>
                  <a:lnTo>
                    <a:pt x="5800852" y="3826675"/>
                  </a:lnTo>
                  <a:lnTo>
                    <a:pt x="6039459" y="2870720"/>
                  </a:lnTo>
                  <a:lnTo>
                    <a:pt x="6161786" y="2986748"/>
                  </a:lnTo>
                  <a:lnTo>
                    <a:pt x="6161786" y="2969310"/>
                  </a:lnTo>
                  <a:lnTo>
                    <a:pt x="6042965" y="2856649"/>
                  </a:lnTo>
                  <a:lnTo>
                    <a:pt x="6170244" y="2346756"/>
                  </a:lnTo>
                  <a:lnTo>
                    <a:pt x="6297574" y="2670759"/>
                  </a:lnTo>
                  <a:lnTo>
                    <a:pt x="6297574" y="2635923"/>
                  </a:lnTo>
                  <a:lnTo>
                    <a:pt x="6176670" y="2328227"/>
                  </a:lnTo>
                  <a:lnTo>
                    <a:pt x="6300584" y="2237663"/>
                  </a:lnTo>
                  <a:lnTo>
                    <a:pt x="6366459" y="2510434"/>
                  </a:lnTo>
                  <a:lnTo>
                    <a:pt x="6366459" y="2456332"/>
                  </a:lnTo>
                  <a:lnTo>
                    <a:pt x="6311697" y="2229548"/>
                  </a:lnTo>
                  <a:lnTo>
                    <a:pt x="6517691" y="2079002"/>
                  </a:lnTo>
                  <a:lnTo>
                    <a:pt x="6533274" y="2085708"/>
                  </a:lnTo>
                  <a:lnTo>
                    <a:pt x="6543167" y="2099233"/>
                  </a:lnTo>
                  <a:lnTo>
                    <a:pt x="6543167" y="2030539"/>
                  </a:lnTo>
                  <a:lnTo>
                    <a:pt x="6498463" y="2038096"/>
                  </a:lnTo>
                  <a:lnTo>
                    <a:pt x="6517195" y="2063724"/>
                  </a:lnTo>
                  <a:lnTo>
                    <a:pt x="6308483" y="2216213"/>
                  </a:lnTo>
                  <a:lnTo>
                    <a:pt x="6297371" y="2170201"/>
                  </a:lnTo>
                  <a:lnTo>
                    <a:pt x="6297371" y="2224341"/>
                  </a:lnTo>
                  <a:lnTo>
                    <a:pt x="6179261" y="2310625"/>
                  </a:lnTo>
                  <a:lnTo>
                    <a:pt x="6249873" y="2027720"/>
                  </a:lnTo>
                  <a:lnTo>
                    <a:pt x="6297371" y="2224341"/>
                  </a:lnTo>
                  <a:lnTo>
                    <a:pt x="6297371" y="2170201"/>
                  </a:lnTo>
                  <a:lnTo>
                    <a:pt x="6256528" y="2001075"/>
                  </a:lnTo>
                  <a:lnTo>
                    <a:pt x="6308001" y="1794878"/>
                  </a:lnTo>
                  <a:lnTo>
                    <a:pt x="6520739" y="1979002"/>
                  </a:lnTo>
                  <a:lnTo>
                    <a:pt x="6499987" y="2003044"/>
                  </a:lnTo>
                  <a:lnTo>
                    <a:pt x="6581927" y="2023973"/>
                  </a:lnTo>
                  <a:lnTo>
                    <a:pt x="6581927" y="1941842"/>
                  </a:lnTo>
                  <a:lnTo>
                    <a:pt x="6559702" y="1950872"/>
                  </a:lnTo>
                  <a:lnTo>
                    <a:pt x="6545669" y="1916328"/>
                  </a:lnTo>
                  <a:lnTo>
                    <a:pt x="6545669" y="1950135"/>
                  </a:lnTo>
                  <a:lnTo>
                    <a:pt x="6537096" y="1960067"/>
                  </a:lnTo>
                  <a:lnTo>
                    <a:pt x="6524180" y="1965312"/>
                  </a:lnTo>
                  <a:lnTo>
                    <a:pt x="6311430" y="1781124"/>
                  </a:lnTo>
                  <a:lnTo>
                    <a:pt x="6374460" y="1528610"/>
                  </a:lnTo>
                  <a:lnTo>
                    <a:pt x="6545669" y="1950135"/>
                  </a:lnTo>
                  <a:lnTo>
                    <a:pt x="6545669" y="1916328"/>
                  </a:lnTo>
                  <a:lnTo>
                    <a:pt x="6379680" y="1507705"/>
                  </a:lnTo>
                  <a:lnTo>
                    <a:pt x="6569748" y="746239"/>
                  </a:lnTo>
                  <a:lnTo>
                    <a:pt x="6588506" y="753999"/>
                  </a:lnTo>
                  <a:lnTo>
                    <a:pt x="6588150" y="749020"/>
                  </a:lnTo>
                  <a:lnTo>
                    <a:pt x="6600952" y="752221"/>
                  </a:lnTo>
                  <a:lnTo>
                    <a:pt x="6595834" y="729107"/>
                  </a:lnTo>
                  <a:lnTo>
                    <a:pt x="6582537" y="669036"/>
                  </a:lnTo>
                  <a:lnTo>
                    <a:pt x="6582207" y="669112"/>
                  </a:lnTo>
                  <a:lnTo>
                    <a:pt x="6580746" y="666051"/>
                  </a:lnTo>
                  <a:lnTo>
                    <a:pt x="6580746" y="669442"/>
                  </a:lnTo>
                  <a:lnTo>
                    <a:pt x="6555714" y="675030"/>
                  </a:lnTo>
                  <a:lnTo>
                    <a:pt x="6555714" y="750049"/>
                  </a:lnTo>
                  <a:lnTo>
                    <a:pt x="6371564" y="1487716"/>
                  </a:lnTo>
                  <a:lnTo>
                    <a:pt x="6366332" y="1474838"/>
                  </a:lnTo>
                  <a:lnTo>
                    <a:pt x="6366332" y="1508620"/>
                  </a:lnTo>
                  <a:lnTo>
                    <a:pt x="6300635" y="1771777"/>
                  </a:lnTo>
                  <a:lnTo>
                    <a:pt x="6297206" y="1768817"/>
                  </a:lnTo>
                  <a:lnTo>
                    <a:pt x="6297206" y="1785543"/>
                  </a:lnTo>
                  <a:lnTo>
                    <a:pt x="6250076" y="1974342"/>
                  </a:lnTo>
                  <a:lnTo>
                    <a:pt x="6243421" y="1946783"/>
                  </a:lnTo>
                  <a:lnTo>
                    <a:pt x="6243421" y="2000986"/>
                  </a:lnTo>
                  <a:lnTo>
                    <a:pt x="6167526" y="2304986"/>
                  </a:lnTo>
                  <a:lnTo>
                    <a:pt x="6161240" y="2288997"/>
                  </a:lnTo>
                  <a:lnTo>
                    <a:pt x="6161240" y="2323795"/>
                  </a:lnTo>
                  <a:lnTo>
                    <a:pt x="6158395" y="2325878"/>
                  </a:lnTo>
                  <a:lnTo>
                    <a:pt x="6158395" y="2341588"/>
                  </a:lnTo>
                  <a:lnTo>
                    <a:pt x="6032322" y="2846552"/>
                  </a:lnTo>
                  <a:lnTo>
                    <a:pt x="5786412" y="2613406"/>
                  </a:lnTo>
                  <a:lnTo>
                    <a:pt x="6158395" y="2341588"/>
                  </a:lnTo>
                  <a:lnTo>
                    <a:pt x="6158395" y="2325878"/>
                  </a:lnTo>
                  <a:lnTo>
                    <a:pt x="5789993" y="2595041"/>
                  </a:lnTo>
                  <a:lnTo>
                    <a:pt x="6035433" y="2003653"/>
                  </a:lnTo>
                  <a:lnTo>
                    <a:pt x="6161240" y="2323795"/>
                  </a:lnTo>
                  <a:lnTo>
                    <a:pt x="6161240" y="2288997"/>
                  </a:lnTo>
                  <a:lnTo>
                    <a:pt x="6042469" y="1986699"/>
                  </a:lnTo>
                  <a:lnTo>
                    <a:pt x="6167323" y="1685886"/>
                  </a:lnTo>
                  <a:lnTo>
                    <a:pt x="6243421" y="2000986"/>
                  </a:lnTo>
                  <a:lnTo>
                    <a:pt x="6243421" y="1946783"/>
                  </a:lnTo>
                  <a:lnTo>
                    <a:pt x="6179985" y="1684070"/>
                  </a:lnTo>
                  <a:lnTo>
                    <a:pt x="6297206" y="1785543"/>
                  </a:lnTo>
                  <a:lnTo>
                    <a:pt x="6297206" y="1768817"/>
                  </a:lnTo>
                  <a:lnTo>
                    <a:pt x="6176340" y="1664144"/>
                  </a:lnTo>
                  <a:lnTo>
                    <a:pt x="6304292" y="1355839"/>
                  </a:lnTo>
                  <a:lnTo>
                    <a:pt x="6366332" y="1508620"/>
                  </a:lnTo>
                  <a:lnTo>
                    <a:pt x="6366332" y="1474838"/>
                  </a:lnTo>
                  <a:lnTo>
                    <a:pt x="6311227" y="1339164"/>
                  </a:lnTo>
                  <a:lnTo>
                    <a:pt x="6555714" y="750049"/>
                  </a:lnTo>
                  <a:lnTo>
                    <a:pt x="6555714" y="675030"/>
                  </a:lnTo>
                  <a:lnTo>
                    <a:pt x="6544767" y="677468"/>
                  </a:lnTo>
                  <a:lnTo>
                    <a:pt x="6544767" y="743458"/>
                  </a:lnTo>
                  <a:lnTo>
                    <a:pt x="6304445" y="1322489"/>
                  </a:lnTo>
                  <a:lnTo>
                    <a:pt x="6297523" y="1305458"/>
                  </a:lnTo>
                  <a:lnTo>
                    <a:pt x="6297523" y="1339176"/>
                  </a:lnTo>
                  <a:lnTo>
                    <a:pt x="6170574" y="1645081"/>
                  </a:lnTo>
                  <a:lnTo>
                    <a:pt x="6161151" y="1606067"/>
                  </a:lnTo>
                  <a:lnTo>
                    <a:pt x="6161151" y="1667776"/>
                  </a:lnTo>
                  <a:lnTo>
                    <a:pt x="6035814" y="1969757"/>
                  </a:lnTo>
                  <a:lnTo>
                    <a:pt x="5791390" y="1347711"/>
                  </a:lnTo>
                  <a:lnTo>
                    <a:pt x="6161151" y="1667776"/>
                  </a:lnTo>
                  <a:lnTo>
                    <a:pt x="6161151" y="1606067"/>
                  </a:lnTo>
                  <a:lnTo>
                    <a:pt x="6158293" y="1594231"/>
                  </a:lnTo>
                  <a:lnTo>
                    <a:pt x="6158293" y="1648498"/>
                  </a:lnTo>
                  <a:lnTo>
                    <a:pt x="5785307" y="1325524"/>
                  </a:lnTo>
                  <a:lnTo>
                    <a:pt x="6031865" y="1124991"/>
                  </a:lnTo>
                  <a:lnTo>
                    <a:pt x="6158293" y="1648498"/>
                  </a:lnTo>
                  <a:lnTo>
                    <a:pt x="6158293" y="1594231"/>
                  </a:lnTo>
                  <a:lnTo>
                    <a:pt x="6042838" y="1116063"/>
                  </a:lnTo>
                  <a:lnTo>
                    <a:pt x="6166180" y="1015746"/>
                  </a:lnTo>
                  <a:lnTo>
                    <a:pt x="6297523" y="1339176"/>
                  </a:lnTo>
                  <a:lnTo>
                    <a:pt x="6297523" y="1305458"/>
                  </a:lnTo>
                  <a:lnTo>
                    <a:pt x="6176467" y="1007389"/>
                  </a:lnTo>
                  <a:lnTo>
                    <a:pt x="6521920" y="726414"/>
                  </a:lnTo>
                  <a:lnTo>
                    <a:pt x="6530289" y="729894"/>
                  </a:lnTo>
                  <a:lnTo>
                    <a:pt x="6527038" y="733679"/>
                  </a:lnTo>
                  <a:lnTo>
                    <a:pt x="6539319" y="736777"/>
                  </a:lnTo>
                  <a:lnTo>
                    <a:pt x="6544767" y="743458"/>
                  </a:lnTo>
                  <a:lnTo>
                    <a:pt x="6544767" y="677468"/>
                  </a:lnTo>
                  <a:lnTo>
                    <a:pt x="6499352" y="687578"/>
                  </a:lnTo>
                  <a:lnTo>
                    <a:pt x="6519367" y="712216"/>
                  </a:lnTo>
                  <a:lnTo>
                    <a:pt x="6171463" y="995070"/>
                  </a:lnTo>
                  <a:lnTo>
                    <a:pt x="6161176" y="969746"/>
                  </a:lnTo>
                  <a:lnTo>
                    <a:pt x="6161176" y="1003427"/>
                  </a:lnTo>
                  <a:lnTo>
                    <a:pt x="6039523" y="1102334"/>
                  </a:lnTo>
                  <a:lnTo>
                    <a:pt x="5802211" y="119557"/>
                  </a:lnTo>
                  <a:lnTo>
                    <a:pt x="6161176" y="1003427"/>
                  </a:lnTo>
                  <a:lnTo>
                    <a:pt x="6161176" y="969746"/>
                  </a:lnTo>
                  <a:lnTo>
                    <a:pt x="5790743" y="57734"/>
                  </a:lnTo>
                  <a:lnTo>
                    <a:pt x="6518554" y="627799"/>
                  </a:lnTo>
                  <a:lnTo>
                    <a:pt x="6498971" y="652780"/>
                  </a:lnTo>
                  <a:lnTo>
                    <a:pt x="6580746" y="669442"/>
                  </a:lnTo>
                  <a:lnTo>
                    <a:pt x="6580746" y="666051"/>
                  </a:lnTo>
                  <a:lnTo>
                    <a:pt x="6566294" y="635635"/>
                  </a:lnTo>
                  <a:lnTo>
                    <a:pt x="6545961" y="592836"/>
                  </a:lnTo>
                  <a:lnTo>
                    <a:pt x="6526416" y="617766"/>
                  </a:lnTo>
                  <a:lnTo>
                    <a:pt x="5779897" y="33147"/>
                  </a:lnTo>
                  <a:lnTo>
                    <a:pt x="5775960" y="38100"/>
                  </a:lnTo>
                  <a:lnTo>
                    <a:pt x="5769737" y="39624"/>
                  </a:lnTo>
                  <a:lnTo>
                    <a:pt x="6028550" y="1111250"/>
                  </a:lnTo>
                  <a:lnTo>
                    <a:pt x="5771896" y="1319911"/>
                  </a:lnTo>
                  <a:lnTo>
                    <a:pt x="5776379" y="1325397"/>
                  </a:lnTo>
                  <a:lnTo>
                    <a:pt x="5775960" y="1325880"/>
                  </a:lnTo>
                  <a:lnTo>
                    <a:pt x="5769991" y="1328166"/>
                  </a:lnTo>
                  <a:lnTo>
                    <a:pt x="6028779" y="1986724"/>
                  </a:lnTo>
                  <a:lnTo>
                    <a:pt x="5770118" y="2609977"/>
                  </a:lnTo>
                  <a:lnTo>
                    <a:pt x="5775007" y="2612021"/>
                  </a:lnTo>
                  <a:lnTo>
                    <a:pt x="5775477" y="2612656"/>
                  </a:lnTo>
                  <a:lnTo>
                    <a:pt x="5771642" y="2616708"/>
                  </a:lnTo>
                  <a:lnTo>
                    <a:pt x="6028817" y="2860624"/>
                  </a:lnTo>
                  <a:lnTo>
                    <a:pt x="5769737" y="3898392"/>
                  </a:lnTo>
                  <a:lnTo>
                    <a:pt x="5771743" y="3898900"/>
                  </a:lnTo>
                  <a:lnTo>
                    <a:pt x="5776633" y="3901008"/>
                  </a:lnTo>
                  <a:lnTo>
                    <a:pt x="5779389" y="3905262"/>
                  </a:lnTo>
                  <a:lnTo>
                    <a:pt x="6521971" y="3423970"/>
                  </a:lnTo>
                  <a:lnTo>
                    <a:pt x="6539230" y="3450590"/>
                  </a:lnTo>
                  <a:lnTo>
                    <a:pt x="6565303" y="3406406"/>
                  </a:lnTo>
                  <a:lnTo>
                    <a:pt x="6582143" y="3377857"/>
                  </a:lnTo>
                  <a:lnTo>
                    <a:pt x="6582537" y="3378200"/>
                  </a:lnTo>
                  <a:lnTo>
                    <a:pt x="6582562" y="3377793"/>
                  </a:lnTo>
                  <a:lnTo>
                    <a:pt x="6596367" y="3317621"/>
                  </a:lnTo>
                  <a:lnTo>
                    <a:pt x="6601587" y="3294888"/>
                  </a:lnTo>
                  <a:close/>
                </a:path>
                <a:path w="8722360" h="3938270">
                  <a:moveTo>
                    <a:pt x="8722233" y="3377184"/>
                  </a:moveTo>
                  <a:lnTo>
                    <a:pt x="8709533" y="3370834"/>
                  </a:lnTo>
                  <a:lnTo>
                    <a:pt x="8646033" y="3339084"/>
                  </a:lnTo>
                  <a:lnTo>
                    <a:pt x="8646033" y="3370834"/>
                  </a:lnTo>
                  <a:lnTo>
                    <a:pt x="7673340" y="3370834"/>
                  </a:lnTo>
                  <a:lnTo>
                    <a:pt x="7673340" y="3383534"/>
                  </a:lnTo>
                  <a:lnTo>
                    <a:pt x="8646033" y="3383534"/>
                  </a:lnTo>
                  <a:lnTo>
                    <a:pt x="8646033" y="3415284"/>
                  </a:lnTo>
                  <a:lnTo>
                    <a:pt x="8709533" y="3383534"/>
                  </a:lnTo>
                  <a:lnTo>
                    <a:pt x="8722233" y="3377184"/>
                  </a:lnTo>
                  <a:close/>
                </a:path>
                <a:path w="8722360" h="3938270">
                  <a:moveTo>
                    <a:pt x="8722233" y="2023872"/>
                  </a:moveTo>
                  <a:lnTo>
                    <a:pt x="8709533" y="2017522"/>
                  </a:lnTo>
                  <a:lnTo>
                    <a:pt x="8646033" y="1985772"/>
                  </a:lnTo>
                  <a:lnTo>
                    <a:pt x="8646033" y="2017522"/>
                  </a:lnTo>
                  <a:lnTo>
                    <a:pt x="7673340" y="2017522"/>
                  </a:lnTo>
                  <a:lnTo>
                    <a:pt x="7673340" y="2030222"/>
                  </a:lnTo>
                  <a:lnTo>
                    <a:pt x="8646033" y="2030222"/>
                  </a:lnTo>
                  <a:lnTo>
                    <a:pt x="8646033" y="2061972"/>
                  </a:lnTo>
                  <a:lnTo>
                    <a:pt x="8709533" y="2030222"/>
                  </a:lnTo>
                  <a:lnTo>
                    <a:pt x="8722233" y="2023872"/>
                  </a:lnTo>
                  <a:close/>
                </a:path>
                <a:path w="8722360" h="3938270">
                  <a:moveTo>
                    <a:pt x="8722233" y="669036"/>
                  </a:moveTo>
                  <a:lnTo>
                    <a:pt x="8709533" y="662686"/>
                  </a:lnTo>
                  <a:lnTo>
                    <a:pt x="8646033" y="630936"/>
                  </a:lnTo>
                  <a:lnTo>
                    <a:pt x="8646033" y="662686"/>
                  </a:lnTo>
                  <a:lnTo>
                    <a:pt x="7673340" y="662686"/>
                  </a:lnTo>
                  <a:lnTo>
                    <a:pt x="7673340" y="675386"/>
                  </a:lnTo>
                  <a:lnTo>
                    <a:pt x="8646033" y="675386"/>
                  </a:lnTo>
                  <a:lnTo>
                    <a:pt x="8646033" y="707136"/>
                  </a:lnTo>
                  <a:lnTo>
                    <a:pt x="8709533" y="675386"/>
                  </a:lnTo>
                  <a:lnTo>
                    <a:pt x="8722233" y="66903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585972" y="1359408"/>
              <a:ext cx="4794885" cy="4737100"/>
            </a:xfrm>
            <a:custGeom>
              <a:avLst/>
              <a:gdLst/>
              <a:ahLst/>
              <a:cxnLst/>
              <a:rect l="l" t="t" r="r" b="b"/>
              <a:pathLst>
                <a:path w="4794884" h="4737100">
                  <a:moveTo>
                    <a:pt x="0" y="531876"/>
                  </a:moveTo>
                  <a:lnTo>
                    <a:pt x="2167" y="483609"/>
                  </a:lnTo>
                  <a:lnTo>
                    <a:pt x="8546" y="436555"/>
                  </a:lnTo>
                  <a:lnTo>
                    <a:pt x="18947" y="390902"/>
                  </a:lnTo>
                  <a:lnTo>
                    <a:pt x="33185" y="346836"/>
                  </a:lnTo>
                  <a:lnTo>
                    <a:pt x="51071" y="304545"/>
                  </a:lnTo>
                  <a:lnTo>
                    <a:pt x="72418" y="264216"/>
                  </a:lnTo>
                  <a:lnTo>
                    <a:pt x="97039" y="226037"/>
                  </a:lnTo>
                  <a:lnTo>
                    <a:pt x="124746" y="190194"/>
                  </a:lnTo>
                  <a:lnTo>
                    <a:pt x="155352" y="156876"/>
                  </a:lnTo>
                  <a:lnTo>
                    <a:pt x="188670" y="126270"/>
                  </a:lnTo>
                  <a:lnTo>
                    <a:pt x="224513" y="98563"/>
                  </a:lnTo>
                  <a:lnTo>
                    <a:pt x="262692" y="73942"/>
                  </a:lnTo>
                  <a:lnTo>
                    <a:pt x="303021" y="52595"/>
                  </a:lnTo>
                  <a:lnTo>
                    <a:pt x="345312" y="34709"/>
                  </a:lnTo>
                  <a:lnTo>
                    <a:pt x="389378" y="20471"/>
                  </a:lnTo>
                  <a:lnTo>
                    <a:pt x="435031" y="10070"/>
                  </a:lnTo>
                  <a:lnTo>
                    <a:pt x="482085" y="3691"/>
                  </a:lnTo>
                  <a:lnTo>
                    <a:pt x="530351" y="1524"/>
                  </a:lnTo>
                  <a:lnTo>
                    <a:pt x="578618" y="3691"/>
                  </a:lnTo>
                  <a:lnTo>
                    <a:pt x="625672" y="10070"/>
                  </a:lnTo>
                  <a:lnTo>
                    <a:pt x="671325" y="20471"/>
                  </a:lnTo>
                  <a:lnTo>
                    <a:pt x="715391" y="34709"/>
                  </a:lnTo>
                  <a:lnTo>
                    <a:pt x="757682" y="52595"/>
                  </a:lnTo>
                  <a:lnTo>
                    <a:pt x="798011" y="73942"/>
                  </a:lnTo>
                  <a:lnTo>
                    <a:pt x="836190" y="98563"/>
                  </a:lnTo>
                  <a:lnTo>
                    <a:pt x="872033" y="126270"/>
                  </a:lnTo>
                  <a:lnTo>
                    <a:pt x="905351" y="156876"/>
                  </a:lnTo>
                  <a:lnTo>
                    <a:pt x="935957" y="190194"/>
                  </a:lnTo>
                  <a:lnTo>
                    <a:pt x="963664" y="226037"/>
                  </a:lnTo>
                  <a:lnTo>
                    <a:pt x="988285" y="264216"/>
                  </a:lnTo>
                  <a:lnTo>
                    <a:pt x="1009632" y="304545"/>
                  </a:lnTo>
                  <a:lnTo>
                    <a:pt x="1027518" y="346836"/>
                  </a:lnTo>
                  <a:lnTo>
                    <a:pt x="1041756" y="390902"/>
                  </a:lnTo>
                  <a:lnTo>
                    <a:pt x="1052157" y="436555"/>
                  </a:lnTo>
                  <a:lnTo>
                    <a:pt x="1058536" y="483609"/>
                  </a:lnTo>
                  <a:lnTo>
                    <a:pt x="1060703" y="531876"/>
                  </a:lnTo>
                  <a:lnTo>
                    <a:pt x="1060703" y="4204716"/>
                  </a:lnTo>
                  <a:lnTo>
                    <a:pt x="1058536" y="4252988"/>
                  </a:lnTo>
                  <a:lnTo>
                    <a:pt x="1052157" y="4300046"/>
                  </a:lnTo>
                  <a:lnTo>
                    <a:pt x="1041756" y="4345702"/>
                  </a:lnTo>
                  <a:lnTo>
                    <a:pt x="1027518" y="4389770"/>
                  </a:lnTo>
                  <a:lnTo>
                    <a:pt x="1009632" y="4432063"/>
                  </a:lnTo>
                  <a:lnTo>
                    <a:pt x="988285" y="4472392"/>
                  </a:lnTo>
                  <a:lnTo>
                    <a:pt x="963664" y="4510571"/>
                  </a:lnTo>
                  <a:lnTo>
                    <a:pt x="935957" y="4546412"/>
                  </a:lnTo>
                  <a:lnTo>
                    <a:pt x="905351" y="4579729"/>
                  </a:lnTo>
                  <a:lnTo>
                    <a:pt x="872033" y="4610334"/>
                  </a:lnTo>
                  <a:lnTo>
                    <a:pt x="836190" y="4638039"/>
                  </a:lnTo>
                  <a:lnTo>
                    <a:pt x="798011" y="4662658"/>
                  </a:lnTo>
                  <a:lnTo>
                    <a:pt x="757682" y="4684003"/>
                  </a:lnTo>
                  <a:lnTo>
                    <a:pt x="715391" y="4701887"/>
                  </a:lnTo>
                  <a:lnTo>
                    <a:pt x="671325" y="4716122"/>
                  </a:lnTo>
                  <a:lnTo>
                    <a:pt x="625672" y="4726523"/>
                  </a:lnTo>
                  <a:lnTo>
                    <a:pt x="578618" y="4732900"/>
                  </a:lnTo>
                  <a:lnTo>
                    <a:pt x="530351" y="4735068"/>
                  </a:lnTo>
                  <a:lnTo>
                    <a:pt x="482085" y="4732900"/>
                  </a:lnTo>
                  <a:lnTo>
                    <a:pt x="435031" y="4726523"/>
                  </a:lnTo>
                  <a:lnTo>
                    <a:pt x="389378" y="4716122"/>
                  </a:lnTo>
                  <a:lnTo>
                    <a:pt x="345312" y="4701887"/>
                  </a:lnTo>
                  <a:lnTo>
                    <a:pt x="303021" y="4684003"/>
                  </a:lnTo>
                  <a:lnTo>
                    <a:pt x="262692" y="4662658"/>
                  </a:lnTo>
                  <a:lnTo>
                    <a:pt x="224513" y="4638039"/>
                  </a:lnTo>
                  <a:lnTo>
                    <a:pt x="188670" y="4610334"/>
                  </a:lnTo>
                  <a:lnTo>
                    <a:pt x="155352" y="4579729"/>
                  </a:lnTo>
                  <a:lnTo>
                    <a:pt x="124746" y="4546412"/>
                  </a:lnTo>
                  <a:lnTo>
                    <a:pt x="97039" y="4510571"/>
                  </a:lnTo>
                  <a:lnTo>
                    <a:pt x="72418" y="4472392"/>
                  </a:lnTo>
                  <a:lnTo>
                    <a:pt x="51071" y="4432063"/>
                  </a:lnTo>
                  <a:lnTo>
                    <a:pt x="33185" y="4389770"/>
                  </a:lnTo>
                  <a:lnTo>
                    <a:pt x="18947" y="4345702"/>
                  </a:lnTo>
                  <a:lnTo>
                    <a:pt x="8546" y="4300046"/>
                  </a:lnTo>
                  <a:lnTo>
                    <a:pt x="2167" y="4252988"/>
                  </a:lnTo>
                  <a:lnTo>
                    <a:pt x="0" y="4204716"/>
                  </a:lnTo>
                  <a:lnTo>
                    <a:pt x="0" y="531876"/>
                  </a:lnTo>
                  <a:close/>
                </a:path>
                <a:path w="4794884" h="4737100">
                  <a:moveTo>
                    <a:pt x="1853183" y="179831"/>
                  </a:moveTo>
                  <a:lnTo>
                    <a:pt x="1859496" y="132826"/>
                  </a:lnTo>
                  <a:lnTo>
                    <a:pt x="1877313" y="90593"/>
                  </a:lnTo>
                  <a:lnTo>
                    <a:pt x="1904952" y="54816"/>
                  </a:lnTo>
                  <a:lnTo>
                    <a:pt x="1940729" y="27177"/>
                  </a:lnTo>
                  <a:lnTo>
                    <a:pt x="1982962" y="9360"/>
                  </a:lnTo>
                  <a:lnTo>
                    <a:pt x="2029967" y="3047"/>
                  </a:lnTo>
                  <a:lnTo>
                    <a:pt x="2737104" y="3047"/>
                  </a:lnTo>
                  <a:lnTo>
                    <a:pt x="2784109" y="9360"/>
                  </a:lnTo>
                  <a:lnTo>
                    <a:pt x="2826342" y="27177"/>
                  </a:lnTo>
                  <a:lnTo>
                    <a:pt x="2862119" y="54816"/>
                  </a:lnTo>
                  <a:lnTo>
                    <a:pt x="2889758" y="90593"/>
                  </a:lnTo>
                  <a:lnTo>
                    <a:pt x="2907575" y="132826"/>
                  </a:lnTo>
                  <a:lnTo>
                    <a:pt x="2913888" y="179831"/>
                  </a:lnTo>
                  <a:lnTo>
                    <a:pt x="2913888" y="4559808"/>
                  </a:lnTo>
                  <a:lnTo>
                    <a:pt x="2907575" y="4606805"/>
                  </a:lnTo>
                  <a:lnTo>
                    <a:pt x="2889758" y="4649035"/>
                  </a:lnTo>
                  <a:lnTo>
                    <a:pt x="2862119" y="4684814"/>
                  </a:lnTo>
                  <a:lnTo>
                    <a:pt x="2826342" y="4712456"/>
                  </a:lnTo>
                  <a:lnTo>
                    <a:pt x="2784109" y="4730277"/>
                  </a:lnTo>
                  <a:lnTo>
                    <a:pt x="2737104" y="4736592"/>
                  </a:lnTo>
                  <a:lnTo>
                    <a:pt x="2029967" y="4736592"/>
                  </a:lnTo>
                  <a:lnTo>
                    <a:pt x="1982962" y="4730277"/>
                  </a:lnTo>
                  <a:lnTo>
                    <a:pt x="1940729" y="4712456"/>
                  </a:lnTo>
                  <a:lnTo>
                    <a:pt x="1904952" y="4684814"/>
                  </a:lnTo>
                  <a:lnTo>
                    <a:pt x="1877313" y="4649035"/>
                  </a:lnTo>
                  <a:lnTo>
                    <a:pt x="1859496" y="4606805"/>
                  </a:lnTo>
                  <a:lnTo>
                    <a:pt x="1853183" y="4559808"/>
                  </a:lnTo>
                  <a:lnTo>
                    <a:pt x="1853183" y="179831"/>
                  </a:lnTo>
                  <a:close/>
                </a:path>
                <a:path w="4794884" h="4737100">
                  <a:moveTo>
                    <a:pt x="3733800" y="176783"/>
                  </a:moveTo>
                  <a:lnTo>
                    <a:pt x="3740112" y="129778"/>
                  </a:lnTo>
                  <a:lnTo>
                    <a:pt x="3757929" y="87545"/>
                  </a:lnTo>
                  <a:lnTo>
                    <a:pt x="3785568" y="51768"/>
                  </a:lnTo>
                  <a:lnTo>
                    <a:pt x="3821345" y="24129"/>
                  </a:lnTo>
                  <a:lnTo>
                    <a:pt x="3863578" y="6312"/>
                  </a:lnTo>
                  <a:lnTo>
                    <a:pt x="3910583" y="0"/>
                  </a:lnTo>
                  <a:lnTo>
                    <a:pt x="4617720" y="0"/>
                  </a:lnTo>
                  <a:lnTo>
                    <a:pt x="4664725" y="6312"/>
                  </a:lnTo>
                  <a:lnTo>
                    <a:pt x="4706958" y="24129"/>
                  </a:lnTo>
                  <a:lnTo>
                    <a:pt x="4742735" y="51768"/>
                  </a:lnTo>
                  <a:lnTo>
                    <a:pt x="4770374" y="87545"/>
                  </a:lnTo>
                  <a:lnTo>
                    <a:pt x="4788191" y="129778"/>
                  </a:lnTo>
                  <a:lnTo>
                    <a:pt x="4794504" y="176783"/>
                  </a:lnTo>
                  <a:lnTo>
                    <a:pt x="4794504" y="4556759"/>
                  </a:lnTo>
                  <a:lnTo>
                    <a:pt x="4788191" y="4603757"/>
                  </a:lnTo>
                  <a:lnTo>
                    <a:pt x="4770374" y="4645987"/>
                  </a:lnTo>
                  <a:lnTo>
                    <a:pt x="4742735" y="4681766"/>
                  </a:lnTo>
                  <a:lnTo>
                    <a:pt x="4706958" y="4709408"/>
                  </a:lnTo>
                  <a:lnTo>
                    <a:pt x="4664725" y="4727229"/>
                  </a:lnTo>
                  <a:lnTo>
                    <a:pt x="4617720" y="4733544"/>
                  </a:lnTo>
                  <a:lnTo>
                    <a:pt x="3910583" y="4733544"/>
                  </a:lnTo>
                  <a:lnTo>
                    <a:pt x="3863578" y="4727229"/>
                  </a:lnTo>
                  <a:lnTo>
                    <a:pt x="3821345" y="4709408"/>
                  </a:lnTo>
                  <a:lnTo>
                    <a:pt x="3785568" y="4681766"/>
                  </a:lnTo>
                  <a:lnTo>
                    <a:pt x="3757929" y="4645987"/>
                  </a:lnTo>
                  <a:lnTo>
                    <a:pt x="3740112" y="4603757"/>
                  </a:lnTo>
                  <a:lnTo>
                    <a:pt x="3733800" y="4556759"/>
                  </a:lnTo>
                  <a:lnTo>
                    <a:pt x="3733800" y="176783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11870435" y="6556585"/>
            <a:ext cx="204470" cy="165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dirty="0" sz="850" spc="40">
                <a:solidFill>
                  <a:srgbClr val="FFFFFF"/>
                </a:solidFill>
                <a:latin typeface="Tahoma"/>
                <a:cs typeface="Tahoma"/>
              </a:rPr>
              <a:t>34</a:t>
            </a:fld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2689860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89860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25838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40"/>
              <a:t>I</a:t>
            </a:r>
            <a:r>
              <a:rPr dirty="0" spc="95"/>
              <a:t>n</a:t>
            </a:r>
            <a:r>
              <a:rPr dirty="0" spc="175"/>
              <a:t>p</a:t>
            </a:r>
            <a:r>
              <a:rPr dirty="0" spc="50"/>
              <a:t>u</a:t>
            </a:r>
            <a:r>
              <a:rPr dirty="0" spc="55"/>
              <a:t>t</a:t>
            </a:r>
            <a:r>
              <a:rPr dirty="0" spc="-335"/>
              <a:t> </a:t>
            </a:r>
            <a:r>
              <a:rPr dirty="0" spc="110"/>
              <a:t>L</a:t>
            </a:r>
            <a:r>
              <a:rPr dirty="0" spc="-50"/>
              <a:t>a</a:t>
            </a:r>
            <a:r>
              <a:rPr dirty="0" spc="10"/>
              <a:t>y</a:t>
            </a:r>
            <a:r>
              <a:rPr dirty="0" spc="15"/>
              <a:t>e</a:t>
            </a:r>
            <a:r>
              <a:rPr dirty="0" spc="45"/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90926" y="2176348"/>
            <a:ext cx="45148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-3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 spc="-44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83510" y="3308350"/>
            <a:ext cx="1104265" cy="1058545"/>
            <a:chOff x="2683510" y="3308350"/>
            <a:chExt cx="1104265" cy="1058545"/>
          </a:xfrm>
        </p:grpSpPr>
        <p:sp>
          <p:nvSpPr>
            <p:cNvPr id="8" name="object 8"/>
            <p:cNvSpPr/>
            <p:nvPr/>
          </p:nvSpPr>
          <p:spPr>
            <a:xfrm>
              <a:off x="2689860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89860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042157" y="3531234"/>
            <a:ext cx="4584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83510" y="4661661"/>
            <a:ext cx="1104265" cy="1058545"/>
            <a:chOff x="2683510" y="4661661"/>
            <a:chExt cx="1104265" cy="1058545"/>
          </a:xfrm>
        </p:grpSpPr>
        <p:sp>
          <p:nvSpPr>
            <p:cNvPr id="12" name="object 12"/>
            <p:cNvSpPr/>
            <p:nvPr/>
          </p:nvSpPr>
          <p:spPr>
            <a:xfrm>
              <a:off x="2689860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89860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42157" y="4885435"/>
            <a:ext cx="4584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01641" y="5184394"/>
            <a:ext cx="1104265" cy="1058545"/>
            <a:chOff x="4501641" y="5184394"/>
            <a:chExt cx="1104265" cy="1058545"/>
          </a:xfrm>
        </p:grpSpPr>
        <p:sp>
          <p:nvSpPr>
            <p:cNvPr id="16" name="object 16"/>
            <p:cNvSpPr/>
            <p:nvPr/>
          </p:nvSpPr>
          <p:spPr>
            <a:xfrm>
              <a:off x="4507991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11"/>
                  </a:lnTo>
                  <a:lnTo>
                    <a:pt x="8788" y="616693"/>
                  </a:lnTo>
                  <a:lnTo>
                    <a:pt x="19485" y="661694"/>
                  </a:lnTo>
                  <a:lnTo>
                    <a:pt x="34127" y="705129"/>
                  </a:lnTo>
                  <a:lnTo>
                    <a:pt x="52523" y="746814"/>
                  </a:lnTo>
                  <a:lnTo>
                    <a:pt x="74478" y="786564"/>
                  </a:lnTo>
                  <a:lnTo>
                    <a:pt x="99801" y="824195"/>
                  </a:lnTo>
                  <a:lnTo>
                    <a:pt x="128300" y="859521"/>
                  </a:lnTo>
                  <a:lnTo>
                    <a:pt x="159781" y="892359"/>
                  </a:lnTo>
                  <a:lnTo>
                    <a:pt x="194053" y="922523"/>
                  </a:lnTo>
                  <a:lnTo>
                    <a:pt x="230923" y="949830"/>
                  </a:lnTo>
                  <a:lnTo>
                    <a:pt x="270199" y="974095"/>
                  </a:lnTo>
                  <a:lnTo>
                    <a:pt x="311688" y="995133"/>
                  </a:lnTo>
                  <a:lnTo>
                    <a:pt x="355197" y="1012760"/>
                  </a:lnTo>
                  <a:lnTo>
                    <a:pt x="400535" y="1026791"/>
                  </a:lnTo>
                  <a:lnTo>
                    <a:pt x="447508" y="1037042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2"/>
                  </a:lnTo>
                  <a:lnTo>
                    <a:pt x="690648" y="1026791"/>
                  </a:lnTo>
                  <a:lnTo>
                    <a:pt x="735986" y="1012760"/>
                  </a:lnTo>
                  <a:lnTo>
                    <a:pt x="779495" y="995133"/>
                  </a:lnTo>
                  <a:lnTo>
                    <a:pt x="820984" y="974095"/>
                  </a:lnTo>
                  <a:lnTo>
                    <a:pt x="860260" y="949830"/>
                  </a:lnTo>
                  <a:lnTo>
                    <a:pt x="897130" y="922523"/>
                  </a:lnTo>
                  <a:lnTo>
                    <a:pt x="931402" y="892359"/>
                  </a:lnTo>
                  <a:lnTo>
                    <a:pt x="962883" y="859521"/>
                  </a:lnTo>
                  <a:lnTo>
                    <a:pt x="991382" y="824195"/>
                  </a:lnTo>
                  <a:lnTo>
                    <a:pt x="1016705" y="786564"/>
                  </a:lnTo>
                  <a:lnTo>
                    <a:pt x="1038660" y="746814"/>
                  </a:lnTo>
                  <a:lnTo>
                    <a:pt x="1057056" y="705129"/>
                  </a:lnTo>
                  <a:lnTo>
                    <a:pt x="1071698" y="661694"/>
                  </a:lnTo>
                  <a:lnTo>
                    <a:pt x="1082395" y="616693"/>
                  </a:lnTo>
                  <a:lnTo>
                    <a:pt x="1088954" y="570311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3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07991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3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11"/>
                  </a:lnTo>
                  <a:lnTo>
                    <a:pt x="1082395" y="616693"/>
                  </a:lnTo>
                  <a:lnTo>
                    <a:pt x="1071698" y="661694"/>
                  </a:lnTo>
                  <a:lnTo>
                    <a:pt x="1057056" y="705129"/>
                  </a:lnTo>
                  <a:lnTo>
                    <a:pt x="1038660" y="746814"/>
                  </a:lnTo>
                  <a:lnTo>
                    <a:pt x="1016705" y="786564"/>
                  </a:lnTo>
                  <a:lnTo>
                    <a:pt x="991382" y="824195"/>
                  </a:lnTo>
                  <a:lnTo>
                    <a:pt x="962883" y="859521"/>
                  </a:lnTo>
                  <a:lnTo>
                    <a:pt x="931402" y="892359"/>
                  </a:lnTo>
                  <a:lnTo>
                    <a:pt x="897130" y="922523"/>
                  </a:lnTo>
                  <a:lnTo>
                    <a:pt x="860260" y="949830"/>
                  </a:lnTo>
                  <a:lnTo>
                    <a:pt x="820984" y="974095"/>
                  </a:lnTo>
                  <a:lnTo>
                    <a:pt x="779495" y="995133"/>
                  </a:lnTo>
                  <a:lnTo>
                    <a:pt x="735986" y="1012760"/>
                  </a:lnTo>
                  <a:lnTo>
                    <a:pt x="690648" y="1026791"/>
                  </a:lnTo>
                  <a:lnTo>
                    <a:pt x="643675" y="1037042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2"/>
                  </a:lnTo>
                  <a:lnTo>
                    <a:pt x="400535" y="1026791"/>
                  </a:lnTo>
                  <a:lnTo>
                    <a:pt x="355197" y="1012760"/>
                  </a:lnTo>
                  <a:lnTo>
                    <a:pt x="311688" y="995133"/>
                  </a:lnTo>
                  <a:lnTo>
                    <a:pt x="270199" y="974095"/>
                  </a:lnTo>
                  <a:lnTo>
                    <a:pt x="230923" y="949830"/>
                  </a:lnTo>
                  <a:lnTo>
                    <a:pt x="194053" y="922523"/>
                  </a:lnTo>
                  <a:lnTo>
                    <a:pt x="159781" y="892359"/>
                  </a:lnTo>
                  <a:lnTo>
                    <a:pt x="128300" y="859521"/>
                  </a:lnTo>
                  <a:lnTo>
                    <a:pt x="99801" y="824195"/>
                  </a:lnTo>
                  <a:lnTo>
                    <a:pt x="74478" y="786564"/>
                  </a:lnTo>
                  <a:lnTo>
                    <a:pt x="52523" y="746814"/>
                  </a:lnTo>
                  <a:lnTo>
                    <a:pt x="34127" y="705129"/>
                  </a:lnTo>
                  <a:lnTo>
                    <a:pt x="19485" y="661694"/>
                  </a:lnTo>
                  <a:lnTo>
                    <a:pt x="8788" y="616693"/>
                  </a:lnTo>
                  <a:lnTo>
                    <a:pt x="2229" y="570311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006085" y="5408472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01641" y="3896614"/>
            <a:ext cx="1104265" cy="1058545"/>
            <a:chOff x="4501641" y="3896614"/>
            <a:chExt cx="1104265" cy="1058545"/>
          </a:xfrm>
        </p:grpSpPr>
        <p:sp>
          <p:nvSpPr>
            <p:cNvPr id="20" name="object 20"/>
            <p:cNvSpPr/>
            <p:nvPr/>
          </p:nvSpPr>
          <p:spPr>
            <a:xfrm>
              <a:off x="4507991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07991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006085" y="4120641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01641" y="2610357"/>
            <a:ext cx="1104265" cy="1058545"/>
            <a:chOff x="4501641" y="2610357"/>
            <a:chExt cx="1104265" cy="1058545"/>
          </a:xfrm>
        </p:grpSpPr>
        <p:sp>
          <p:nvSpPr>
            <p:cNvPr id="24" name="object 24"/>
            <p:cNvSpPr/>
            <p:nvPr/>
          </p:nvSpPr>
          <p:spPr>
            <a:xfrm>
              <a:off x="4507991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07991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006085" y="283230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01641" y="1322577"/>
            <a:ext cx="1104265" cy="1058545"/>
            <a:chOff x="4501641" y="1322577"/>
            <a:chExt cx="1104265" cy="1058545"/>
          </a:xfrm>
        </p:grpSpPr>
        <p:sp>
          <p:nvSpPr>
            <p:cNvPr id="28" name="object 28"/>
            <p:cNvSpPr/>
            <p:nvPr/>
          </p:nvSpPr>
          <p:spPr>
            <a:xfrm>
              <a:off x="4507991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507991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006085" y="154452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319773" y="5184394"/>
            <a:ext cx="1104265" cy="1058545"/>
            <a:chOff x="6319773" y="5184394"/>
            <a:chExt cx="1104265" cy="1058545"/>
          </a:xfrm>
        </p:grpSpPr>
        <p:sp>
          <p:nvSpPr>
            <p:cNvPr id="32" name="object 32"/>
            <p:cNvSpPr/>
            <p:nvPr/>
          </p:nvSpPr>
          <p:spPr>
            <a:xfrm>
              <a:off x="6326123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11"/>
                  </a:lnTo>
                  <a:lnTo>
                    <a:pt x="8788" y="616693"/>
                  </a:lnTo>
                  <a:lnTo>
                    <a:pt x="19485" y="661694"/>
                  </a:lnTo>
                  <a:lnTo>
                    <a:pt x="34127" y="705129"/>
                  </a:lnTo>
                  <a:lnTo>
                    <a:pt x="52523" y="746814"/>
                  </a:lnTo>
                  <a:lnTo>
                    <a:pt x="74478" y="786564"/>
                  </a:lnTo>
                  <a:lnTo>
                    <a:pt x="99801" y="824195"/>
                  </a:lnTo>
                  <a:lnTo>
                    <a:pt x="128300" y="859521"/>
                  </a:lnTo>
                  <a:lnTo>
                    <a:pt x="159781" y="892359"/>
                  </a:lnTo>
                  <a:lnTo>
                    <a:pt x="194053" y="922523"/>
                  </a:lnTo>
                  <a:lnTo>
                    <a:pt x="230923" y="949830"/>
                  </a:lnTo>
                  <a:lnTo>
                    <a:pt x="270199" y="974095"/>
                  </a:lnTo>
                  <a:lnTo>
                    <a:pt x="311688" y="995133"/>
                  </a:lnTo>
                  <a:lnTo>
                    <a:pt x="355197" y="1012760"/>
                  </a:lnTo>
                  <a:lnTo>
                    <a:pt x="400535" y="1026791"/>
                  </a:lnTo>
                  <a:lnTo>
                    <a:pt x="447508" y="1037042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2"/>
                  </a:lnTo>
                  <a:lnTo>
                    <a:pt x="690648" y="1026791"/>
                  </a:lnTo>
                  <a:lnTo>
                    <a:pt x="735986" y="1012760"/>
                  </a:lnTo>
                  <a:lnTo>
                    <a:pt x="779495" y="995133"/>
                  </a:lnTo>
                  <a:lnTo>
                    <a:pt x="820984" y="974095"/>
                  </a:lnTo>
                  <a:lnTo>
                    <a:pt x="860260" y="949830"/>
                  </a:lnTo>
                  <a:lnTo>
                    <a:pt x="897130" y="922523"/>
                  </a:lnTo>
                  <a:lnTo>
                    <a:pt x="931402" y="892359"/>
                  </a:lnTo>
                  <a:lnTo>
                    <a:pt x="962883" y="859521"/>
                  </a:lnTo>
                  <a:lnTo>
                    <a:pt x="991382" y="824195"/>
                  </a:lnTo>
                  <a:lnTo>
                    <a:pt x="1016705" y="786564"/>
                  </a:lnTo>
                  <a:lnTo>
                    <a:pt x="1038660" y="746814"/>
                  </a:lnTo>
                  <a:lnTo>
                    <a:pt x="1057056" y="705129"/>
                  </a:lnTo>
                  <a:lnTo>
                    <a:pt x="1071698" y="661694"/>
                  </a:lnTo>
                  <a:lnTo>
                    <a:pt x="1082395" y="616693"/>
                  </a:lnTo>
                  <a:lnTo>
                    <a:pt x="1088954" y="570311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3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26123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3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11"/>
                  </a:lnTo>
                  <a:lnTo>
                    <a:pt x="1082395" y="616693"/>
                  </a:lnTo>
                  <a:lnTo>
                    <a:pt x="1071698" y="661694"/>
                  </a:lnTo>
                  <a:lnTo>
                    <a:pt x="1057056" y="705129"/>
                  </a:lnTo>
                  <a:lnTo>
                    <a:pt x="1038660" y="746814"/>
                  </a:lnTo>
                  <a:lnTo>
                    <a:pt x="1016705" y="786564"/>
                  </a:lnTo>
                  <a:lnTo>
                    <a:pt x="991382" y="824195"/>
                  </a:lnTo>
                  <a:lnTo>
                    <a:pt x="962883" y="859521"/>
                  </a:lnTo>
                  <a:lnTo>
                    <a:pt x="931402" y="892359"/>
                  </a:lnTo>
                  <a:lnTo>
                    <a:pt x="897130" y="922523"/>
                  </a:lnTo>
                  <a:lnTo>
                    <a:pt x="860260" y="949830"/>
                  </a:lnTo>
                  <a:lnTo>
                    <a:pt x="820984" y="974095"/>
                  </a:lnTo>
                  <a:lnTo>
                    <a:pt x="779495" y="995133"/>
                  </a:lnTo>
                  <a:lnTo>
                    <a:pt x="735986" y="1012760"/>
                  </a:lnTo>
                  <a:lnTo>
                    <a:pt x="690648" y="1026791"/>
                  </a:lnTo>
                  <a:lnTo>
                    <a:pt x="643675" y="1037042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2"/>
                  </a:lnTo>
                  <a:lnTo>
                    <a:pt x="400535" y="1026791"/>
                  </a:lnTo>
                  <a:lnTo>
                    <a:pt x="355197" y="1012760"/>
                  </a:lnTo>
                  <a:lnTo>
                    <a:pt x="311688" y="995133"/>
                  </a:lnTo>
                  <a:lnTo>
                    <a:pt x="270199" y="974095"/>
                  </a:lnTo>
                  <a:lnTo>
                    <a:pt x="230923" y="949830"/>
                  </a:lnTo>
                  <a:lnTo>
                    <a:pt x="194053" y="922523"/>
                  </a:lnTo>
                  <a:lnTo>
                    <a:pt x="159781" y="892359"/>
                  </a:lnTo>
                  <a:lnTo>
                    <a:pt x="128300" y="859521"/>
                  </a:lnTo>
                  <a:lnTo>
                    <a:pt x="99801" y="824195"/>
                  </a:lnTo>
                  <a:lnTo>
                    <a:pt x="74478" y="786564"/>
                  </a:lnTo>
                  <a:lnTo>
                    <a:pt x="52523" y="746814"/>
                  </a:lnTo>
                  <a:lnTo>
                    <a:pt x="34127" y="705129"/>
                  </a:lnTo>
                  <a:lnTo>
                    <a:pt x="19485" y="661694"/>
                  </a:lnTo>
                  <a:lnTo>
                    <a:pt x="8788" y="616693"/>
                  </a:lnTo>
                  <a:lnTo>
                    <a:pt x="2229" y="570311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824598" y="5408472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19773" y="3896614"/>
            <a:ext cx="1104265" cy="1058545"/>
            <a:chOff x="6319773" y="3896614"/>
            <a:chExt cx="1104265" cy="1058545"/>
          </a:xfrm>
        </p:grpSpPr>
        <p:sp>
          <p:nvSpPr>
            <p:cNvPr id="36" name="object 36"/>
            <p:cNvSpPr/>
            <p:nvPr/>
          </p:nvSpPr>
          <p:spPr>
            <a:xfrm>
              <a:off x="6326123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326123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824598" y="4120641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319773" y="2610357"/>
            <a:ext cx="1104265" cy="1058545"/>
            <a:chOff x="6319773" y="2610357"/>
            <a:chExt cx="1104265" cy="1058545"/>
          </a:xfrm>
        </p:grpSpPr>
        <p:sp>
          <p:nvSpPr>
            <p:cNvPr id="40" name="object 40"/>
            <p:cNvSpPr/>
            <p:nvPr/>
          </p:nvSpPr>
          <p:spPr>
            <a:xfrm>
              <a:off x="6326123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26123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824598" y="283230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319773" y="1322577"/>
            <a:ext cx="1104265" cy="1058545"/>
            <a:chOff x="6319773" y="1322577"/>
            <a:chExt cx="1104265" cy="1058545"/>
          </a:xfrm>
        </p:grpSpPr>
        <p:sp>
          <p:nvSpPr>
            <p:cNvPr id="44" name="object 44"/>
            <p:cNvSpPr/>
            <p:nvPr/>
          </p:nvSpPr>
          <p:spPr>
            <a:xfrm>
              <a:off x="6326123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326123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824598" y="154452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217154" y="1953514"/>
            <a:ext cx="1104265" cy="1058545"/>
            <a:chOff x="8217154" y="1953514"/>
            <a:chExt cx="1104265" cy="1058545"/>
          </a:xfrm>
        </p:grpSpPr>
        <p:sp>
          <p:nvSpPr>
            <p:cNvPr id="48" name="object 48"/>
            <p:cNvSpPr/>
            <p:nvPr/>
          </p:nvSpPr>
          <p:spPr>
            <a:xfrm>
              <a:off x="8223504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223504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679180" y="2226944"/>
            <a:ext cx="38989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19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8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217154" y="3308350"/>
            <a:ext cx="1104265" cy="1058545"/>
            <a:chOff x="8217154" y="3308350"/>
            <a:chExt cx="1104265" cy="1058545"/>
          </a:xfrm>
        </p:grpSpPr>
        <p:sp>
          <p:nvSpPr>
            <p:cNvPr id="52" name="object 52"/>
            <p:cNvSpPr/>
            <p:nvPr/>
          </p:nvSpPr>
          <p:spPr>
            <a:xfrm>
              <a:off x="8223504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223504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8637396" y="3581526"/>
            <a:ext cx="397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0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5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217154" y="4661661"/>
            <a:ext cx="1104265" cy="1058545"/>
            <a:chOff x="8217154" y="4661661"/>
            <a:chExt cx="1104265" cy="1058545"/>
          </a:xfrm>
        </p:grpSpPr>
        <p:sp>
          <p:nvSpPr>
            <p:cNvPr id="56" name="object 56"/>
            <p:cNvSpPr/>
            <p:nvPr/>
          </p:nvSpPr>
          <p:spPr>
            <a:xfrm>
              <a:off x="8223504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223504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8637396" y="4935727"/>
            <a:ext cx="397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0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5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641348" y="1377696"/>
            <a:ext cx="8722360" cy="4810125"/>
            <a:chOff x="1641348" y="1377696"/>
            <a:chExt cx="8722360" cy="4810125"/>
          </a:xfrm>
        </p:grpSpPr>
        <p:sp>
          <p:nvSpPr>
            <p:cNvPr id="60" name="object 60"/>
            <p:cNvSpPr/>
            <p:nvPr/>
          </p:nvSpPr>
          <p:spPr>
            <a:xfrm>
              <a:off x="1641348" y="1813559"/>
              <a:ext cx="8722360" cy="3938270"/>
            </a:xfrm>
            <a:custGeom>
              <a:avLst/>
              <a:gdLst/>
              <a:ahLst/>
              <a:cxnLst/>
              <a:rect l="l" t="t" r="r" b="b"/>
              <a:pathLst>
                <a:path w="8722360" h="3938270">
                  <a:moveTo>
                    <a:pt x="1048893" y="3377184"/>
                  </a:moveTo>
                  <a:lnTo>
                    <a:pt x="1036193" y="3370834"/>
                  </a:lnTo>
                  <a:lnTo>
                    <a:pt x="972693" y="3339084"/>
                  </a:lnTo>
                  <a:lnTo>
                    <a:pt x="972693" y="3370834"/>
                  </a:lnTo>
                  <a:lnTo>
                    <a:pt x="0" y="3370834"/>
                  </a:lnTo>
                  <a:lnTo>
                    <a:pt x="0" y="3383534"/>
                  </a:lnTo>
                  <a:lnTo>
                    <a:pt x="972693" y="3383534"/>
                  </a:lnTo>
                  <a:lnTo>
                    <a:pt x="972693" y="3415284"/>
                  </a:lnTo>
                  <a:lnTo>
                    <a:pt x="1036193" y="3383534"/>
                  </a:lnTo>
                  <a:lnTo>
                    <a:pt x="1048893" y="3377184"/>
                  </a:lnTo>
                  <a:close/>
                </a:path>
                <a:path w="8722360" h="3938270">
                  <a:moveTo>
                    <a:pt x="1048893" y="2023872"/>
                  </a:moveTo>
                  <a:lnTo>
                    <a:pt x="1036193" y="2017522"/>
                  </a:lnTo>
                  <a:lnTo>
                    <a:pt x="972693" y="1985772"/>
                  </a:lnTo>
                  <a:lnTo>
                    <a:pt x="972693" y="2017522"/>
                  </a:lnTo>
                  <a:lnTo>
                    <a:pt x="0" y="2017522"/>
                  </a:lnTo>
                  <a:lnTo>
                    <a:pt x="0" y="2030222"/>
                  </a:lnTo>
                  <a:lnTo>
                    <a:pt x="972693" y="2030222"/>
                  </a:lnTo>
                  <a:lnTo>
                    <a:pt x="972693" y="2061972"/>
                  </a:lnTo>
                  <a:lnTo>
                    <a:pt x="1036193" y="2030222"/>
                  </a:lnTo>
                  <a:lnTo>
                    <a:pt x="1048893" y="2023872"/>
                  </a:lnTo>
                  <a:close/>
                </a:path>
                <a:path w="8722360" h="3938270">
                  <a:moveTo>
                    <a:pt x="1048893" y="669036"/>
                  </a:moveTo>
                  <a:lnTo>
                    <a:pt x="1036193" y="662686"/>
                  </a:lnTo>
                  <a:lnTo>
                    <a:pt x="972693" y="630936"/>
                  </a:lnTo>
                  <a:lnTo>
                    <a:pt x="972693" y="662686"/>
                  </a:lnTo>
                  <a:lnTo>
                    <a:pt x="0" y="662686"/>
                  </a:lnTo>
                  <a:lnTo>
                    <a:pt x="0" y="675386"/>
                  </a:lnTo>
                  <a:lnTo>
                    <a:pt x="972693" y="675386"/>
                  </a:lnTo>
                  <a:lnTo>
                    <a:pt x="972693" y="707136"/>
                  </a:lnTo>
                  <a:lnTo>
                    <a:pt x="1036193" y="675386"/>
                  </a:lnTo>
                  <a:lnTo>
                    <a:pt x="1048893" y="669036"/>
                  </a:lnTo>
                  <a:close/>
                </a:path>
                <a:path w="8722360" h="3938270">
                  <a:moveTo>
                    <a:pt x="2887980" y="120650"/>
                  </a:moveTo>
                  <a:lnTo>
                    <a:pt x="2882392" y="98806"/>
                  </a:lnTo>
                  <a:lnTo>
                    <a:pt x="2866898" y="38100"/>
                  </a:lnTo>
                  <a:lnTo>
                    <a:pt x="2840977" y="44767"/>
                  </a:lnTo>
                  <a:lnTo>
                    <a:pt x="2840977" y="127381"/>
                  </a:lnTo>
                  <a:lnTo>
                    <a:pt x="2628823" y="1101674"/>
                  </a:lnTo>
                  <a:lnTo>
                    <a:pt x="2625725" y="1098880"/>
                  </a:lnTo>
                  <a:lnTo>
                    <a:pt x="2625725" y="1115910"/>
                  </a:lnTo>
                  <a:lnTo>
                    <a:pt x="2510955" y="1642986"/>
                  </a:lnTo>
                  <a:lnTo>
                    <a:pt x="2505303" y="1627886"/>
                  </a:lnTo>
                  <a:lnTo>
                    <a:pt x="2505303" y="1664271"/>
                  </a:lnTo>
                  <a:lnTo>
                    <a:pt x="2501735" y="1667700"/>
                  </a:lnTo>
                  <a:lnTo>
                    <a:pt x="2501735" y="1685315"/>
                  </a:lnTo>
                  <a:lnTo>
                    <a:pt x="2439390" y="1971649"/>
                  </a:lnTo>
                  <a:lnTo>
                    <a:pt x="2432977" y="1943150"/>
                  </a:lnTo>
                  <a:lnTo>
                    <a:pt x="2432977" y="2001062"/>
                  </a:lnTo>
                  <a:lnTo>
                    <a:pt x="2386266" y="2215578"/>
                  </a:lnTo>
                  <a:lnTo>
                    <a:pt x="2383256" y="2213140"/>
                  </a:lnTo>
                  <a:lnTo>
                    <a:pt x="2383256" y="2229421"/>
                  </a:lnTo>
                  <a:lnTo>
                    <a:pt x="2326729" y="2488984"/>
                  </a:lnTo>
                  <a:lnTo>
                    <a:pt x="2154275" y="2043849"/>
                  </a:lnTo>
                  <a:lnTo>
                    <a:pt x="2383256" y="2229421"/>
                  </a:lnTo>
                  <a:lnTo>
                    <a:pt x="2383256" y="2213140"/>
                  </a:lnTo>
                  <a:lnTo>
                    <a:pt x="2149424" y="2023618"/>
                  </a:lnTo>
                  <a:lnTo>
                    <a:pt x="2386761" y="1795703"/>
                  </a:lnTo>
                  <a:lnTo>
                    <a:pt x="2432977" y="2001062"/>
                  </a:lnTo>
                  <a:lnTo>
                    <a:pt x="2432977" y="1943150"/>
                  </a:lnTo>
                  <a:lnTo>
                    <a:pt x="2397480" y="1785416"/>
                  </a:lnTo>
                  <a:lnTo>
                    <a:pt x="2501735" y="1685315"/>
                  </a:lnTo>
                  <a:lnTo>
                    <a:pt x="2501735" y="1667700"/>
                  </a:lnTo>
                  <a:lnTo>
                    <a:pt x="2394216" y="1770926"/>
                  </a:lnTo>
                  <a:lnTo>
                    <a:pt x="2383498" y="1723301"/>
                  </a:lnTo>
                  <a:lnTo>
                    <a:pt x="2383498" y="1781213"/>
                  </a:lnTo>
                  <a:lnTo>
                    <a:pt x="2154961" y="2000631"/>
                  </a:lnTo>
                  <a:lnTo>
                    <a:pt x="2327097" y="1530604"/>
                  </a:lnTo>
                  <a:lnTo>
                    <a:pt x="2383498" y="1781213"/>
                  </a:lnTo>
                  <a:lnTo>
                    <a:pt x="2383498" y="1723301"/>
                  </a:lnTo>
                  <a:lnTo>
                    <a:pt x="2335174" y="1508556"/>
                  </a:lnTo>
                  <a:lnTo>
                    <a:pt x="2390495" y="1357477"/>
                  </a:lnTo>
                  <a:lnTo>
                    <a:pt x="2505303" y="1664271"/>
                  </a:lnTo>
                  <a:lnTo>
                    <a:pt x="2505303" y="1627886"/>
                  </a:lnTo>
                  <a:lnTo>
                    <a:pt x="2397239" y="1339075"/>
                  </a:lnTo>
                  <a:lnTo>
                    <a:pt x="2515400" y="1016406"/>
                  </a:lnTo>
                  <a:lnTo>
                    <a:pt x="2625725" y="1115910"/>
                  </a:lnTo>
                  <a:lnTo>
                    <a:pt x="2625725" y="1098880"/>
                  </a:lnTo>
                  <a:lnTo>
                    <a:pt x="2520086" y="1003604"/>
                  </a:lnTo>
                  <a:lnTo>
                    <a:pt x="2840977" y="127381"/>
                  </a:lnTo>
                  <a:lnTo>
                    <a:pt x="2840977" y="44767"/>
                  </a:lnTo>
                  <a:lnTo>
                    <a:pt x="2832189" y="47028"/>
                  </a:lnTo>
                  <a:lnTo>
                    <a:pt x="2832189" y="114325"/>
                  </a:lnTo>
                  <a:lnTo>
                    <a:pt x="2509888" y="994410"/>
                  </a:lnTo>
                  <a:lnTo>
                    <a:pt x="2505202" y="990193"/>
                  </a:lnTo>
                  <a:lnTo>
                    <a:pt x="2505202" y="1007198"/>
                  </a:lnTo>
                  <a:lnTo>
                    <a:pt x="2390381" y="1320749"/>
                  </a:lnTo>
                  <a:lnTo>
                    <a:pt x="2383637" y="1302727"/>
                  </a:lnTo>
                  <a:lnTo>
                    <a:pt x="2383637" y="1339151"/>
                  </a:lnTo>
                  <a:lnTo>
                    <a:pt x="2330005" y="1485607"/>
                  </a:lnTo>
                  <a:lnTo>
                    <a:pt x="2166391" y="758621"/>
                  </a:lnTo>
                  <a:lnTo>
                    <a:pt x="2383637" y="1339151"/>
                  </a:lnTo>
                  <a:lnTo>
                    <a:pt x="2383637" y="1302727"/>
                  </a:lnTo>
                  <a:lnTo>
                    <a:pt x="2154783" y="691134"/>
                  </a:lnTo>
                  <a:lnTo>
                    <a:pt x="2505202" y="1007198"/>
                  </a:lnTo>
                  <a:lnTo>
                    <a:pt x="2505202" y="990193"/>
                  </a:lnTo>
                  <a:lnTo>
                    <a:pt x="2149614" y="669518"/>
                  </a:lnTo>
                  <a:lnTo>
                    <a:pt x="2808020" y="97663"/>
                  </a:lnTo>
                  <a:lnTo>
                    <a:pt x="2816377" y="100736"/>
                  </a:lnTo>
                  <a:lnTo>
                    <a:pt x="2813431" y="104394"/>
                  </a:lnTo>
                  <a:lnTo>
                    <a:pt x="2825915" y="107124"/>
                  </a:lnTo>
                  <a:lnTo>
                    <a:pt x="2832189" y="114325"/>
                  </a:lnTo>
                  <a:lnTo>
                    <a:pt x="2832189" y="47028"/>
                  </a:lnTo>
                  <a:lnTo>
                    <a:pt x="2784348" y="59309"/>
                  </a:lnTo>
                  <a:lnTo>
                    <a:pt x="2805201" y="83299"/>
                  </a:lnTo>
                  <a:lnTo>
                    <a:pt x="2135505" y="664972"/>
                  </a:lnTo>
                  <a:lnTo>
                    <a:pt x="2139150" y="669163"/>
                  </a:lnTo>
                  <a:lnTo>
                    <a:pt x="2133473" y="670433"/>
                  </a:lnTo>
                  <a:lnTo>
                    <a:pt x="2321928" y="1507655"/>
                  </a:lnTo>
                  <a:lnTo>
                    <a:pt x="2133727" y="2021586"/>
                  </a:lnTo>
                  <a:lnTo>
                    <a:pt x="2139200" y="2023630"/>
                  </a:lnTo>
                  <a:lnTo>
                    <a:pt x="2139492" y="2023948"/>
                  </a:lnTo>
                  <a:lnTo>
                    <a:pt x="2133727" y="2026158"/>
                  </a:lnTo>
                  <a:lnTo>
                    <a:pt x="2321814" y="2511577"/>
                  </a:lnTo>
                  <a:lnTo>
                    <a:pt x="2133473" y="3376549"/>
                  </a:lnTo>
                  <a:lnTo>
                    <a:pt x="2137803" y="3377488"/>
                  </a:lnTo>
                  <a:lnTo>
                    <a:pt x="2139137" y="3377971"/>
                  </a:lnTo>
                  <a:lnTo>
                    <a:pt x="2136013" y="3382391"/>
                  </a:lnTo>
                  <a:lnTo>
                    <a:pt x="2801340" y="3860622"/>
                  </a:lnTo>
                  <a:lnTo>
                    <a:pt x="2782824" y="3886390"/>
                  </a:lnTo>
                  <a:lnTo>
                    <a:pt x="2865869" y="3899776"/>
                  </a:lnTo>
                  <a:lnTo>
                    <a:pt x="2866898" y="3900690"/>
                  </a:lnTo>
                  <a:lnTo>
                    <a:pt x="2867012" y="3899471"/>
                  </a:lnTo>
                  <a:lnTo>
                    <a:pt x="2881858" y="3839387"/>
                  </a:lnTo>
                  <a:lnTo>
                    <a:pt x="2887345" y="3817226"/>
                  </a:lnTo>
                  <a:lnTo>
                    <a:pt x="2874492" y="3820134"/>
                  </a:lnTo>
                  <a:lnTo>
                    <a:pt x="2874899" y="3815880"/>
                  </a:lnTo>
                  <a:lnTo>
                    <a:pt x="2856115" y="3823170"/>
                  </a:lnTo>
                  <a:lnTo>
                    <a:pt x="2842463" y="3762514"/>
                  </a:lnTo>
                  <a:lnTo>
                    <a:pt x="2842463" y="3820071"/>
                  </a:lnTo>
                  <a:lnTo>
                    <a:pt x="2832544" y="3794480"/>
                  </a:lnTo>
                  <a:lnTo>
                    <a:pt x="2832544" y="3829570"/>
                  </a:lnTo>
                  <a:lnTo>
                    <a:pt x="2830195" y="3830104"/>
                  </a:lnTo>
                  <a:lnTo>
                    <a:pt x="2827274" y="3824516"/>
                  </a:lnTo>
                  <a:lnTo>
                    <a:pt x="2821927" y="3831958"/>
                  </a:lnTo>
                  <a:lnTo>
                    <a:pt x="2813050" y="3833952"/>
                  </a:lnTo>
                  <a:lnTo>
                    <a:pt x="2816707" y="3838448"/>
                  </a:lnTo>
                  <a:lnTo>
                    <a:pt x="2803906" y="3843401"/>
                  </a:lnTo>
                  <a:lnTo>
                    <a:pt x="2809824" y="3848798"/>
                  </a:lnTo>
                  <a:lnTo>
                    <a:pt x="2808732" y="3850322"/>
                  </a:lnTo>
                  <a:lnTo>
                    <a:pt x="2149132" y="3376130"/>
                  </a:lnTo>
                  <a:lnTo>
                    <a:pt x="2509850" y="2996857"/>
                  </a:lnTo>
                  <a:lnTo>
                    <a:pt x="2832544" y="3829570"/>
                  </a:lnTo>
                  <a:lnTo>
                    <a:pt x="2832544" y="3794480"/>
                  </a:lnTo>
                  <a:lnTo>
                    <a:pt x="2519540" y="2986671"/>
                  </a:lnTo>
                  <a:lnTo>
                    <a:pt x="2628950" y="2871635"/>
                  </a:lnTo>
                  <a:lnTo>
                    <a:pt x="2842463" y="3820071"/>
                  </a:lnTo>
                  <a:lnTo>
                    <a:pt x="2842463" y="3762514"/>
                  </a:lnTo>
                  <a:lnTo>
                    <a:pt x="2639453" y="2860573"/>
                  </a:lnTo>
                  <a:lnTo>
                    <a:pt x="2819006" y="2671788"/>
                  </a:lnTo>
                  <a:lnTo>
                    <a:pt x="2842006" y="2693670"/>
                  </a:lnTo>
                  <a:lnTo>
                    <a:pt x="2854172" y="2653792"/>
                  </a:lnTo>
                  <a:lnTo>
                    <a:pt x="2866606" y="2613088"/>
                  </a:lnTo>
                  <a:lnTo>
                    <a:pt x="2866898" y="2613152"/>
                  </a:lnTo>
                  <a:lnTo>
                    <a:pt x="2866707" y="2612758"/>
                  </a:lnTo>
                  <a:lnTo>
                    <a:pt x="2866834" y="2612339"/>
                  </a:lnTo>
                  <a:lnTo>
                    <a:pt x="2872994" y="2555113"/>
                  </a:lnTo>
                  <a:lnTo>
                    <a:pt x="2875915" y="2527681"/>
                  </a:lnTo>
                  <a:lnTo>
                    <a:pt x="2866694" y="2531135"/>
                  </a:lnTo>
                  <a:lnTo>
                    <a:pt x="2866694" y="2612212"/>
                  </a:lnTo>
                  <a:lnTo>
                    <a:pt x="2866491" y="2612288"/>
                  </a:lnTo>
                  <a:lnTo>
                    <a:pt x="2866288" y="2611844"/>
                  </a:lnTo>
                  <a:lnTo>
                    <a:pt x="2866694" y="2612212"/>
                  </a:lnTo>
                  <a:lnTo>
                    <a:pt x="2866694" y="2531135"/>
                  </a:lnTo>
                  <a:lnTo>
                    <a:pt x="2865145" y="2531707"/>
                  </a:lnTo>
                  <a:lnTo>
                    <a:pt x="2865145" y="2612771"/>
                  </a:lnTo>
                  <a:lnTo>
                    <a:pt x="2786761" y="2641092"/>
                  </a:lnTo>
                  <a:lnTo>
                    <a:pt x="2809760" y="2662999"/>
                  </a:lnTo>
                  <a:lnTo>
                    <a:pt x="2636088" y="2845638"/>
                  </a:lnTo>
                  <a:lnTo>
                    <a:pt x="2625585" y="2798978"/>
                  </a:lnTo>
                  <a:lnTo>
                    <a:pt x="2625585" y="2856687"/>
                  </a:lnTo>
                  <a:lnTo>
                    <a:pt x="2514460" y="2973552"/>
                  </a:lnTo>
                  <a:lnTo>
                    <a:pt x="2504770" y="2948546"/>
                  </a:lnTo>
                  <a:lnTo>
                    <a:pt x="2504770" y="2983738"/>
                  </a:lnTo>
                  <a:lnTo>
                    <a:pt x="2156307" y="3350209"/>
                  </a:lnTo>
                  <a:lnTo>
                    <a:pt x="2390584" y="2689047"/>
                  </a:lnTo>
                  <a:lnTo>
                    <a:pt x="2504770" y="2983738"/>
                  </a:lnTo>
                  <a:lnTo>
                    <a:pt x="2504770" y="2948546"/>
                  </a:lnTo>
                  <a:lnTo>
                    <a:pt x="2397099" y="2670645"/>
                  </a:lnTo>
                  <a:lnTo>
                    <a:pt x="2511209" y="2348598"/>
                  </a:lnTo>
                  <a:lnTo>
                    <a:pt x="2625585" y="2856687"/>
                  </a:lnTo>
                  <a:lnTo>
                    <a:pt x="2625585" y="2798978"/>
                  </a:lnTo>
                  <a:lnTo>
                    <a:pt x="2522867" y="2342540"/>
                  </a:lnTo>
                  <a:lnTo>
                    <a:pt x="2803690" y="2570111"/>
                  </a:lnTo>
                  <a:lnTo>
                    <a:pt x="2783713" y="2594737"/>
                  </a:lnTo>
                  <a:lnTo>
                    <a:pt x="2865145" y="2612771"/>
                  </a:lnTo>
                  <a:lnTo>
                    <a:pt x="2865145" y="2531707"/>
                  </a:lnTo>
                  <a:lnTo>
                    <a:pt x="2846184" y="2538793"/>
                  </a:lnTo>
                  <a:lnTo>
                    <a:pt x="2831477" y="2499499"/>
                  </a:lnTo>
                  <a:lnTo>
                    <a:pt x="2831477" y="2535847"/>
                  </a:lnTo>
                  <a:lnTo>
                    <a:pt x="2821648" y="2547963"/>
                  </a:lnTo>
                  <a:lnTo>
                    <a:pt x="2804541" y="2554351"/>
                  </a:lnTo>
                  <a:lnTo>
                    <a:pt x="2806115" y="2555824"/>
                  </a:lnTo>
                  <a:lnTo>
                    <a:pt x="2519959" y="2323922"/>
                  </a:lnTo>
                  <a:lnTo>
                    <a:pt x="2632887" y="2005228"/>
                  </a:lnTo>
                  <a:lnTo>
                    <a:pt x="2831477" y="2535847"/>
                  </a:lnTo>
                  <a:lnTo>
                    <a:pt x="2831477" y="2499499"/>
                  </a:lnTo>
                  <a:lnTo>
                    <a:pt x="2639504" y="1986534"/>
                  </a:lnTo>
                  <a:lnTo>
                    <a:pt x="2847416" y="1399806"/>
                  </a:lnTo>
                  <a:lnTo>
                    <a:pt x="2877439" y="1410462"/>
                  </a:lnTo>
                  <a:lnTo>
                    <a:pt x="2874099" y="1383665"/>
                  </a:lnTo>
                  <a:lnTo>
                    <a:pt x="2866898" y="1325880"/>
                  </a:lnTo>
                  <a:lnTo>
                    <a:pt x="2833509" y="1336268"/>
                  </a:lnTo>
                  <a:lnTo>
                    <a:pt x="2833509" y="1401140"/>
                  </a:lnTo>
                  <a:lnTo>
                    <a:pt x="2632608" y="1968106"/>
                  </a:lnTo>
                  <a:lnTo>
                    <a:pt x="2625991" y="1950427"/>
                  </a:lnTo>
                  <a:lnTo>
                    <a:pt x="2625991" y="1986800"/>
                  </a:lnTo>
                  <a:lnTo>
                    <a:pt x="2513952" y="2302980"/>
                  </a:lnTo>
                  <a:lnTo>
                    <a:pt x="2505049" y="2263432"/>
                  </a:lnTo>
                  <a:lnTo>
                    <a:pt x="2505049" y="2328113"/>
                  </a:lnTo>
                  <a:lnTo>
                    <a:pt x="2390089" y="2652547"/>
                  </a:lnTo>
                  <a:lnTo>
                    <a:pt x="2383561" y="2635707"/>
                  </a:lnTo>
                  <a:lnTo>
                    <a:pt x="2383561" y="2670949"/>
                  </a:lnTo>
                  <a:lnTo>
                    <a:pt x="2167140" y="3281730"/>
                  </a:lnTo>
                  <a:lnTo>
                    <a:pt x="2330158" y="2533104"/>
                  </a:lnTo>
                  <a:lnTo>
                    <a:pt x="2383561" y="2670949"/>
                  </a:lnTo>
                  <a:lnTo>
                    <a:pt x="2383561" y="2635707"/>
                  </a:lnTo>
                  <a:lnTo>
                    <a:pt x="2335072" y="2510523"/>
                  </a:lnTo>
                  <a:lnTo>
                    <a:pt x="2394331" y="2238400"/>
                  </a:lnTo>
                  <a:lnTo>
                    <a:pt x="2505049" y="2328113"/>
                  </a:lnTo>
                  <a:lnTo>
                    <a:pt x="2505049" y="2263432"/>
                  </a:lnTo>
                  <a:lnTo>
                    <a:pt x="2502471" y="2251976"/>
                  </a:lnTo>
                  <a:lnTo>
                    <a:pt x="2502471" y="2309749"/>
                  </a:lnTo>
                  <a:lnTo>
                    <a:pt x="2397341" y="2224557"/>
                  </a:lnTo>
                  <a:lnTo>
                    <a:pt x="2439606" y="2030488"/>
                  </a:lnTo>
                  <a:lnTo>
                    <a:pt x="2502471" y="2309749"/>
                  </a:lnTo>
                  <a:lnTo>
                    <a:pt x="2502471" y="2251976"/>
                  </a:lnTo>
                  <a:lnTo>
                    <a:pt x="2446007" y="2001075"/>
                  </a:lnTo>
                  <a:lnTo>
                    <a:pt x="2514181" y="1688007"/>
                  </a:lnTo>
                  <a:lnTo>
                    <a:pt x="2625991" y="1986800"/>
                  </a:lnTo>
                  <a:lnTo>
                    <a:pt x="2625991" y="1950427"/>
                  </a:lnTo>
                  <a:lnTo>
                    <a:pt x="2520162" y="1667598"/>
                  </a:lnTo>
                  <a:lnTo>
                    <a:pt x="2812097" y="1387271"/>
                  </a:lnTo>
                  <a:lnTo>
                    <a:pt x="2824403" y="1391640"/>
                  </a:lnTo>
                  <a:lnTo>
                    <a:pt x="2833509" y="1401140"/>
                  </a:lnTo>
                  <a:lnTo>
                    <a:pt x="2833509" y="1336268"/>
                  </a:lnTo>
                  <a:lnTo>
                    <a:pt x="2785618" y="1351153"/>
                  </a:lnTo>
                  <a:lnTo>
                    <a:pt x="2807563" y="1374063"/>
                  </a:lnTo>
                  <a:lnTo>
                    <a:pt x="2523058" y="1647215"/>
                  </a:lnTo>
                  <a:lnTo>
                    <a:pt x="2636621" y="1125740"/>
                  </a:lnTo>
                  <a:lnTo>
                    <a:pt x="2806115" y="1278597"/>
                  </a:lnTo>
                  <a:lnTo>
                    <a:pt x="2784856" y="1302131"/>
                  </a:lnTo>
                  <a:lnTo>
                    <a:pt x="2866898" y="1324864"/>
                  </a:lnTo>
                  <a:lnTo>
                    <a:pt x="2852089" y="1287018"/>
                  </a:lnTo>
                  <a:lnTo>
                    <a:pt x="2835910" y="1245616"/>
                  </a:lnTo>
                  <a:lnTo>
                    <a:pt x="2814612" y="1269187"/>
                  </a:lnTo>
                  <a:lnTo>
                    <a:pt x="2639720" y="1111491"/>
                  </a:lnTo>
                  <a:lnTo>
                    <a:pt x="2856598" y="115506"/>
                  </a:lnTo>
                  <a:lnTo>
                    <a:pt x="2876550" y="122809"/>
                  </a:lnTo>
                  <a:lnTo>
                    <a:pt x="2876004" y="118046"/>
                  </a:lnTo>
                  <a:lnTo>
                    <a:pt x="2887980" y="120650"/>
                  </a:lnTo>
                  <a:close/>
                </a:path>
                <a:path w="8722360" h="3938270">
                  <a:moveTo>
                    <a:pt x="4708398" y="120015"/>
                  </a:moveTo>
                  <a:lnTo>
                    <a:pt x="4702492" y="99314"/>
                  </a:lnTo>
                  <a:lnTo>
                    <a:pt x="4685030" y="38100"/>
                  </a:lnTo>
                  <a:lnTo>
                    <a:pt x="4657979" y="56349"/>
                  </a:lnTo>
                  <a:lnTo>
                    <a:pt x="4657979" y="110540"/>
                  </a:lnTo>
                  <a:lnTo>
                    <a:pt x="4652708" y="129209"/>
                  </a:lnTo>
                  <a:lnTo>
                    <a:pt x="4652708" y="175768"/>
                  </a:lnTo>
                  <a:lnTo>
                    <a:pt x="4500257" y="985507"/>
                  </a:lnTo>
                  <a:lnTo>
                    <a:pt x="4496600" y="979043"/>
                  </a:lnTo>
                  <a:lnTo>
                    <a:pt x="4496600" y="1004912"/>
                  </a:lnTo>
                  <a:lnTo>
                    <a:pt x="4437367" y="1319530"/>
                  </a:lnTo>
                  <a:lnTo>
                    <a:pt x="4434967" y="1319530"/>
                  </a:lnTo>
                  <a:lnTo>
                    <a:pt x="4434967" y="1332230"/>
                  </a:lnTo>
                  <a:lnTo>
                    <a:pt x="4392917" y="1555559"/>
                  </a:lnTo>
                  <a:lnTo>
                    <a:pt x="4387647" y="1536903"/>
                  </a:lnTo>
                  <a:lnTo>
                    <a:pt x="4387647" y="1583563"/>
                  </a:lnTo>
                  <a:lnTo>
                    <a:pt x="4321429" y="1935264"/>
                  </a:lnTo>
                  <a:lnTo>
                    <a:pt x="4314114" y="1896402"/>
                  </a:lnTo>
                  <a:lnTo>
                    <a:pt x="4314114" y="1969668"/>
                  </a:lnTo>
                  <a:lnTo>
                    <a:pt x="4308043" y="1980425"/>
                  </a:lnTo>
                  <a:lnTo>
                    <a:pt x="4308043" y="2006358"/>
                  </a:lnTo>
                  <a:lnTo>
                    <a:pt x="4247439" y="2328227"/>
                  </a:lnTo>
                  <a:lnTo>
                    <a:pt x="4242168" y="2309571"/>
                  </a:lnTo>
                  <a:lnTo>
                    <a:pt x="4242168" y="2356243"/>
                  </a:lnTo>
                  <a:lnTo>
                    <a:pt x="4195178" y="2605786"/>
                  </a:lnTo>
                  <a:lnTo>
                    <a:pt x="4192790" y="2605786"/>
                  </a:lnTo>
                  <a:lnTo>
                    <a:pt x="4192790" y="2618486"/>
                  </a:lnTo>
                  <a:lnTo>
                    <a:pt x="4136783" y="2915958"/>
                  </a:lnTo>
                  <a:lnTo>
                    <a:pt x="3968788" y="2618486"/>
                  </a:lnTo>
                  <a:lnTo>
                    <a:pt x="4192790" y="2618486"/>
                  </a:lnTo>
                  <a:lnTo>
                    <a:pt x="4192790" y="2605786"/>
                  </a:lnTo>
                  <a:lnTo>
                    <a:pt x="3969512" y="2605786"/>
                  </a:lnTo>
                  <a:lnTo>
                    <a:pt x="4198264" y="2200745"/>
                  </a:lnTo>
                  <a:lnTo>
                    <a:pt x="4242168" y="2356243"/>
                  </a:lnTo>
                  <a:lnTo>
                    <a:pt x="4242168" y="2309571"/>
                  </a:lnTo>
                  <a:lnTo>
                    <a:pt x="4207052" y="2185174"/>
                  </a:lnTo>
                  <a:lnTo>
                    <a:pt x="4308043" y="2006358"/>
                  </a:lnTo>
                  <a:lnTo>
                    <a:pt x="4308043" y="1980425"/>
                  </a:lnTo>
                  <a:lnTo>
                    <a:pt x="4202163" y="2167839"/>
                  </a:lnTo>
                  <a:lnTo>
                    <a:pt x="4193375" y="2136724"/>
                  </a:lnTo>
                  <a:lnTo>
                    <a:pt x="4193375" y="2183396"/>
                  </a:lnTo>
                  <a:lnTo>
                    <a:pt x="3978173" y="2564320"/>
                  </a:lnTo>
                  <a:lnTo>
                    <a:pt x="4139565" y="1992833"/>
                  </a:lnTo>
                  <a:lnTo>
                    <a:pt x="4193375" y="2183396"/>
                  </a:lnTo>
                  <a:lnTo>
                    <a:pt x="4193375" y="2136724"/>
                  </a:lnTo>
                  <a:lnTo>
                    <a:pt x="4146156" y="1969490"/>
                  </a:lnTo>
                  <a:lnTo>
                    <a:pt x="4202099" y="1771396"/>
                  </a:lnTo>
                  <a:lnTo>
                    <a:pt x="4314114" y="1969668"/>
                  </a:lnTo>
                  <a:lnTo>
                    <a:pt x="4314114" y="1896402"/>
                  </a:lnTo>
                  <a:lnTo>
                    <a:pt x="4308183" y="1864893"/>
                  </a:lnTo>
                  <a:lnTo>
                    <a:pt x="4308183" y="1933181"/>
                  </a:lnTo>
                  <a:lnTo>
                    <a:pt x="4207002" y="1754047"/>
                  </a:lnTo>
                  <a:lnTo>
                    <a:pt x="4247464" y="1610753"/>
                  </a:lnTo>
                  <a:lnTo>
                    <a:pt x="4308183" y="1933181"/>
                  </a:lnTo>
                  <a:lnTo>
                    <a:pt x="4308183" y="1864893"/>
                  </a:lnTo>
                  <a:lnTo>
                    <a:pt x="4255198" y="1583397"/>
                  </a:lnTo>
                  <a:lnTo>
                    <a:pt x="4321403" y="1348968"/>
                  </a:lnTo>
                  <a:lnTo>
                    <a:pt x="4387647" y="1583563"/>
                  </a:lnTo>
                  <a:lnTo>
                    <a:pt x="4387647" y="1536903"/>
                  </a:lnTo>
                  <a:lnTo>
                    <a:pt x="4329862" y="1332230"/>
                  </a:lnTo>
                  <a:lnTo>
                    <a:pt x="4434967" y="1332230"/>
                  </a:lnTo>
                  <a:lnTo>
                    <a:pt x="4434967" y="1319530"/>
                  </a:lnTo>
                  <a:lnTo>
                    <a:pt x="4329709" y="1319530"/>
                  </a:lnTo>
                  <a:lnTo>
                    <a:pt x="4444568" y="912799"/>
                  </a:lnTo>
                  <a:lnTo>
                    <a:pt x="4496600" y="1004912"/>
                  </a:lnTo>
                  <a:lnTo>
                    <a:pt x="4496600" y="979043"/>
                  </a:lnTo>
                  <a:lnTo>
                    <a:pt x="4449445" y="895540"/>
                  </a:lnTo>
                  <a:lnTo>
                    <a:pt x="4652708" y="175768"/>
                  </a:lnTo>
                  <a:lnTo>
                    <a:pt x="4652708" y="129209"/>
                  </a:lnTo>
                  <a:lnTo>
                    <a:pt x="4440682" y="880021"/>
                  </a:lnTo>
                  <a:lnTo>
                    <a:pt x="4435805" y="871397"/>
                  </a:lnTo>
                  <a:lnTo>
                    <a:pt x="4435805" y="897280"/>
                  </a:lnTo>
                  <a:lnTo>
                    <a:pt x="4321403" y="1302346"/>
                  </a:lnTo>
                  <a:lnTo>
                    <a:pt x="4313098" y="1272933"/>
                  </a:lnTo>
                  <a:lnTo>
                    <a:pt x="4313098" y="1319530"/>
                  </a:lnTo>
                  <a:lnTo>
                    <a:pt x="4312971" y="1319530"/>
                  </a:lnTo>
                  <a:lnTo>
                    <a:pt x="4312971" y="1332230"/>
                  </a:lnTo>
                  <a:lnTo>
                    <a:pt x="4249928" y="1555445"/>
                  </a:lnTo>
                  <a:lnTo>
                    <a:pt x="4242206" y="1514424"/>
                  </a:lnTo>
                  <a:lnTo>
                    <a:pt x="4242206" y="1582801"/>
                  </a:lnTo>
                  <a:lnTo>
                    <a:pt x="4198226" y="1738515"/>
                  </a:lnTo>
                  <a:lnTo>
                    <a:pt x="4193336" y="1729867"/>
                  </a:lnTo>
                  <a:lnTo>
                    <a:pt x="4193336" y="1755863"/>
                  </a:lnTo>
                  <a:lnTo>
                    <a:pt x="4139577" y="1946198"/>
                  </a:lnTo>
                  <a:lnTo>
                    <a:pt x="3978389" y="1375371"/>
                  </a:lnTo>
                  <a:lnTo>
                    <a:pt x="4193336" y="1755863"/>
                  </a:lnTo>
                  <a:lnTo>
                    <a:pt x="4193336" y="1729867"/>
                  </a:lnTo>
                  <a:lnTo>
                    <a:pt x="3968788" y="1332230"/>
                  </a:lnTo>
                  <a:lnTo>
                    <a:pt x="4195038" y="1332230"/>
                  </a:lnTo>
                  <a:lnTo>
                    <a:pt x="4242206" y="1582801"/>
                  </a:lnTo>
                  <a:lnTo>
                    <a:pt x="4242206" y="1514424"/>
                  </a:lnTo>
                  <a:lnTo>
                    <a:pt x="4207916" y="1332230"/>
                  </a:lnTo>
                  <a:lnTo>
                    <a:pt x="4312971" y="1332230"/>
                  </a:lnTo>
                  <a:lnTo>
                    <a:pt x="4312971" y="1319530"/>
                  </a:lnTo>
                  <a:lnTo>
                    <a:pt x="4205528" y="1319530"/>
                  </a:lnTo>
                  <a:lnTo>
                    <a:pt x="4192651" y="1251140"/>
                  </a:lnTo>
                  <a:lnTo>
                    <a:pt x="4192651" y="1319530"/>
                  </a:lnTo>
                  <a:lnTo>
                    <a:pt x="3968648" y="1319530"/>
                  </a:lnTo>
                  <a:lnTo>
                    <a:pt x="4136644" y="1022070"/>
                  </a:lnTo>
                  <a:lnTo>
                    <a:pt x="4192651" y="1319530"/>
                  </a:lnTo>
                  <a:lnTo>
                    <a:pt x="4192651" y="1251140"/>
                  </a:lnTo>
                  <a:lnTo>
                    <a:pt x="4146308" y="1004976"/>
                  </a:lnTo>
                  <a:lnTo>
                    <a:pt x="4198277" y="912939"/>
                  </a:lnTo>
                  <a:lnTo>
                    <a:pt x="4313098" y="1319530"/>
                  </a:lnTo>
                  <a:lnTo>
                    <a:pt x="4313098" y="1272933"/>
                  </a:lnTo>
                  <a:lnTo>
                    <a:pt x="4207065" y="897382"/>
                  </a:lnTo>
                  <a:lnTo>
                    <a:pt x="4321454" y="694855"/>
                  </a:lnTo>
                  <a:lnTo>
                    <a:pt x="4435805" y="897280"/>
                  </a:lnTo>
                  <a:lnTo>
                    <a:pt x="4435805" y="871397"/>
                  </a:lnTo>
                  <a:lnTo>
                    <a:pt x="4328782" y="681875"/>
                  </a:lnTo>
                  <a:lnTo>
                    <a:pt x="4652073" y="109435"/>
                  </a:lnTo>
                  <a:lnTo>
                    <a:pt x="4657979" y="110540"/>
                  </a:lnTo>
                  <a:lnTo>
                    <a:pt x="4657979" y="56349"/>
                  </a:lnTo>
                  <a:lnTo>
                    <a:pt x="4614418" y="85725"/>
                  </a:lnTo>
                  <a:lnTo>
                    <a:pt x="4632376" y="95885"/>
                  </a:lnTo>
                  <a:lnTo>
                    <a:pt x="4627626" y="101092"/>
                  </a:lnTo>
                  <a:lnTo>
                    <a:pt x="4635449" y="103314"/>
                  </a:lnTo>
                  <a:lnTo>
                    <a:pt x="4633468" y="105918"/>
                  </a:lnTo>
                  <a:lnTo>
                    <a:pt x="4638903" y="106946"/>
                  </a:lnTo>
                  <a:lnTo>
                    <a:pt x="4321454" y="668896"/>
                  </a:lnTo>
                  <a:lnTo>
                    <a:pt x="4314126" y="655929"/>
                  </a:lnTo>
                  <a:lnTo>
                    <a:pt x="4314126" y="681875"/>
                  </a:lnTo>
                  <a:lnTo>
                    <a:pt x="4202163" y="880046"/>
                  </a:lnTo>
                  <a:lnTo>
                    <a:pt x="4193387" y="848969"/>
                  </a:lnTo>
                  <a:lnTo>
                    <a:pt x="4193387" y="895591"/>
                  </a:lnTo>
                  <a:lnTo>
                    <a:pt x="4142625" y="985443"/>
                  </a:lnTo>
                  <a:lnTo>
                    <a:pt x="3990340" y="176606"/>
                  </a:lnTo>
                  <a:lnTo>
                    <a:pt x="4193387" y="895591"/>
                  </a:lnTo>
                  <a:lnTo>
                    <a:pt x="4193387" y="848969"/>
                  </a:lnTo>
                  <a:lnTo>
                    <a:pt x="3978389" y="87579"/>
                  </a:lnTo>
                  <a:lnTo>
                    <a:pt x="4314126" y="681875"/>
                  </a:lnTo>
                  <a:lnTo>
                    <a:pt x="4314126" y="655929"/>
                  </a:lnTo>
                  <a:lnTo>
                    <a:pt x="3968788" y="44450"/>
                  </a:lnTo>
                  <a:lnTo>
                    <a:pt x="4608830" y="44450"/>
                  </a:lnTo>
                  <a:lnTo>
                    <a:pt x="4608830" y="76200"/>
                  </a:lnTo>
                  <a:lnTo>
                    <a:pt x="4672330" y="44450"/>
                  </a:lnTo>
                  <a:lnTo>
                    <a:pt x="4685030" y="38100"/>
                  </a:lnTo>
                  <a:lnTo>
                    <a:pt x="4672330" y="31750"/>
                  </a:lnTo>
                  <a:lnTo>
                    <a:pt x="4608830" y="0"/>
                  </a:lnTo>
                  <a:lnTo>
                    <a:pt x="4608830" y="31750"/>
                  </a:lnTo>
                  <a:lnTo>
                    <a:pt x="3957828" y="31750"/>
                  </a:lnTo>
                  <a:lnTo>
                    <a:pt x="3957828" y="38100"/>
                  </a:lnTo>
                  <a:lnTo>
                    <a:pt x="3951605" y="39243"/>
                  </a:lnTo>
                  <a:lnTo>
                    <a:pt x="4132973" y="1002538"/>
                  </a:lnTo>
                  <a:lnTo>
                    <a:pt x="3952240" y="1322451"/>
                  </a:lnTo>
                  <a:lnTo>
                    <a:pt x="3957828" y="1325626"/>
                  </a:lnTo>
                  <a:lnTo>
                    <a:pt x="3957828" y="1325880"/>
                  </a:lnTo>
                  <a:lnTo>
                    <a:pt x="3951732" y="1327658"/>
                  </a:lnTo>
                  <a:lnTo>
                    <a:pt x="4132986" y="1969541"/>
                  </a:lnTo>
                  <a:lnTo>
                    <a:pt x="3951732" y="2611374"/>
                  </a:lnTo>
                  <a:lnTo>
                    <a:pt x="3956685" y="2612783"/>
                  </a:lnTo>
                  <a:lnTo>
                    <a:pt x="3952240" y="2615311"/>
                  </a:lnTo>
                  <a:lnTo>
                    <a:pt x="4133100" y="2935490"/>
                  </a:lnTo>
                  <a:lnTo>
                    <a:pt x="4077335" y="3231654"/>
                  </a:lnTo>
                  <a:lnTo>
                    <a:pt x="3793236" y="3525647"/>
                  </a:lnTo>
                  <a:lnTo>
                    <a:pt x="3802380" y="3534410"/>
                  </a:lnTo>
                  <a:lnTo>
                    <a:pt x="4073067" y="3254298"/>
                  </a:lnTo>
                  <a:lnTo>
                    <a:pt x="3951605" y="3899484"/>
                  </a:lnTo>
                  <a:lnTo>
                    <a:pt x="3955072" y="3900144"/>
                  </a:lnTo>
                  <a:lnTo>
                    <a:pt x="3957828" y="3900932"/>
                  </a:lnTo>
                  <a:lnTo>
                    <a:pt x="3957828" y="3906266"/>
                  </a:lnTo>
                  <a:lnTo>
                    <a:pt x="4608830" y="3906266"/>
                  </a:lnTo>
                  <a:lnTo>
                    <a:pt x="4608830" y="3938016"/>
                  </a:lnTo>
                  <a:lnTo>
                    <a:pt x="4672330" y="3906266"/>
                  </a:lnTo>
                  <a:lnTo>
                    <a:pt x="4684395" y="3900233"/>
                  </a:lnTo>
                  <a:lnTo>
                    <a:pt x="4685030" y="3900919"/>
                  </a:lnTo>
                  <a:lnTo>
                    <a:pt x="4685182" y="3900119"/>
                  </a:lnTo>
                  <a:lnTo>
                    <a:pt x="4702480" y="3839438"/>
                  </a:lnTo>
                  <a:lnTo>
                    <a:pt x="4708398" y="3818725"/>
                  </a:lnTo>
                  <a:lnTo>
                    <a:pt x="4700448" y="3820223"/>
                  </a:lnTo>
                  <a:lnTo>
                    <a:pt x="4701032" y="3817226"/>
                  </a:lnTo>
                  <a:lnTo>
                    <a:pt x="4683328" y="3822242"/>
                  </a:lnTo>
                  <a:lnTo>
                    <a:pt x="4683328" y="3899077"/>
                  </a:lnTo>
                  <a:lnTo>
                    <a:pt x="4672330" y="3893566"/>
                  </a:lnTo>
                  <a:lnTo>
                    <a:pt x="4608830" y="3861816"/>
                  </a:lnTo>
                  <a:lnTo>
                    <a:pt x="4608830" y="3893566"/>
                  </a:lnTo>
                  <a:lnTo>
                    <a:pt x="3966476" y="3893566"/>
                  </a:lnTo>
                  <a:lnTo>
                    <a:pt x="4177525" y="3146196"/>
                  </a:lnTo>
                  <a:lnTo>
                    <a:pt x="4224591" y="3097492"/>
                  </a:lnTo>
                  <a:lnTo>
                    <a:pt x="4639399" y="3831717"/>
                  </a:lnTo>
                  <a:lnTo>
                    <a:pt x="4633468" y="3832822"/>
                  </a:lnTo>
                  <a:lnTo>
                    <a:pt x="4635639" y="3835679"/>
                  </a:lnTo>
                  <a:lnTo>
                    <a:pt x="4627626" y="3837940"/>
                  </a:lnTo>
                  <a:lnTo>
                    <a:pt x="4631614" y="3842334"/>
                  </a:lnTo>
                  <a:lnTo>
                    <a:pt x="4614418" y="3852049"/>
                  </a:lnTo>
                  <a:lnTo>
                    <a:pt x="4682020" y="3897630"/>
                  </a:lnTo>
                  <a:lnTo>
                    <a:pt x="4683328" y="3899077"/>
                  </a:lnTo>
                  <a:lnTo>
                    <a:pt x="4683328" y="3822242"/>
                  </a:lnTo>
                  <a:lnTo>
                    <a:pt x="4681118" y="3822865"/>
                  </a:lnTo>
                  <a:lnTo>
                    <a:pt x="4680712" y="3814572"/>
                  </a:lnTo>
                  <a:lnTo>
                    <a:pt x="4675835" y="3817340"/>
                  </a:lnTo>
                  <a:lnTo>
                    <a:pt x="4657687" y="3720973"/>
                  </a:lnTo>
                  <a:lnTo>
                    <a:pt x="4657687" y="3827602"/>
                  </a:lnTo>
                  <a:lnTo>
                    <a:pt x="4655883" y="3828618"/>
                  </a:lnTo>
                  <a:lnTo>
                    <a:pt x="4652569" y="3829240"/>
                  </a:lnTo>
                  <a:lnTo>
                    <a:pt x="4233862" y="3087903"/>
                  </a:lnTo>
                  <a:lnTo>
                    <a:pt x="4400181" y="2915805"/>
                  </a:lnTo>
                  <a:lnTo>
                    <a:pt x="4657687" y="3827602"/>
                  </a:lnTo>
                  <a:lnTo>
                    <a:pt x="4657687" y="3720973"/>
                  </a:lnTo>
                  <a:lnTo>
                    <a:pt x="4652873" y="3695408"/>
                  </a:lnTo>
                  <a:lnTo>
                    <a:pt x="4652873" y="3763822"/>
                  </a:lnTo>
                  <a:lnTo>
                    <a:pt x="4410392" y="2905239"/>
                  </a:lnTo>
                  <a:lnTo>
                    <a:pt x="4478007" y="2835262"/>
                  </a:lnTo>
                  <a:lnTo>
                    <a:pt x="4652873" y="3763822"/>
                  </a:lnTo>
                  <a:lnTo>
                    <a:pt x="4652873" y="3695408"/>
                  </a:lnTo>
                  <a:lnTo>
                    <a:pt x="4488802" y="2824099"/>
                  </a:lnTo>
                  <a:lnTo>
                    <a:pt x="4636389" y="2671368"/>
                  </a:lnTo>
                  <a:lnTo>
                    <a:pt x="4659249" y="2693416"/>
                  </a:lnTo>
                  <a:lnTo>
                    <a:pt x="4671809" y="2653411"/>
                  </a:lnTo>
                  <a:lnTo>
                    <a:pt x="4684484" y="2613050"/>
                  </a:lnTo>
                  <a:lnTo>
                    <a:pt x="4685030" y="2613406"/>
                  </a:lnTo>
                  <a:lnTo>
                    <a:pt x="4685004" y="2613139"/>
                  </a:lnTo>
                  <a:lnTo>
                    <a:pt x="4696384" y="2553716"/>
                  </a:lnTo>
                  <a:lnTo>
                    <a:pt x="4701032" y="2529459"/>
                  </a:lnTo>
                  <a:lnTo>
                    <a:pt x="4681042" y="2535097"/>
                  </a:lnTo>
                  <a:lnTo>
                    <a:pt x="4680712" y="2528316"/>
                  </a:lnTo>
                  <a:lnTo>
                    <a:pt x="4677740" y="2530005"/>
                  </a:lnTo>
                  <a:lnTo>
                    <a:pt x="4677740" y="2608503"/>
                  </a:lnTo>
                  <a:lnTo>
                    <a:pt x="4672330" y="2605786"/>
                  </a:lnTo>
                  <a:lnTo>
                    <a:pt x="4627283" y="2583269"/>
                  </a:lnTo>
                  <a:lnTo>
                    <a:pt x="4627283" y="2662567"/>
                  </a:lnTo>
                  <a:lnTo>
                    <a:pt x="4485932" y="2808846"/>
                  </a:lnTo>
                  <a:lnTo>
                    <a:pt x="4475137" y="2751518"/>
                  </a:lnTo>
                  <a:lnTo>
                    <a:pt x="4475137" y="2820009"/>
                  </a:lnTo>
                  <a:lnTo>
                    <a:pt x="4406404" y="2891129"/>
                  </a:lnTo>
                  <a:lnTo>
                    <a:pt x="4396194" y="2854972"/>
                  </a:lnTo>
                  <a:lnTo>
                    <a:pt x="4396194" y="2901696"/>
                  </a:lnTo>
                  <a:lnTo>
                    <a:pt x="4227373" y="3076397"/>
                  </a:lnTo>
                  <a:lnTo>
                    <a:pt x="4218102" y="3059988"/>
                  </a:lnTo>
                  <a:lnTo>
                    <a:pt x="4218102" y="3085998"/>
                  </a:lnTo>
                  <a:lnTo>
                    <a:pt x="4184802" y="3120453"/>
                  </a:lnTo>
                  <a:lnTo>
                    <a:pt x="4202392" y="3058172"/>
                  </a:lnTo>
                  <a:lnTo>
                    <a:pt x="4218102" y="3085998"/>
                  </a:lnTo>
                  <a:lnTo>
                    <a:pt x="4218102" y="3059988"/>
                  </a:lnTo>
                  <a:lnTo>
                    <a:pt x="4207294" y="3040837"/>
                  </a:lnTo>
                  <a:lnTo>
                    <a:pt x="4321391" y="2636786"/>
                  </a:lnTo>
                  <a:lnTo>
                    <a:pt x="4396194" y="2901696"/>
                  </a:lnTo>
                  <a:lnTo>
                    <a:pt x="4396194" y="2854972"/>
                  </a:lnTo>
                  <a:lnTo>
                    <a:pt x="4329417" y="2618486"/>
                  </a:lnTo>
                  <a:lnTo>
                    <a:pt x="4437202" y="2618486"/>
                  </a:lnTo>
                  <a:lnTo>
                    <a:pt x="4475137" y="2820009"/>
                  </a:lnTo>
                  <a:lnTo>
                    <a:pt x="4475137" y="2751518"/>
                  </a:lnTo>
                  <a:lnTo>
                    <a:pt x="4450092" y="2618486"/>
                  </a:lnTo>
                  <a:lnTo>
                    <a:pt x="4608830" y="2618486"/>
                  </a:lnTo>
                  <a:lnTo>
                    <a:pt x="4608830" y="2638895"/>
                  </a:lnTo>
                  <a:lnTo>
                    <a:pt x="4604385" y="2640457"/>
                  </a:lnTo>
                  <a:lnTo>
                    <a:pt x="4608830" y="2644749"/>
                  </a:lnTo>
                  <a:lnTo>
                    <a:pt x="4608830" y="2650236"/>
                  </a:lnTo>
                  <a:lnTo>
                    <a:pt x="4612564" y="2648369"/>
                  </a:lnTo>
                  <a:lnTo>
                    <a:pt x="4627283" y="2662567"/>
                  </a:lnTo>
                  <a:lnTo>
                    <a:pt x="4627283" y="2583269"/>
                  </a:lnTo>
                  <a:lnTo>
                    <a:pt x="4608830" y="2574036"/>
                  </a:lnTo>
                  <a:lnTo>
                    <a:pt x="4608830" y="2605786"/>
                  </a:lnTo>
                  <a:lnTo>
                    <a:pt x="4447705" y="2605786"/>
                  </a:lnTo>
                  <a:lnTo>
                    <a:pt x="4434814" y="2537345"/>
                  </a:lnTo>
                  <a:lnTo>
                    <a:pt x="4434814" y="2605786"/>
                  </a:lnTo>
                  <a:lnTo>
                    <a:pt x="4330154" y="2605786"/>
                  </a:lnTo>
                  <a:lnTo>
                    <a:pt x="4392942" y="2383447"/>
                  </a:lnTo>
                  <a:lnTo>
                    <a:pt x="4434814" y="2605786"/>
                  </a:lnTo>
                  <a:lnTo>
                    <a:pt x="4434814" y="2537345"/>
                  </a:lnTo>
                  <a:lnTo>
                    <a:pt x="4400677" y="2356053"/>
                  </a:lnTo>
                  <a:lnTo>
                    <a:pt x="4444581" y="2200592"/>
                  </a:lnTo>
                  <a:lnTo>
                    <a:pt x="4640084" y="2546654"/>
                  </a:lnTo>
                  <a:lnTo>
                    <a:pt x="4627626" y="2550160"/>
                  </a:lnTo>
                  <a:lnTo>
                    <a:pt x="4632528" y="2555557"/>
                  </a:lnTo>
                  <a:lnTo>
                    <a:pt x="4614418" y="2565781"/>
                  </a:lnTo>
                  <a:lnTo>
                    <a:pt x="4677740" y="2608503"/>
                  </a:lnTo>
                  <a:lnTo>
                    <a:pt x="4677740" y="2530005"/>
                  </a:lnTo>
                  <a:lnTo>
                    <a:pt x="4669434" y="2534691"/>
                  </a:lnTo>
                  <a:lnTo>
                    <a:pt x="4658093" y="2494546"/>
                  </a:lnTo>
                  <a:lnTo>
                    <a:pt x="4658093" y="2541105"/>
                  </a:lnTo>
                  <a:lnTo>
                    <a:pt x="4656417" y="2542044"/>
                  </a:lnTo>
                  <a:lnTo>
                    <a:pt x="4652657" y="2543111"/>
                  </a:lnTo>
                  <a:lnTo>
                    <a:pt x="4449445" y="2183346"/>
                  </a:lnTo>
                  <a:lnTo>
                    <a:pt x="4503242" y="1992858"/>
                  </a:lnTo>
                  <a:lnTo>
                    <a:pt x="4658093" y="2541105"/>
                  </a:lnTo>
                  <a:lnTo>
                    <a:pt x="4658093" y="2494546"/>
                  </a:lnTo>
                  <a:lnTo>
                    <a:pt x="4509821" y="1969554"/>
                  </a:lnTo>
                  <a:lnTo>
                    <a:pt x="4669371" y="1404581"/>
                  </a:lnTo>
                  <a:lnTo>
                    <a:pt x="4680712" y="1410970"/>
                  </a:lnTo>
                  <a:lnTo>
                    <a:pt x="4681055" y="1403959"/>
                  </a:lnTo>
                  <a:lnTo>
                    <a:pt x="4701032" y="1409573"/>
                  </a:lnTo>
                  <a:lnTo>
                    <a:pt x="4696384" y="1385316"/>
                  </a:lnTo>
                  <a:lnTo>
                    <a:pt x="4685030" y="1325880"/>
                  </a:lnTo>
                  <a:lnTo>
                    <a:pt x="4658030" y="1344091"/>
                  </a:lnTo>
                  <a:lnTo>
                    <a:pt x="4658030" y="1398168"/>
                  </a:lnTo>
                  <a:lnTo>
                    <a:pt x="4503242" y="1946262"/>
                  </a:lnTo>
                  <a:lnTo>
                    <a:pt x="4496663" y="1922970"/>
                  </a:lnTo>
                  <a:lnTo>
                    <a:pt x="4496663" y="1969566"/>
                  </a:lnTo>
                  <a:lnTo>
                    <a:pt x="4440682" y="2167813"/>
                  </a:lnTo>
                  <a:lnTo>
                    <a:pt x="4435805" y="2159190"/>
                  </a:lnTo>
                  <a:lnTo>
                    <a:pt x="4435805" y="2185073"/>
                  </a:lnTo>
                  <a:lnTo>
                    <a:pt x="4395406" y="2328100"/>
                  </a:lnTo>
                  <a:lnTo>
                    <a:pt x="4387672" y="2287028"/>
                  </a:lnTo>
                  <a:lnTo>
                    <a:pt x="4387672" y="2355494"/>
                  </a:lnTo>
                  <a:lnTo>
                    <a:pt x="4321403" y="2590139"/>
                  </a:lnTo>
                  <a:lnTo>
                    <a:pt x="4313402" y="2561806"/>
                  </a:lnTo>
                  <a:lnTo>
                    <a:pt x="4313402" y="2618486"/>
                  </a:lnTo>
                  <a:lnTo>
                    <a:pt x="4198518" y="3025292"/>
                  </a:lnTo>
                  <a:lnTo>
                    <a:pt x="4193616" y="3016618"/>
                  </a:lnTo>
                  <a:lnTo>
                    <a:pt x="4193616" y="3042640"/>
                  </a:lnTo>
                  <a:lnTo>
                    <a:pt x="4166197" y="3139694"/>
                  </a:lnTo>
                  <a:lnTo>
                    <a:pt x="4158932" y="3147212"/>
                  </a:lnTo>
                  <a:lnTo>
                    <a:pt x="4158932" y="3165449"/>
                  </a:lnTo>
                  <a:lnTo>
                    <a:pt x="3990175" y="3763048"/>
                  </a:lnTo>
                  <a:lnTo>
                    <a:pt x="4089069" y="3237738"/>
                  </a:lnTo>
                  <a:lnTo>
                    <a:pt x="4158932" y="3165449"/>
                  </a:lnTo>
                  <a:lnTo>
                    <a:pt x="4158932" y="3147212"/>
                  </a:lnTo>
                  <a:lnTo>
                    <a:pt x="4093337" y="3215094"/>
                  </a:lnTo>
                  <a:lnTo>
                    <a:pt x="4142765" y="2952597"/>
                  </a:lnTo>
                  <a:lnTo>
                    <a:pt x="4193616" y="3042640"/>
                  </a:lnTo>
                  <a:lnTo>
                    <a:pt x="4193616" y="3016618"/>
                  </a:lnTo>
                  <a:lnTo>
                    <a:pt x="4146448" y="2933077"/>
                  </a:lnTo>
                  <a:lnTo>
                    <a:pt x="4205668" y="2618486"/>
                  </a:lnTo>
                  <a:lnTo>
                    <a:pt x="4313402" y="2618486"/>
                  </a:lnTo>
                  <a:lnTo>
                    <a:pt x="4313402" y="2561806"/>
                  </a:lnTo>
                  <a:lnTo>
                    <a:pt x="4312640" y="2559113"/>
                  </a:lnTo>
                  <a:lnTo>
                    <a:pt x="4312640" y="2605786"/>
                  </a:lnTo>
                  <a:lnTo>
                    <a:pt x="4208068" y="2605786"/>
                  </a:lnTo>
                  <a:lnTo>
                    <a:pt x="4249890" y="2383612"/>
                  </a:lnTo>
                  <a:lnTo>
                    <a:pt x="4312640" y="2605786"/>
                  </a:lnTo>
                  <a:lnTo>
                    <a:pt x="4312640" y="2559113"/>
                  </a:lnTo>
                  <a:lnTo>
                    <a:pt x="4255173" y="2355596"/>
                  </a:lnTo>
                  <a:lnTo>
                    <a:pt x="4321429" y="2003666"/>
                  </a:lnTo>
                  <a:lnTo>
                    <a:pt x="4387672" y="2355494"/>
                  </a:lnTo>
                  <a:lnTo>
                    <a:pt x="4387672" y="2287028"/>
                  </a:lnTo>
                  <a:lnTo>
                    <a:pt x="4334827" y="2006307"/>
                  </a:lnTo>
                  <a:lnTo>
                    <a:pt x="4435805" y="2185073"/>
                  </a:lnTo>
                  <a:lnTo>
                    <a:pt x="4435805" y="2159190"/>
                  </a:lnTo>
                  <a:lnTo>
                    <a:pt x="4328769" y="1969668"/>
                  </a:lnTo>
                  <a:lnTo>
                    <a:pt x="4440720" y="1771459"/>
                  </a:lnTo>
                  <a:lnTo>
                    <a:pt x="4496663" y="1969566"/>
                  </a:lnTo>
                  <a:lnTo>
                    <a:pt x="4496663" y="1922970"/>
                  </a:lnTo>
                  <a:lnTo>
                    <a:pt x="4449496" y="1755902"/>
                  </a:lnTo>
                  <a:lnTo>
                    <a:pt x="4652772" y="1395984"/>
                  </a:lnTo>
                  <a:lnTo>
                    <a:pt x="4655515" y="1396758"/>
                  </a:lnTo>
                  <a:lnTo>
                    <a:pt x="4658030" y="1398168"/>
                  </a:lnTo>
                  <a:lnTo>
                    <a:pt x="4658030" y="1344091"/>
                  </a:lnTo>
                  <a:lnTo>
                    <a:pt x="4614418" y="1373505"/>
                  </a:lnTo>
                  <a:lnTo>
                    <a:pt x="4632376" y="1383665"/>
                  </a:lnTo>
                  <a:lnTo>
                    <a:pt x="4627626" y="1388872"/>
                  </a:lnTo>
                  <a:lnTo>
                    <a:pt x="4640211" y="1392428"/>
                  </a:lnTo>
                  <a:lnTo>
                    <a:pt x="4444631" y="1738642"/>
                  </a:lnTo>
                  <a:lnTo>
                    <a:pt x="4435843" y="1707527"/>
                  </a:lnTo>
                  <a:lnTo>
                    <a:pt x="4435843" y="1754200"/>
                  </a:lnTo>
                  <a:lnTo>
                    <a:pt x="4334688" y="1933232"/>
                  </a:lnTo>
                  <a:lnTo>
                    <a:pt x="4395381" y="1610931"/>
                  </a:lnTo>
                  <a:lnTo>
                    <a:pt x="4435843" y="1754200"/>
                  </a:lnTo>
                  <a:lnTo>
                    <a:pt x="4435843" y="1707527"/>
                  </a:lnTo>
                  <a:lnTo>
                    <a:pt x="4400651" y="1582928"/>
                  </a:lnTo>
                  <a:lnTo>
                    <a:pt x="4447845" y="1332230"/>
                  </a:lnTo>
                  <a:lnTo>
                    <a:pt x="4608830" y="1332230"/>
                  </a:lnTo>
                  <a:lnTo>
                    <a:pt x="4608830" y="1363980"/>
                  </a:lnTo>
                  <a:lnTo>
                    <a:pt x="4672330" y="1332230"/>
                  </a:lnTo>
                  <a:lnTo>
                    <a:pt x="4685030" y="1325880"/>
                  </a:lnTo>
                  <a:lnTo>
                    <a:pt x="4672330" y="1319530"/>
                  </a:lnTo>
                  <a:lnTo>
                    <a:pt x="4608830" y="1287780"/>
                  </a:lnTo>
                  <a:lnTo>
                    <a:pt x="4608830" y="1319530"/>
                  </a:lnTo>
                  <a:lnTo>
                    <a:pt x="4450245" y="1319530"/>
                  </a:lnTo>
                  <a:lnTo>
                    <a:pt x="4506252" y="1022007"/>
                  </a:lnTo>
                  <a:lnTo>
                    <a:pt x="4642078" y="1262380"/>
                  </a:lnTo>
                  <a:lnTo>
                    <a:pt x="4614418" y="1278001"/>
                  </a:lnTo>
                  <a:lnTo>
                    <a:pt x="4685030" y="1325626"/>
                  </a:lnTo>
                  <a:lnTo>
                    <a:pt x="4682375" y="1273429"/>
                  </a:lnTo>
                  <a:lnTo>
                    <a:pt x="4680712" y="1240536"/>
                  </a:lnTo>
                  <a:lnTo>
                    <a:pt x="4653115" y="1256131"/>
                  </a:lnTo>
                  <a:lnTo>
                    <a:pt x="4509909" y="1002614"/>
                  </a:lnTo>
                  <a:lnTo>
                    <a:pt x="4675987" y="120535"/>
                  </a:lnTo>
                  <a:lnTo>
                    <a:pt x="4680712" y="123190"/>
                  </a:lnTo>
                  <a:lnTo>
                    <a:pt x="4681055" y="116179"/>
                  </a:lnTo>
                  <a:lnTo>
                    <a:pt x="4701032" y="121793"/>
                  </a:lnTo>
                  <a:lnTo>
                    <a:pt x="4700397" y="118516"/>
                  </a:lnTo>
                  <a:lnTo>
                    <a:pt x="4708398" y="120015"/>
                  </a:lnTo>
                  <a:close/>
                </a:path>
                <a:path w="8722360" h="3938270">
                  <a:moveTo>
                    <a:pt x="6601587" y="3294888"/>
                  </a:moveTo>
                  <a:lnTo>
                    <a:pt x="6589636" y="3297783"/>
                  </a:lnTo>
                  <a:lnTo>
                    <a:pt x="6590030" y="3293364"/>
                  </a:lnTo>
                  <a:lnTo>
                    <a:pt x="6581521" y="3296716"/>
                  </a:lnTo>
                  <a:lnTo>
                    <a:pt x="6581521" y="3377298"/>
                  </a:lnTo>
                  <a:lnTo>
                    <a:pt x="6497828" y="3386709"/>
                  </a:lnTo>
                  <a:lnTo>
                    <a:pt x="6515074" y="3413328"/>
                  </a:lnTo>
                  <a:lnTo>
                    <a:pt x="5790489" y="3882961"/>
                  </a:lnTo>
                  <a:lnTo>
                    <a:pt x="6171603" y="2996057"/>
                  </a:lnTo>
                  <a:lnTo>
                    <a:pt x="6522821" y="3329127"/>
                  </a:lnTo>
                  <a:lnTo>
                    <a:pt x="6501003" y="3352165"/>
                  </a:lnTo>
                  <a:lnTo>
                    <a:pt x="6580403" y="3376295"/>
                  </a:lnTo>
                  <a:lnTo>
                    <a:pt x="6581521" y="3377298"/>
                  </a:lnTo>
                  <a:lnTo>
                    <a:pt x="6581521" y="3296716"/>
                  </a:lnTo>
                  <a:lnTo>
                    <a:pt x="6570459" y="3301047"/>
                  </a:lnTo>
                  <a:lnTo>
                    <a:pt x="6555003" y="3237052"/>
                  </a:lnTo>
                  <a:lnTo>
                    <a:pt x="6555003" y="3290976"/>
                  </a:lnTo>
                  <a:lnTo>
                    <a:pt x="6546507" y="3269361"/>
                  </a:lnTo>
                  <a:lnTo>
                    <a:pt x="6546507" y="3304133"/>
                  </a:lnTo>
                  <a:lnTo>
                    <a:pt x="6541490" y="3309429"/>
                  </a:lnTo>
                  <a:lnTo>
                    <a:pt x="6527546" y="3312795"/>
                  </a:lnTo>
                  <a:lnTo>
                    <a:pt x="6530772" y="3316630"/>
                  </a:lnTo>
                  <a:lnTo>
                    <a:pt x="6528930" y="3317354"/>
                  </a:lnTo>
                  <a:lnTo>
                    <a:pt x="6176937" y="2983661"/>
                  </a:lnTo>
                  <a:lnTo>
                    <a:pt x="6304178" y="2687561"/>
                  </a:lnTo>
                  <a:lnTo>
                    <a:pt x="6546507" y="3304133"/>
                  </a:lnTo>
                  <a:lnTo>
                    <a:pt x="6546507" y="3269361"/>
                  </a:lnTo>
                  <a:lnTo>
                    <a:pt x="6311328" y="2670911"/>
                  </a:lnTo>
                  <a:lnTo>
                    <a:pt x="6371437" y="2531021"/>
                  </a:lnTo>
                  <a:lnTo>
                    <a:pt x="6555003" y="3290976"/>
                  </a:lnTo>
                  <a:lnTo>
                    <a:pt x="6555003" y="3237052"/>
                  </a:lnTo>
                  <a:lnTo>
                    <a:pt x="6379794" y="2511577"/>
                  </a:lnTo>
                  <a:lnTo>
                    <a:pt x="6558191" y="2096427"/>
                  </a:lnTo>
                  <a:lnTo>
                    <a:pt x="6587363" y="2108962"/>
                  </a:lnTo>
                  <a:lnTo>
                    <a:pt x="6585699" y="2079752"/>
                  </a:lnTo>
                  <a:lnTo>
                    <a:pt x="6582537" y="2023872"/>
                  </a:lnTo>
                  <a:lnTo>
                    <a:pt x="6582359" y="2023732"/>
                  </a:lnTo>
                  <a:lnTo>
                    <a:pt x="6582537" y="2023872"/>
                  </a:lnTo>
                  <a:lnTo>
                    <a:pt x="6586918" y="1967357"/>
                  </a:lnTo>
                  <a:lnTo>
                    <a:pt x="6589141" y="1938909"/>
                  </a:lnTo>
                  <a:lnTo>
                    <a:pt x="6581927" y="1941842"/>
                  </a:lnTo>
                  <a:lnTo>
                    <a:pt x="6581927" y="2023973"/>
                  </a:lnTo>
                  <a:lnTo>
                    <a:pt x="6543167" y="2030539"/>
                  </a:lnTo>
                  <a:lnTo>
                    <a:pt x="6543167" y="2099233"/>
                  </a:lnTo>
                  <a:lnTo>
                    <a:pt x="6374828" y="2490978"/>
                  </a:lnTo>
                  <a:lnTo>
                    <a:pt x="6366459" y="2456332"/>
                  </a:lnTo>
                  <a:lnTo>
                    <a:pt x="6366459" y="2510434"/>
                  </a:lnTo>
                  <a:lnTo>
                    <a:pt x="6304724" y="2654109"/>
                  </a:lnTo>
                  <a:lnTo>
                    <a:pt x="6297574" y="2635923"/>
                  </a:lnTo>
                  <a:lnTo>
                    <a:pt x="6297574" y="2670759"/>
                  </a:lnTo>
                  <a:lnTo>
                    <a:pt x="6167107" y="2974352"/>
                  </a:lnTo>
                  <a:lnTo>
                    <a:pt x="6161786" y="2969310"/>
                  </a:lnTo>
                  <a:lnTo>
                    <a:pt x="6161786" y="2986748"/>
                  </a:lnTo>
                  <a:lnTo>
                    <a:pt x="5800852" y="3826675"/>
                  </a:lnTo>
                  <a:lnTo>
                    <a:pt x="6039459" y="2870720"/>
                  </a:lnTo>
                  <a:lnTo>
                    <a:pt x="6161786" y="2986748"/>
                  </a:lnTo>
                  <a:lnTo>
                    <a:pt x="6161786" y="2969310"/>
                  </a:lnTo>
                  <a:lnTo>
                    <a:pt x="6042965" y="2856649"/>
                  </a:lnTo>
                  <a:lnTo>
                    <a:pt x="6170244" y="2346756"/>
                  </a:lnTo>
                  <a:lnTo>
                    <a:pt x="6297574" y="2670759"/>
                  </a:lnTo>
                  <a:lnTo>
                    <a:pt x="6297574" y="2635923"/>
                  </a:lnTo>
                  <a:lnTo>
                    <a:pt x="6176670" y="2328227"/>
                  </a:lnTo>
                  <a:lnTo>
                    <a:pt x="6300584" y="2237663"/>
                  </a:lnTo>
                  <a:lnTo>
                    <a:pt x="6366459" y="2510434"/>
                  </a:lnTo>
                  <a:lnTo>
                    <a:pt x="6366459" y="2456332"/>
                  </a:lnTo>
                  <a:lnTo>
                    <a:pt x="6311697" y="2229548"/>
                  </a:lnTo>
                  <a:lnTo>
                    <a:pt x="6517691" y="2079002"/>
                  </a:lnTo>
                  <a:lnTo>
                    <a:pt x="6533274" y="2085708"/>
                  </a:lnTo>
                  <a:lnTo>
                    <a:pt x="6543167" y="2099233"/>
                  </a:lnTo>
                  <a:lnTo>
                    <a:pt x="6543167" y="2030539"/>
                  </a:lnTo>
                  <a:lnTo>
                    <a:pt x="6498463" y="2038096"/>
                  </a:lnTo>
                  <a:lnTo>
                    <a:pt x="6517195" y="2063724"/>
                  </a:lnTo>
                  <a:lnTo>
                    <a:pt x="6308483" y="2216213"/>
                  </a:lnTo>
                  <a:lnTo>
                    <a:pt x="6297371" y="2170201"/>
                  </a:lnTo>
                  <a:lnTo>
                    <a:pt x="6297371" y="2224341"/>
                  </a:lnTo>
                  <a:lnTo>
                    <a:pt x="6179261" y="2310625"/>
                  </a:lnTo>
                  <a:lnTo>
                    <a:pt x="6249873" y="2027720"/>
                  </a:lnTo>
                  <a:lnTo>
                    <a:pt x="6297371" y="2224341"/>
                  </a:lnTo>
                  <a:lnTo>
                    <a:pt x="6297371" y="2170201"/>
                  </a:lnTo>
                  <a:lnTo>
                    <a:pt x="6256528" y="2001075"/>
                  </a:lnTo>
                  <a:lnTo>
                    <a:pt x="6308001" y="1794878"/>
                  </a:lnTo>
                  <a:lnTo>
                    <a:pt x="6520739" y="1979002"/>
                  </a:lnTo>
                  <a:lnTo>
                    <a:pt x="6499987" y="2003044"/>
                  </a:lnTo>
                  <a:lnTo>
                    <a:pt x="6581927" y="2023973"/>
                  </a:lnTo>
                  <a:lnTo>
                    <a:pt x="6581927" y="1941842"/>
                  </a:lnTo>
                  <a:lnTo>
                    <a:pt x="6559702" y="1950872"/>
                  </a:lnTo>
                  <a:lnTo>
                    <a:pt x="6545669" y="1916328"/>
                  </a:lnTo>
                  <a:lnTo>
                    <a:pt x="6545669" y="1950135"/>
                  </a:lnTo>
                  <a:lnTo>
                    <a:pt x="6537096" y="1960067"/>
                  </a:lnTo>
                  <a:lnTo>
                    <a:pt x="6524180" y="1965312"/>
                  </a:lnTo>
                  <a:lnTo>
                    <a:pt x="6311430" y="1781124"/>
                  </a:lnTo>
                  <a:lnTo>
                    <a:pt x="6374460" y="1528610"/>
                  </a:lnTo>
                  <a:lnTo>
                    <a:pt x="6545669" y="1950135"/>
                  </a:lnTo>
                  <a:lnTo>
                    <a:pt x="6545669" y="1916328"/>
                  </a:lnTo>
                  <a:lnTo>
                    <a:pt x="6379680" y="1507705"/>
                  </a:lnTo>
                  <a:lnTo>
                    <a:pt x="6569748" y="746239"/>
                  </a:lnTo>
                  <a:lnTo>
                    <a:pt x="6588506" y="753999"/>
                  </a:lnTo>
                  <a:lnTo>
                    <a:pt x="6588150" y="749020"/>
                  </a:lnTo>
                  <a:lnTo>
                    <a:pt x="6600952" y="752221"/>
                  </a:lnTo>
                  <a:lnTo>
                    <a:pt x="6595834" y="729107"/>
                  </a:lnTo>
                  <a:lnTo>
                    <a:pt x="6582537" y="669036"/>
                  </a:lnTo>
                  <a:lnTo>
                    <a:pt x="6582207" y="669112"/>
                  </a:lnTo>
                  <a:lnTo>
                    <a:pt x="6580746" y="666051"/>
                  </a:lnTo>
                  <a:lnTo>
                    <a:pt x="6580746" y="669442"/>
                  </a:lnTo>
                  <a:lnTo>
                    <a:pt x="6555714" y="675030"/>
                  </a:lnTo>
                  <a:lnTo>
                    <a:pt x="6555714" y="750049"/>
                  </a:lnTo>
                  <a:lnTo>
                    <a:pt x="6371564" y="1487716"/>
                  </a:lnTo>
                  <a:lnTo>
                    <a:pt x="6366332" y="1474838"/>
                  </a:lnTo>
                  <a:lnTo>
                    <a:pt x="6366332" y="1508620"/>
                  </a:lnTo>
                  <a:lnTo>
                    <a:pt x="6300635" y="1771777"/>
                  </a:lnTo>
                  <a:lnTo>
                    <a:pt x="6297206" y="1768817"/>
                  </a:lnTo>
                  <a:lnTo>
                    <a:pt x="6297206" y="1785543"/>
                  </a:lnTo>
                  <a:lnTo>
                    <a:pt x="6250076" y="1974342"/>
                  </a:lnTo>
                  <a:lnTo>
                    <a:pt x="6243421" y="1946783"/>
                  </a:lnTo>
                  <a:lnTo>
                    <a:pt x="6243421" y="2000986"/>
                  </a:lnTo>
                  <a:lnTo>
                    <a:pt x="6167526" y="2304986"/>
                  </a:lnTo>
                  <a:lnTo>
                    <a:pt x="6161240" y="2288997"/>
                  </a:lnTo>
                  <a:lnTo>
                    <a:pt x="6161240" y="2323795"/>
                  </a:lnTo>
                  <a:lnTo>
                    <a:pt x="6158395" y="2325878"/>
                  </a:lnTo>
                  <a:lnTo>
                    <a:pt x="6158395" y="2341588"/>
                  </a:lnTo>
                  <a:lnTo>
                    <a:pt x="6032322" y="2846552"/>
                  </a:lnTo>
                  <a:lnTo>
                    <a:pt x="5786412" y="2613406"/>
                  </a:lnTo>
                  <a:lnTo>
                    <a:pt x="6158395" y="2341588"/>
                  </a:lnTo>
                  <a:lnTo>
                    <a:pt x="6158395" y="2325878"/>
                  </a:lnTo>
                  <a:lnTo>
                    <a:pt x="5789993" y="2595041"/>
                  </a:lnTo>
                  <a:lnTo>
                    <a:pt x="6035433" y="2003653"/>
                  </a:lnTo>
                  <a:lnTo>
                    <a:pt x="6161240" y="2323795"/>
                  </a:lnTo>
                  <a:lnTo>
                    <a:pt x="6161240" y="2288997"/>
                  </a:lnTo>
                  <a:lnTo>
                    <a:pt x="6042469" y="1986699"/>
                  </a:lnTo>
                  <a:lnTo>
                    <a:pt x="6167323" y="1685886"/>
                  </a:lnTo>
                  <a:lnTo>
                    <a:pt x="6243421" y="2000986"/>
                  </a:lnTo>
                  <a:lnTo>
                    <a:pt x="6243421" y="1946783"/>
                  </a:lnTo>
                  <a:lnTo>
                    <a:pt x="6179985" y="1684070"/>
                  </a:lnTo>
                  <a:lnTo>
                    <a:pt x="6297206" y="1785543"/>
                  </a:lnTo>
                  <a:lnTo>
                    <a:pt x="6297206" y="1768817"/>
                  </a:lnTo>
                  <a:lnTo>
                    <a:pt x="6176340" y="1664144"/>
                  </a:lnTo>
                  <a:lnTo>
                    <a:pt x="6304292" y="1355839"/>
                  </a:lnTo>
                  <a:lnTo>
                    <a:pt x="6366332" y="1508620"/>
                  </a:lnTo>
                  <a:lnTo>
                    <a:pt x="6366332" y="1474838"/>
                  </a:lnTo>
                  <a:lnTo>
                    <a:pt x="6311227" y="1339164"/>
                  </a:lnTo>
                  <a:lnTo>
                    <a:pt x="6555714" y="750049"/>
                  </a:lnTo>
                  <a:lnTo>
                    <a:pt x="6555714" y="675030"/>
                  </a:lnTo>
                  <a:lnTo>
                    <a:pt x="6544767" y="677468"/>
                  </a:lnTo>
                  <a:lnTo>
                    <a:pt x="6544767" y="743458"/>
                  </a:lnTo>
                  <a:lnTo>
                    <a:pt x="6304445" y="1322489"/>
                  </a:lnTo>
                  <a:lnTo>
                    <a:pt x="6297523" y="1305458"/>
                  </a:lnTo>
                  <a:lnTo>
                    <a:pt x="6297523" y="1339176"/>
                  </a:lnTo>
                  <a:lnTo>
                    <a:pt x="6170574" y="1645081"/>
                  </a:lnTo>
                  <a:lnTo>
                    <a:pt x="6161151" y="1606067"/>
                  </a:lnTo>
                  <a:lnTo>
                    <a:pt x="6161151" y="1667776"/>
                  </a:lnTo>
                  <a:lnTo>
                    <a:pt x="6035814" y="1969757"/>
                  </a:lnTo>
                  <a:lnTo>
                    <a:pt x="5791390" y="1347711"/>
                  </a:lnTo>
                  <a:lnTo>
                    <a:pt x="6161151" y="1667776"/>
                  </a:lnTo>
                  <a:lnTo>
                    <a:pt x="6161151" y="1606067"/>
                  </a:lnTo>
                  <a:lnTo>
                    <a:pt x="6158293" y="1594231"/>
                  </a:lnTo>
                  <a:lnTo>
                    <a:pt x="6158293" y="1648498"/>
                  </a:lnTo>
                  <a:lnTo>
                    <a:pt x="5785307" y="1325524"/>
                  </a:lnTo>
                  <a:lnTo>
                    <a:pt x="6031865" y="1124991"/>
                  </a:lnTo>
                  <a:lnTo>
                    <a:pt x="6158293" y="1648498"/>
                  </a:lnTo>
                  <a:lnTo>
                    <a:pt x="6158293" y="1594231"/>
                  </a:lnTo>
                  <a:lnTo>
                    <a:pt x="6042838" y="1116063"/>
                  </a:lnTo>
                  <a:lnTo>
                    <a:pt x="6166180" y="1015746"/>
                  </a:lnTo>
                  <a:lnTo>
                    <a:pt x="6297523" y="1339176"/>
                  </a:lnTo>
                  <a:lnTo>
                    <a:pt x="6297523" y="1305458"/>
                  </a:lnTo>
                  <a:lnTo>
                    <a:pt x="6176467" y="1007389"/>
                  </a:lnTo>
                  <a:lnTo>
                    <a:pt x="6521920" y="726414"/>
                  </a:lnTo>
                  <a:lnTo>
                    <a:pt x="6530289" y="729894"/>
                  </a:lnTo>
                  <a:lnTo>
                    <a:pt x="6527038" y="733679"/>
                  </a:lnTo>
                  <a:lnTo>
                    <a:pt x="6539319" y="736777"/>
                  </a:lnTo>
                  <a:lnTo>
                    <a:pt x="6544767" y="743458"/>
                  </a:lnTo>
                  <a:lnTo>
                    <a:pt x="6544767" y="677468"/>
                  </a:lnTo>
                  <a:lnTo>
                    <a:pt x="6499352" y="687578"/>
                  </a:lnTo>
                  <a:lnTo>
                    <a:pt x="6519367" y="712216"/>
                  </a:lnTo>
                  <a:lnTo>
                    <a:pt x="6171463" y="995070"/>
                  </a:lnTo>
                  <a:lnTo>
                    <a:pt x="6161176" y="969746"/>
                  </a:lnTo>
                  <a:lnTo>
                    <a:pt x="6161176" y="1003427"/>
                  </a:lnTo>
                  <a:lnTo>
                    <a:pt x="6039523" y="1102334"/>
                  </a:lnTo>
                  <a:lnTo>
                    <a:pt x="5802211" y="119557"/>
                  </a:lnTo>
                  <a:lnTo>
                    <a:pt x="6161176" y="1003427"/>
                  </a:lnTo>
                  <a:lnTo>
                    <a:pt x="6161176" y="969746"/>
                  </a:lnTo>
                  <a:lnTo>
                    <a:pt x="5790743" y="57734"/>
                  </a:lnTo>
                  <a:lnTo>
                    <a:pt x="6518554" y="627799"/>
                  </a:lnTo>
                  <a:lnTo>
                    <a:pt x="6498971" y="652780"/>
                  </a:lnTo>
                  <a:lnTo>
                    <a:pt x="6580746" y="669442"/>
                  </a:lnTo>
                  <a:lnTo>
                    <a:pt x="6580746" y="666051"/>
                  </a:lnTo>
                  <a:lnTo>
                    <a:pt x="6566294" y="635635"/>
                  </a:lnTo>
                  <a:lnTo>
                    <a:pt x="6545961" y="592836"/>
                  </a:lnTo>
                  <a:lnTo>
                    <a:pt x="6526416" y="617766"/>
                  </a:lnTo>
                  <a:lnTo>
                    <a:pt x="5779897" y="33147"/>
                  </a:lnTo>
                  <a:lnTo>
                    <a:pt x="5775960" y="38100"/>
                  </a:lnTo>
                  <a:lnTo>
                    <a:pt x="5769737" y="39624"/>
                  </a:lnTo>
                  <a:lnTo>
                    <a:pt x="6028550" y="1111250"/>
                  </a:lnTo>
                  <a:lnTo>
                    <a:pt x="5771896" y="1319911"/>
                  </a:lnTo>
                  <a:lnTo>
                    <a:pt x="5776379" y="1325397"/>
                  </a:lnTo>
                  <a:lnTo>
                    <a:pt x="5775960" y="1325880"/>
                  </a:lnTo>
                  <a:lnTo>
                    <a:pt x="5769991" y="1328166"/>
                  </a:lnTo>
                  <a:lnTo>
                    <a:pt x="6028779" y="1986724"/>
                  </a:lnTo>
                  <a:lnTo>
                    <a:pt x="5770118" y="2609977"/>
                  </a:lnTo>
                  <a:lnTo>
                    <a:pt x="5775007" y="2612021"/>
                  </a:lnTo>
                  <a:lnTo>
                    <a:pt x="5775477" y="2612656"/>
                  </a:lnTo>
                  <a:lnTo>
                    <a:pt x="5771642" y="2616708"/>
                  </a:lnTo>
                  <a:lnTo>
                    <a:pt x="6028817" y="2860624"/>
                  </a:lnTo>
                  <a:lnTo>
                    <a:pt x="5769737" y="3898392"/>
                  </a:lnTo>
                  <a:lnTo>
                    <a:pt x="5771743" y="3898900"/>
                  </a:lnTo>
                  <a:lnTo>
                    <a:pt x="5776633" y="3901008"/>
                  </a:lnTo>
                  <a:lnTo>
                    <a:pt x="5779389" y="3905262"/>
                  </a:lnTo>
                  <a:lnTo>
                    <a:pt x="6521971" y="3423970"/>
                  </a:lnTo>
                  <a:lnTo>
                    <a:pt x="6539230" y="3450590"/>
                  </a:lnTo>
                  <a:lnTo>
                    <a:pt x="6565303" y="3406406"/>
                  </a:lnTo>
                  <a:lnTo>
                    <a:pt x="6582143" y="3377857"/>
                  </a:lnTo>
                  <a:lnTo>
                    <a:pt x="6582537" y="3378200"/>
                  </a:lnTo>
                  <a:lnTo>
                    <a:pt x="6582562" y="3377793"/>
                  </a:lnTo>
                  <a:lnTo>
                    <a:pt x="6596367" y="3317621"/>
                  </a:lnTo>
                  <a:lnTo>
                    <a:pt x="6601587" y="3294888"/>
                  </a:lnTo>
                  <a:close/>
                </a:path>
                <a:path w="8722360" h="3938270">
                  <a:moveTo>
                    <a:pt x="8722233" y="3377184"/>
                  </a:moveTo>
                  <a:lnTo>
                    <a:pt x="8709533" y="3370834"/>
                  </a:lnTo>
                  <a:lnTo>
                    <a:pt x="8646033" y="3339084"/>
                  </a:lnTo>
                  <a:lnTo>
                    <a:pt x="8646033" y="3370834"/>
                  </a:lnTo>
                  <a:lnTo>
                    <a:pt x="7673340" y="3370834"/>
                  </a:lnTo>
                  <a:lnTo>
                    <a:pt x="7673340" y="3383534"/>
                  </a:lnTo>
                  <a:lnTo>
                    <a:pt x="8646033" y="3383534"/>
                  </a:lnTo>
                  <a:lnTo>
                    <a:pt x="8646033" y="3415284"/>
                  </a:lnTo>
                  <a:lnTo>
                    <a:pt x="8709533" y="3383534"/>
                  </a:lnTo>
                  <a:lnTo>
                    <a:pt x="8722233" y="3377184"/>
                  </a:lnTo>
                  <a:close/>
                </a:path>
                <a:path w="8722360" h="3938270">
                  <a:moveTo>
                    <a:pt x="8722233" y="2023872"/>
                  </a:moveTo>
                  <a:lnTo>
                    <a:pt x="8709533" y="2017522"/>
                  </a:lnTo>
                  <a:lnTo>
                    <a:pt x="8646033" y="1985772"/>
                  </a:lnTo>
                  <a:lnTo>
                    <a:pt x="8646033" y="2017522"/>
                  </a:lnTo>
                  <a:lnTo>
                    <a:pt x="7673340" y="2017522"/>
                  </a:lnTo>
                  <a:lnTo>
                    <a:pt x="7673340" y="2030222"/>
                  </a:lnTo>
                  <a:lnTo>
                    <a:pt x="8646033" y="2030222"/>
                  </a:lnTo>
                  <a:lnTo>
                    <a:pt x="8646033" y="2061972"/>
                  </a:lnTo>
                  <a:lnTo>
                    <a:pt x="8709533" y="2030222"/>
                  </a:lnTo>
                  <a:lnTo>
                    <a:pt x="8722233" y="2023872"/>
                  </a:lnTo>
                  <a:close/>
                </a:path>
                <a:path w="8722360" h="3938270">
                  <a:moveTo>
                    <a:pt x="8722233" y="669036"/>
                  </a:moveTo>
                  <a:lnTo>
                    <a:pt x="8709533" y="662686"/>
                  </a:lnTo>
                  <a:lnTo>
                    <a:pt x="8646033" y="630936"/>
                  </a:lnTo>
                  <a:lnTo>
                    <a:pt x="8646033" y="662686"/>
                  </a:lnTo>
                  <a:lnTo>
                    <a:pt x="7673340" y="662686"/>
                  </a:lnTo>
                  <a:lnTo>
                    <a:pt x="7673340" y="675386"/>
                  </a:lnTo>
                  <a:lnTo>
                    <a:pt x="8646033" y="675386"/>
                  </a:lnTo>
                  <a:lnTo>
                    <a:pt x="8646033" y="707136"/>
                  </a:lnTo>
                  <a:lnTo>
                    <a:pt x="8709533" y="675386"/>
                  </a:lnTo>
                  <a:lnTo>
                    <a:pt x="8722233" y="66903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705100" y="1415796"/>
              <a:ext cx="1061085" cy="4733925"/>
            </a:xfrm>
            <a:custGeom>
              <a:avLst/>
              <a:gdLst/>
              <a:ahLst/>
              <a:cxnLst/>
              <a:rect l="l" t="t" r="r" b="b"/>
              <a:pathLst>
                <a:path w="1061085" h="4733925">
                  <a:moveTo>
                    <a:pt x="0" y="530351"/>
                  </a:moveTo>
                  <a:lnTo>
                    <a:pt x="2167" y="482085"/>
                  </a:lnTo>
                  <a:lnTo>
                    <a:pt x="8546" y="435031"/>
                  </a:lnTo>
                  <a:lnTo>
                    <a:pt x="18947" y="389378"/>
                  </a:lnTo>
                  <a:lnTo>
                    <a:pt x="33185" y="345312"/>
                  </a:lnTo>
                  <a:lnTo>
                    <a:pt x="51071" y="303021"/>
                  </a:lnTo>
                  <a:lnTo>
                    <a:pt x="72418" y="262692"/>
                  </a:lnTo>
                  <a:lnTo>
                    <a:pt x="97039" y="224513"/>
                  </a:lnTo>
                  <a:lnTo>
                    <a:pt x="124746" y="188670"/>
                  </a:lnTo>
                  <a:lnTo>
                    <a:pt x="155352" y="155352"/>
                  </a:lnTo>
                  <a:lnTo>
                    <a:pt x="188670" y="124746"/>
                  </a:lnTo>
                  <a:lnTo>
                    <a:pt x="224513" y="97039"/>
                  </a:lnTo>
                  <a:lnTo>
                    <a:pt x="262692" y="72418"/>
                  </a:lnTo>
                  <a:lnTo>
                    <a:pt x="303021" y="51071"/>
                  </a:lnTo>
                  <a:lnTo>
                    <a:pt x="345312" y="33185"/>
                  </a:lnTo>
                  <a:lnTo>
                    <a:pt x="389378" y="18947"/>
                  </a:lnTo>
                  <a:lnTo>
                    <a:pt x="435031" y="8546"/>
                  </a:lnTo>
                  <a:lnTo>
                    <a:pt x="482085" y="2167"/>
                  </a:lnTo>
                  <a:lnTo>
                    <a:pt x="530351" y="0"/>
                  </a:lnTo>
                  <a:lnTo>
                    <a:pt x="578618" y="2167"/>
                  </a:lnTo>
                  <a:lnTo>
                    <a:pt x="625672" y="8546"/>
                  </a:lnTo>
                  <a:lnTo>
                    <a:pt x="671325" y="18947"/>
                  </a:lnTo>
                  <a:lnTo>
                    <a:pt x="715391" y="33185"/>
                  </a:lnTo>
                  <a:lnTo>
                    <a:pt x="757682" y="51071"/>
                  </a:lnTo>
                  <a:lnTo>
                    <a:pt x="798011" y="72418"/>
                  </a:lnTo>
                  <a:lnTo>
                    <a:pt x="836190" y="97039"/>
                  </a:lnTo>
                  <a:lnTo>
                    <a:pt x="872033" y="124746"/>
                  </a:lnTo>
                  <a:lnTo>
                    <a:pt x="905351" y="155352"/>
                  </a:lnTo>
                  <a:lnTo>
                    <a:pt x="935957" y="188670"/>
                  </a:lnTo>
                  <a:lnTo>
                    <a:pt x="963664" y="224513"/>
                  </a:lnTo>
                  <a:lnTo>
                    <a:pt x="988285" y="262692"/>
                  </a:lnTo>
                  <a:lnTo>
                    <a:pt x="1009632" y="303021"/>
                  </a:lnTo>
                  <a:lnTo>
                    <a:pt x="1027518" y="345312"/>
                  </a:lnTo>
                  <a:lnTo>
                    <a:pt x="1041756" y="389378"/>
                  </a:lnTo>
                  <a:lnTo>
                    <a:pt x="1052157" y="435031"/>
                  </a:lnTo>
                  <a:lnTo>
                    <a:pt x="1058536" y="482085"/>
                  </a:lnTo>
                  <a:lnTo>
                    <a:pt x="1060703" y="530351"/>
                  </a:lnTo>
                  <a:lnTo>
                    <a:pt x="1060703" y="4203192"/>
                  </a:lnTo>
                  <a:lnTo>
                    <a:pt x="1058536" y="4251464"/>
                  </a:lnTo>
                  <a:lnTo>
                    <a:pt x="1052157" y="4298522"/>
                  </a:lnTo>
                  <a:lnTo>
                    <a:pt x="1041756" y="4344178"/>
                  </a:lnTo>
                  <a:lnTo>
                    <a:pt x="1027518" y="4388246"/>
                  </a:lnTo>
                  <a:lnTo>
                    <a:pt x="1009632" y="4430539"/>
                  </a:lnTo>
                  <a:lnTo>
                    <a:pt x="988285" y="4470868"/>
                  </a:lnTo>
                  <a:lnTo>
                    <a:pt x="963664" y="4509047"/>
                  </a:lnTo>
                  <a:lnTo>
                    <a:pt x="935957" y="4544888"/>
                  </a:lnTo>
                  <a:lnTo>
                    <a:pt x="905351" y="4578205"/>
                  </a:lnTo>
                  <a:lnTo>
                    <a:pt x="872033" y="4608810"/>
                  </a:lnTo>
                  <a:lnTo>
                    <a:pt x="836190" y="4636515"/>
                  </a:lnTo>
                  <a:lnTo>
                    <a:pt x="798011" y="4661134"/>
                  </a:lnTo>
                  <a:lnTo>
                    <a:pt x="757682" y="4682479"/>
                  </a:lnTo>
                  <a:lnTo>
                    <a:pt x="715391" y="4700363"/>
                  </a:lnTo>
                  <a:lnTo>
                    <a:pt x="671325" y="4714598"/>
                  </a:lnTo>
                  <a:lnTo>
                    <a:pt x="625672" y="4724999"/>
                  </a:lnTo>
                  <a:lnTo>
                    <a:pt x="578618" y="4731376"/>
                  </a:lnTo>
                  <a:lnTo>
                    <a:pt x="530351" y="4733544"/>
                  </a:lnTo>
                  <a:lnTo>
                    <a:pt x="482085" y="4731376"/>
                  </a:lnTo>
                  <a:lnTo>
                    <a:pt x="435031" y="4724999"/>
                  </a:lnTo>
                  <a:lnTo>
                    <a:pt x="389378" y="4714598"/>
                  </a:lnTo>
                  <a:lnTo>
                    <a:pt x="345312" y="4700363"/>
                  </a:lnTo>
                  <a:lnTo>
                    <a:pt x="303021" y="4682479"/>
                  </a:lnTo>
                  <a:lnTo>
                    <a:pt x="262692" y="4661134"/>
                  </a:lnTo>
                  <a:lnTo>
                    <a:pt x="224513" y="4636515"/>
                  </a:lnTo>
                  <a:lnTo>
                    <a:pt x="188670" y="4608810"/>
                  </a:lnTo>
                  <a:lnTo>
                    <a:pt x="155352" y="4578205"/>
                  </a:lnTo>
                  <a:lnTo>
                    <a:pt x="124746" y="4544888"/>
                  </a:lnTo>
                  <a:lnTo>
                    <a:pt x="97039" y="4509047"/>
                  </a:lnTo>
                  <a:lnTo>
                    <a:pt x="72418" y="4470868"/>
                  </a:lnTo>
                  <a:lnTo>
                    <a:pt x="51071" y="4430539"/>
                  </a:lnTo>
                  <a:lnTo>
                    <a:pt x="33185" y="4388246"/>
                  </a:lnTo>
                  <a:lnTo>
                    <a:pt x="18947" y="4344178"/>
                  </a:lnTo>
                  <a:lnTo>
                    <a:pt x="8546" y="4298522"/>
                  </a:lnTo>
                  <a:lnTo>
                    <a:pt x="2167" y="4251464"/>
                  </a:lnTo>
                  <a:lnTo>
                    <a:pt x="0" y="4203192"/>
                  </a:lnTo>
                  <a:lnTo>
                    <a:pt x="0" y="530351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11870435" y="6556585"/>
            <a:ext cx="204470" cy="165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dirty="0" sz="850" spc="40">
                <a:solidFill>
                  <a:srgbClr val="FFFFFF"/>
                </a:solidFill>
                <a:latin typeface="Tahoma"/>
                <a:cs typeface="Tahoma"/>
              </a:rPr>
              <a:t>34</a:t>
            </a:fld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2689860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89860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32677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H</a:t>
            </a:r>
            <a:r>
              <a:rPr dirty="0" spc="45"/>
              <a:t>i</a:t>
            </a:r>
            <a:r>
              <a:rPr dirty="0" spc="175"/>
              <a:t>dd</a:t>
            </a:r>
            <a:r>
              <a:rPr dirty="0" spc="15"/>
              <a:t>e</a:t>
            </a:r>
            <a:r>
              <a:rPr dirty="0" spc="120"/>
              <a:t>n</a:t>
            </a:r>
            <a:r>
              <a:rPr dirty="0" spc="-340"/>
              <a:t> </a:t>
            </a:r>
            <a:r>
              <a:rPr dirty="0" spc="110"/>
              <a:t>L</a:t>
            </a:r>
            <a:r>
              <a:rPr dirty="0" spc="-50"/>
              <a:t>a</a:t>
            </a:r>
            <a:r>
              <a:rPr dirty="0" spc="10"/>
              <a:t>y</a:t>
            </a:r>
            <a:r>
              <a:rPr dirty="0" spc="15"/>
              <a:t>e</a:t>
            </a:r>
            <a:r>
              <a:rPr dirty="0" spc="20"/>
              <a:t>r</a:t>
            </a:r>
            <a:r>
              <a:rPr dirty="0" spc="75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90926" y="2176348"/>
            <a:ext cx="45148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-3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 spc="-44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83510" y="3308350"/>
            <a:ext cx="1104265" cy="1058545"/>
            <a:chOff x="2683510" y="3308350"/>
            <a:chExt cx="1104265" cy="1058545"/>
          </a:xfrm>
        </p:grpSpPr>
        <p:sp>
          <p:nvSpPr>
            <p:cNvPr id="8" name="object 8"/>
            <p:cNvSpPr/>
            <p:nvPr/>
          </p:nvSpPr>
          <p:spPr>
            <a:xfrm>
              <a:off x="2689860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89860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042157" y="3531234"/>
            <a:ext cx="4584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83510" y="4661661"/>
            <a:ext cx="1104265" cy="1058545"/>
            <a:chOff x="2683510" y="4661661"/>
            <a:chExt cx="1104265" cy="1058545"/>
          </a:xfrm>
        </p:grpSpPr>
        <p:sp>
          <p:nvSpPr>
            <p:cNvPr id="12" name="object 12"/>
            <p:cNvSpPr/>
            <p:nvPr/>
          </p:nvSpPr>
          <p:spPr>
            <a:xfrm>
              <a:off x="2689860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89860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42157" y="4885435"/>
            <a:ext cx="4584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01641" y="5184394"/>
            <a:ext cx="1104265" cy="1058545"/>
            <a:chOff x="4501641" y="5184394"/>
            <a:chExt cx="1104265" cy="1058545"/>
          </a:xfrm>
        </p:grpSpPr>
        <p:sp>
          <p:nvSpPr>
            <p:cNvPr id="16" name="object 16"/>
            <p:cNvSpPr/>
            <p:nvPr/>
          </p:nvSpPr>
          <p:spPr>
            <a:xfrm>
              <a:off x="4507991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11"/>
                  </a:lnTo>
                  <a:lnTo>
                    <a:pt x="8788" y="616693"/>
                  </a:lnTo>
                  <a:lnTo>
                    <a:pt x="19485" y="661694"/>
                  </a:lnTo>
                  <a:lnTo>
                    <a:pt x="34127" y="705129"/>
                  </a:lnTo>
                  <a:lnTo>
                    <a:pt x="52523" y="746814"/>
                  </a:lnTo>
                  <a:lnTo>
                    <a:pt x="74478" y="786564"/>
                  </a:lnTo>
                  <a:lnTo>
                    <a:pt x="99801" y="824195"/>
                  </a:lnTo>
                  <a:lnTo>
                    <a:pt x="128300" y="859521"/>
                  </a:lnTo>
                  <a:lnTo>
                    <a:pt x="159781" y="892359"/>
                  </a:lnTo>
                  <a:lnTo>
                    <a:pt x="194053" y="922523"/>
                  </a:lnTo>
                  <a:lnTo>
                    <a:pt x="230923" y="949830"/>
                  </a:lnTo>
                  <a:lnTo>
                    <a:pt x="270199" y="974095"/>
                  </a:lnTo>
                  <a:lnTo>
                    <a:pt x="311688" y="995133"/>
                  </a:lnTo>
                  <a:lnTo>
                    <a:pt x="355197" y="1012760"/>
                  </a:lnTo>
                  <a:lnTo>
                    <a:pt x="400535" y="1026791"/>
                  </a:lnTo>
                  <a:lnTo>
                    <a:pt x="447508" y="1037042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2"/>
                  </a:lnTo>
                  <a:lnTo>
                    <a:pt x="690648" y="1026791"/>
                  </a:lnTo>
                  <a:lnTo>
                    <a:pt x="735986" y="1012760"/>
                  </a:lnTo>
                  <a:lnTo>
                    <a:pt x="779495" y="995133"/>
                  </a:lnTo>
                  <a:lnTo>
                    <a:pt x="820984" y="974095"/>
                  </a:lnTo>
                  <a:lnTo>
                    <a:pt x="860260" y="949830"/>
                  </a:lnTo>
                  <a:lnTo>
                    <a:pt x="897130" y="922523"/>
                  </a:lnTo>
                  <a:lnTo>
                    <a:pt x="931402" y="892359"/>
                  </a:lnTo>
                  <a:lnTo>
                    <a:pt x="962883" y="859521"/>
                  </a:lnTo>
                  <a:lnTo>
                    <a:pt x="991382" y="824195"/>
                  </a:lnTo>
                  <a:lnTo>
                    <a:pt x="1016705" y="786564"/>
                  </a:lnTo>
                  <a:lnTo>
                    <a:pt x="1038660" y="746814"/>
                  </a:lnTo>
                  <a:lnTo>
                    <a:pt x="1057056" y="705129"/>
                  </a:lnTo>
                  <a:lnTo>
                    <a:pt x="1071698" y="661694"/>
                  </a:lnTo>
                  <a:lnTo>
                    <a:pt x="1082395" y="616693"/>
                  </a:lnTo>
                  <a:lnTo>
                    <a:pt x="1088954" y="570311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3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07991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3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11"/>
                  </a:lnTo>
                  <a:lnTo>
                    <a:pt x="1082395" y="616693"/>
                  </a:lnTo>
                  <a:lnTo>
                    <a:pt x="1071698" y="661694"/>
                  </a:lnTo>
                  <a:lnTo>
                    <a:pt x="1057056" y="705129"/>
                  </a:lnTo>
                  <a:lnTo>
                    <a:pt x="1038660" y="746814"/>
                  </a:lnTo>
                  <a:lnTo>
                    <a:pt x="1016705" y="786564"/>
                  </a:lnTo>
                  <a:lnTo>
                    <a:pt x="991382" y="824195"/>
                  </a:lnTo>
                  <a:lnTo>
                    <a:pt x="962883" y="859521"/>
                  </a:lnTo>
                  <a:lnTo>
                    <a:pt x="931402" y="892359"/>
                  </a:lnTo>
                  <a:lnTo>
                    <a:pt x="897130" y="922523"/>
                  </a:lnTo>
                  <a:lnTo>
                    <a:pt x="860260" y="949830"/>
                  </a:lnTo>
                  <a:lnTo>
                    <a:pt x="820984" y="974095"/>
                  </a:lnTo>
                  <a:lnTo>
                    <a:pt x="779495" y="995133"/>
                  </a:lnTo>
                  <a:lnTo>
                    <a:pt x="735986" y="1012760"/>
                  </a:lnTo>
                  <a:lnTo>
                    <a:pt x="690648" y="1026791"/>
                  </a:lnTo>
                  <a:lnTo>
                    <a:pt x="643675" y="1037042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2"/>
                  </a:lnTo>
                  <a:lnTo>
                    <a:pt x="400535" y="1026791"/>
                  </a:lnTo>
                  <a:lnTo>
                    <a:pt x="355197" y="1012760"/>
                  </a:lnTo>
                  <a:lnTo>
                    <a:pt x="311688" y="995133"/>
                  </a:lnTo>
                  <a:lnTo>
                    <a:pt x="270199" y="974095"/>
                  </a:lnTo>
                  <a:lnTo>
                    <a:pt x="230923" y="949830"/>
                  </a:lnTo>
                  <a:lnTo>
                    <a:pt x="194053" y="922523"/>
                  </a:lnTo>
                  <a:lnTo>
                    <a:pt x="159781" y="892359"/>
                  </a:lnTo>
                  <a:lnTo>
                    <a:pt x="128300" y="859521"/>
                  </a:lnTo>
                  <a:lnTo>
                    <a:pt x="99801" y="824195"/>
                  </a:lnTo>
                  <a:lnTo>
                    <a:pt x="74478" y="786564"/>
                  </a:lnTo>
                  <a:lnTo>
                    <a:pt x="52523" y="746814"/>
                  </a:lnTo>
                  <a:lnTo>
                    <a:pt x="34127" y="705129"/>
                  </a:lnTo>
                  <a:lnTo>
                    <a:pt x="19485" y="661694"/>
                  </a:lnTo>
                  <a:lnTo>
                    <a:pt x="8788" y="616693"/>
                  </a:lnTo>
                  <a:lnTo>
                    <a:pt x="2229" y="570311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006085" y="5408472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01641" y="3896614"/>
            <a:ext cx="1104265" cy="1058545"/>
            <a:chOff x="4501641" y="3896614"/>
            <a:chExt cx="1104265" cy="1058545"/>
          </a:xfrm>
        </p:grpSpPr>
        <p:sp>
          <p:nvSpPr>
            <p:cNvPr id="20" name="object 20"/>
            <p:cNvSpPr/>
            <p:nvPr/>
          </p:nvSpPr>
          <p:spPr>
            <a:xfrm>
              <a:off x="4507991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07991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006085" y="4120641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01641" y="2610357"/>
            <a:ext cx="1104265" cy="1058545"/>
            <a:chOff x="4501641" y="2610357"/>
            <a:chExt cx="1104265" cy="1058545"/>
          </a:xfrm>
        </p:grpSpPr>
        <p:sp>
          <p:nvSpPr>
            <p:cNvPr id="24" name="object 24"/>
            <p:cNvSpPr/>
            <p:nvPr/>
          </p:nvSpPr>
          <p:spPr>
            <a:xfrm>
              <a:off x="4507991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07991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006085" y="283230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01641" y="1322577"/>
            <a:ext cx="1104265" cy="1058545"/>
            <a:chOff x="4501641" y="1322577"/>
            <a:chExt cx="1104265" cy="1058545"/>
          </a:xfrm>
        </p:grpSpPr>
        <p:sp>
          <p:nvSpPr>
            <p:cNvPr id="28" name="object 28"/>
            <p:cNvSpPr/>
            <p:nvPr/>
          </p:nvSpPr>
          <p:spPr>
            <a:xfrm>
              <a:off x="4507991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507991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006085" y="154452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319773" y="5184394"/>
            <a:ext cx="1104265" cy="1058545"/>
            <a:chOff x="6319773" y="5184394"/>
            <a:chExt cx="1104265" cy="1058545"/>
          </a:xfrm>
        </p:grpSpPr>
        <p:sp>
          <p:nvSpPr>
            <p:cNvPr id="32" name="object 32"/>
            <p:cNvSpPr/>
            <p:nvPr/>
          </p:nvSpPr>
          <p:spPr>
            <a:xfrm>
              <a:off x="6326123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11"/>
                  </a:lnTo>
                  <a:lnTo>
                    <a:pt x="8788" y="616693"/>
                  </a:lnTo>
                  <a:lnTo>
                    <a:pt x="19485" y="661694"/>
                  </a:lnTo>
                  <a:lnTo>
                    <a:pt x="34127" y="705129"/>
                  </a:lnTo>
                  <a:lnTo>
                    <a:pt x="52523" y="746814"/>
                  </a:lnTo>
                  <a:lnTo>
                    <a:pt x="74478" y="786564"/>
                  </a:lnTo>
                  <a:lnTo>
                    <a:pt x="99801" y="824195"/>
                  </a:lnTo>
                  <a:lnTo>
                    <a:pt x="128300" y="859521"/>
                  </a:lnTo>
                  <a:lnTo>
                    <a:pt x="159781" y="892359"/>
                  </a:lnTo>
                  <a:lnTo>
                    <a:pt x="194053" y="922523"/>
                  </a:lnTo>
                  <a:lnTo>
                    <a:pt x="230923" y="949830"/>
                  </a:lnTo>
                  <a:lnTo>
                    <a:pt x="270199" y="974095"/>
                  </a:lnTo>
                  <a:lnTo>
                    <a:pt x="311688" y="995133"/>
                  </a:lnTo>
                  <a:lnTo>
                    <a:pt x="355197" y="1012760"/>
                  </a:lnTo>
                  <a:lnTo>
                    <a:pt x="400535" y="1026791"/>
                  </a:lnTo>
                  <a:lnTo>
                    <a:pt x="447508" y="1037042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2"/>
                  </a:lnTo>
                  <a:lnTo>
                    <a:pt x="690648" y="1026791"/>
                  </a:lnTo>
                  <a:lnTo>
                    <a:pt x="735986" y="1012760"/>
                  </a:lnTo>
                  <a:lnTo>
                    <a:pt x="779495" y="995133"/>
                  </a:lnTo>
                  <a:lnTo>
                    <a:pt x="820984" y="974095"/>
                  </a:lnTo>
                  <a:lnTo>
                    <a:pt x="860260" y="949830"/>
                  </a:lnTo>
                  <a:lnTo>
                    <a:pt x="897130" y="922523"/>
                  </a:lnTo>
                  <a:lnTo>
                    <a:pt x="931402" y="892359"/>
                  </a:lnTo>
                  <a:lnTo>
                    <a:pt x="962883" y="859521"/>
                  </a:lnTo>
                  <a:lnTo>
                    <a:pt x="991382" y="824195"/>
                  </a:lnTo>
                  <a:lnTo>
                    <a:pt x="1016705" y="786564"/>
                  </a:lnTo>
                  <a:lnTo>
                    <a:pt x="1038660" y="746814"/>
                  </a:lnTo>
                  <a:lnTo>
                    <a:pt x="1057056" y="705129"/>
                  </a:lnTo>
                  <a:lnTo>
                    <a:pt x="1071698" y="661694"/>
                  </a:lnTo>
                  <a:lnTo>
                    <a:pt x="1082395" y="616693"/>
                  </a:lnTo>
                  <a:lnTo>
                    <a:pt x="1088954" y="570311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3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26123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3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11"/>
                  </a:lnTo>
                  <a:lnTo>
                    <a:pt x="1082395" y="616693"/>
                  </a:lnTo>
                  <a:lnTo>
                    <a:pt x="1071698" y="661694"/>
                  </a:lnTo>
                  <a:lnTo>
                    <a:pt x="1057056" y="705129"/>
                  </a:lnTo>
                  <a:lnTo>
                    <a:pt x="1038660" y="746814"/>
                  </a:lnTo>
                  <a:lnTo>
                    <a:pt x="1016705" y="786564"/>
                  </a:lnTo>
                  <a:lnTo>
                    <a:pt x="991382" y="824195"/>
                  </a:lnTo>
                  <a:lnTo>
                    <a:pt x="962883" y="859521"/>
                  </a:lnTo>
                  <a:lnTo>
                    <a:pt x="931402" y="892359"/>
                  </a:lnTo>
                  <a:lnTo>
                    <a:pt x="897130" y="922523"/>
                  </a:lnTo>
                  <a:lnTo>
                    <a:pt x="860260" y="949830"/>
                  </a:lnTo>
                  <a:lnTo>
                    <a:pt x="820984" y="974095"/>
                  </a:lnTo>
                  <a:lnTo>
                    <a:pt x="779495" y="995133"/>
                  </a:lnTo>
                  <a:lnTo>
                    <a:pt x="735986" y="1012760"/>
                  </a:lnTo>
                  <a:lnTo>
                    <a:pt x="690648" y="1026791"/>
                  </a:lnTo>
                  <a:lnTo>
                    <a:pt x="643675" y="1037042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2"/>
                  </a:lnTo>
                  <a:lnTo>
                    <a:pt x="400535" y="1026791"/>
                  </a:lnTo>
                  <a:lnTo>
                    <a:pt x="355197" y="1012760"/>
                  </a:lnTo>
                  <a:lnTo>
                    <a:pt x="311688" y="995133"/>
                  </a:lnTo>
                  <a:lnTo>
                    <a:pt x="270199" y="974095"/>
                  </a:lnTo>
                  <a:lnTo>
                    <a:pt x="230923" y="949830"/>
                  </a:lnTo>
                  <a:lnTo>
                    <a:pt x="194053" y="922523"/>
                  </a:lnTo>
                  <a:lnTo>
                    <a:pt x="159781" y="892359"/>
                  </a:lnTo>
                  <a:lnTo>
                    <a:pt x="128300" y="859521"/>
                  </a:lnTo>
                  <a:lnTo>
                    <a:pt x="99801" y="824195"/>
                  </a:lnTo>
                  <a:lnTo>
                    <a:pt x="74478" y="786564"/>
                  </a:lnTo>
                  <a:lnTo>
                    <a:pt x="52523" y="746814"/>
                  </a:lnTo>
                  <a:lnTo>
                    <a:pt x="34127" y="705129"/>
                  </a:lnTo>
                  <a:lnTo>
                    <a:pt x="19485" y="661694"/>
                  </a:lnTo>
                  <a:lnTo>
                    <a:pt x="8788" y="616693"/>
                  </a:lnTo>
                  <a:lnTo>
                    <a:pt x="2229" y="570311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824598" y="5408472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19773" y="3896614"/>
            <a:ext cx="1104265" cy="1058545"/>
            <a:chOff x="6319773" y="3896614"/>
            <a:chExt cx="1104265" cy="1058545"/>
          </a:xfrm>
        </p:grpSpPr>
        <p:sp>
          <p:nvSpPr>
            <p:cNvPr id="36" name="object 36"/>
            <p:cNvSpPr/>
            <p:nvPr/>
          </p:nvSpPr>
          <p:spPr>
            <a:xfrm>
              <a:off x="6326123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326123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824598" y="4120641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319773" y="2610357"/>
            <a:ext cx="1104265" cy="1058545"/>
            <a:chOff x="6319773" y="2610357"/>
            <a:chExt cx="1104265" cy="1058545"/>
          </a:xfrm>
        </p:grpSpPr>
        <p:sp>
          <p:nvSpPr>
            <p:cNvPr id="40" name="object 40"/>
            <p:cNvSpPr/>
            <p:nvPr/>
          </p:nvSpPr>
          <p:spPr>
            <a:xfrm>
              <a:off x="6326123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26123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824598" y="283230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319773" y="1322577"/>
            <a:ext cx="1104265" cy="1058545"/>
            <a:chOff x="6319773" y="1322577"/>
            <a:chExt cx="1104265" cy="1058545"/>
          </a:xfrm>
        </p:grpSpPr>
        <p:sp>
          <p:nvSpPr>
            <p:cNvPr id="44" name="object 44"/>
            <p:cNvSpPr/>
            <p:nvPr/>
          </p:nvSpPr>
          <p:spPr>
            <a:xfrm>
              <a:off x="6326123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326123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824598" y="154452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217154" y="1953514"/>
            <a:ext cx="1104265" cy="1058545"/>
            <a:chOff x="8217154" y="1953514"/>
            <a:chExt cx="1104265" cy="1058545"/>
          </a:xfrm>
        </p:grpSpPr>
        <p:sp>
          <p:nvSpPr>
            <p:cNvPr id="48" name="object 48"/>
            <p:cNvSpPr/>
            <p:nvPr/>
          </p:nvSpPr>
          <p:spPr>
            <a:xfrm>
              <a:off x="8223504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223504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679180" y="2226944"/>
            <a:ext cx="38989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19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8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217154" y="3308350"/>
            <a:ext cx="1104265" cy="1058545"/>
            <a:chOff x="8217154" y="3308350"/>
            <a:chExt cx="1104265" cy="1058545"/>
          </a:xfrm>
        </p:grpSpPr>
        <p:sp>
          <p:nvSpPr>
            <p:cNvPr id="52" name="object 52"/>
            <p:cNvSpPr/>
            <p:nvPr/>
          </p:nvSpPr>
          <p:spPr>
            <a:xfrm>
              <a:off x="8223504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223504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8637396" y="3581526"/>
            <a:ext cx="397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0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5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217154" y="4661661"/>
            <a:ext cx="1104265" cy="1058545"/>
            <a:chOff x="8217154" y="4661661"/>
            <a:chExt cx="1104265" cy="1058545"/>
          </a:xfrm>
        </p:grpSpPr>
        <p:sp>
          <p:nvSpPr>
            <p:cNvPr id="56" name="object 56"/>
            <p:cNvSpPr/>
            <p:nvPr/>
          </p:nvSpPr>
          <p:spPr>
            <a:xfrm>
              <a:off x="8223504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223504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8637396" y="4935727"/>
            <a:ext cx="397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0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5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641348" y="1377696"/>
            <a:ext cx="8722360" cy="4825365"/>
            <a:chOff x="1641348" y="1377696"/>
            <a:chExt cx="8722360" cy="4825365"/>
          </a:xfrm>
        </p:grpSpPr>
        <p:sp>
          <p:nvSpPr>
            <p:cNvPr id="60" name="object 60"/>
            <p:cNvSpPr/>
            <p:nvPr/>
          </p:nvSpPr>
          <p:spPr>
            <a:xfrm>
              <a:off x="1641348" y="1813559"/>
              <a:ext cx="8722360" cy="3938270"/>
            </a:xfrm>
            <a:custGeom>
              <a:avLst/>
              <a:gdLst/>
              <a:ahLst/>
              <a:cxnLst/>
              <a:rect l="l" t="t" r="r" b="b"/>
              <a:pathLst>
                <a:path w="8722360" h="3938270">
                  <a:moveTo>
                    <a:pt x="1048893" y="3377184"/>
                  </a:moveTo>
                  <a:lnTo>
                    <a:pt x="1036193" y="3370834"/>
                  </a:lnTo>
                  <a:lnTo>
                    <a:pt x="972693" y="3339084"/>
                  </a:lnTo>
                  <a:lnTo>
                    <a:pt x="972693" y="3370834"/>
                  </a:lnTo>
                  <a:lnTo>
                    <a:pt x="0" y="3370834"/>
                  </a:lnTo>
                  <a:lnTo>
                    <a:pt x="0" y="3383534"/>
                  </a:lnTo>
                  <a:lnTo>
                    <a:pt x="972693" y="3383534"/>
                  </a:lnTo>
                  <a:lnTo>
                    <a:pt x="972693" y="3415284"/>
                  </a:lnTo>
                  <a:lnTo>
                    <a:pt x="1036193" y="3383534"/>
                  </a:lnTo>
                  <a:lnTo>
                    <a:pt x="1048893" y="3377184"/>
                  </a:lnTo>
                  <a:close/>
                </a:path>
                <a:path w="8722360" h="3938270">
                  <a:moveTo>
                    <a:pt x="1048893" y="2023872"/>
                  </a:moveTo>
                  <a:lnTo>
                    <a:pt x="1036193" y="2017522"/>
                  </a:lnTo>
                  <a:lnTo>
                    <a:pt x="972693" y="1985772"/>
                  </a:lnTo>
                  <a:lnTo>
                    <a:pt x="972693" y="2017522"/>
                  </a:lnTo>
                  <a:lnTo>
                    <a:pt x="0" y="2017522"/>
                  </a:lnTo>
                  <a:lnTo>
                    <a:pt x="0" y="2030222"/>
                  </a:lnTo>
                  <a:lnTo>
                    <a:pt x="972693" y="2030222"/>
                  </a:lnTo>
                  <a:lnTo>
                    <a:pt x="972693" y="2061972"/>
                  </a:lnTo>
                  <a:lnTo>
                    <a:pt x="1036193" y="2030222"/>
                  </a:lnTo>
                  <a:lnTo>
                    <a:pt x="1048893" y="2023872"/>
                  </a:lnTo>
                  <a:close/>
                </a:path>
                <a:path w="8722360" h="3938270">
                  <a:moveTo>
                    <a:pt x="1048893" y="669036"/>
                  </a:moveTo>
                  <a:lnTo>
                    <a:pt x="1036193" y="662686"/>
                  </a:lnTo>
                  <a:lnTo>
                    <a:pt x="972693" y="630936"/>
                  </a:lnTo>
                  <a:lnTo>
                    <a:pt x="972693" y="662686"/>
                  </a:lnTo>
                  <a:lnTo>
                    <a:pt x="0" y="662686"/>
                  </a:lnTo>
                  <a:lnTo>
                    <a:pt x="0" y="675386"/>
                  </a:lnTo>
                  <a:lnTo>
                    <a:pt x="972693" y="675386"/>
                  </a:lnTo>
                  <a:lnTo>
                    <a:pt x="972693" y="707136"/>
                  </a:lnTo>
                  <a:lnTo>
                    <a:pt x="1036193" y="675386"/>
                  </a:lnTo>
                  <a:lnTo>
                    <a:pt x="1048893" y="669036"/>
                  </a:lnTo>
                  <a:close/>
                </a:path>
                <a:path w="8722360" h="3938270">
                  <a:moveTo>
                    <a:pt x="2887980" y="120650"/>
                  </a:moveTo>
                  <a:lnTo>
                    <a:pt x="2882392" y="98806"/>
                  </a:lnTo>
                  <a:lnTo>
                    <a:pt x="2866898" y="38100"/>
                  </a:lnTo>
                  <a:lnTo>
                    <a:pt x="2840977" y="44767"/>
                  </a:lnTo>
                  <a:lnTo>
                    <a:pt x="2840977" y="127381"/>
                  </a:lnTo>
                  <a:lnTo>
                    <a:pt x="2628823" y="1101674"/>
                  </a:lnTo>
                  <a:lnTo>
                    <a:pt x="2625725" y="1098880"/>
                  </a:lnTo>
                  <a:lnTo>
                    <a:pt x="2625725" y="1115910"/>
                  </a:lnTo>
                  <a:lnTo>
                    <a:pt x="2510955" y="1642986"/>
                  </a:lnTo>
                  <a:lnTo>
                    <a:pt x="2505303" y="1627886"/>
                  </a:lnTo>
                  <a:lnTo>
                    <a:pt x="2505303" y="1664271"/>
                  </a:lnTo>
                  <a:lnTo>
                    <a:pt x="2501735" y="1667700"/>
                  </a:lnTo>
                  <a:lnTo>
                    <a:pt x="2501735" y="1685315"/>
                  </a:lnTo>
                  <a:lnTo>
                    <a:pt x="2439390" y="1971649"/>
                  </a:lnTo>
                  <a:lnTo>
                    <a:pt x="2432977" y="1943150"/>
                  </a:lnTo>
                  <a:lnTo>
                    <a:pt x="2432977" y="2001062"/>
                  </a:lnTo>
                  <a:lnTo>
                    <a:pt x="2386266" y="2215578"/>
                  </a:lnTo>
                  <a:lnTo>
                    <a:pt x="2383256" y="2213140"/>
                  </a:lnTo>
                  <a:lnTo>
                    <a:pt x="2383256" y="2229421"/>
                  </a:lnTo>
                  <a:lnTo>
                    <a:pt x="2326729" y="2488984"/>
                  </a:lnTo>
                  <a:lnTo>
                    <a:pt x="2154275" y="2043849"/>
                  </a:lnTo>
                  <a:lnTo>
                    <a:pt x="2383256" y="2229421"/>
                  </a:lnTo>
                  <a:lnTo>
                    <a:pt x="2383256" y="2213140"/>
                  </a:lnTo>
                  <a:lnTo>
                    <a:pt x="2149424" y="2023618"/>
                  </a:lnTo>
                  <a:lnTo>
                    <a:pt x="2386761" y="1795703"/>
                  </a:lnTo>
                  <a:lnTo>
                    <a:pt x="2432977" y="2001062"/>
                  </a:lnTo>
                  <a:lnTo>
                    <a:pt x="2432977" y="1943150"/>
                  </a:lnTo>
                  <a:lnTo>
                    <a:pt x="2397480" y="1785416"/>
                  </a:lnTo>
                  <a:lnTo>
                    <a:pt x="2501735" y="1685315"/>
                  </a:lnTo>
                  <a:lnTo>
                    <a:pt x="2501735" y="1667700"/>
                  </a:lnTo>
                  <a:lnTo>
                    <a:pt x="2394216" y="1770926"/>
                  </a:lnTo>
                  <a:lnTo>
                    <a:pt x="2383498" y="1723301"/>
                  </a:lnTo>
                  <a:lnTo>
                    <a:pt x="2383498" y="1781213"/>
                  </a:lnTo>
                  <a:lnTo>
                    <a:pt x="2154961" y="2000631"/>
                  </a:lnTo>
                  <a:lnTo>
                    <a:pt x="2327097" y="1530604"/>
                  </a:lnTo>
                  <a:lnTo>
                    <a:pt x="2383498" y="1781213"/>
                  </a:lnTo>
                  <a:lnTo>
                    <a:pt x="2383498" y="1723301"/>
                  </a:lnTo>
                  <a:lnTo>
                    <a:pt x="2335174" y="1508556"/>
                  </a:lnTo>
                  <a:lnTo>
                    <a:pt x="2390495" y="1357477"/>
                  </a:lnTo>
                  <a:lnTo>
                    <a:pt x="2505303" y="1664271"/>
                  </a:lnTo>
                  <a:lnTo>
                    <a:pt x="2505303" y="1627886"/>
                  </a:lnTo>
                  <a:lnTo>
                    <a:pt x="2397239" y="1339075"/>
                  </a:lnTo>
                  <a:lnTo>
                    <a:pt x="2515400" y="1016406"/>
                  </a:lnTo>
                  <a:lnTo>
                    <a:pt x="2625725" y="1115910"/>
                  </a:lnTo>
                  <a:lnTo>
                    <a:pt x="2625725" y="1098880"/>
                  </a:lnTo>
                  <a:lnTo>
                    <a:pt x="2520086" y="1003604"/>
                  </a:lnTo>
                  <a:lnTo>
                    <a:pt x="2840977" y="127381"/>
                  </a:lnTo>
                  <a:lnTo>
                    <a:pt x="2840977" y="44767"/>
                  </a:lnTo>
                  <a:lnTo>
                    <a:pt x="2832189" y="47028"/>
                  </a:lnTo>
                  <a:lnTo>
                    <a:pt x="2832189" y="114325"/>
                  </a:lnTo>
                  <a:lnTo>
                    <a:pt x="2509888" y="994410"/>
                  </a:lnTo>
                  <a:lnTo>
                    <a:pt x="2505202" y="990193"/>
                  </a:lnTo>
                  <a:lnTo>
                    <a:pt x="2505202" y="1007198"/>
                  </a:lnTo>
                  <a:lnTo>
                    <a:pt x="2390381" y="1320749"/>
                  </a:lnTo>
                  <a:lnTo>
                    <a:pt x="2383637" y="1302727"/>
                  </a:lnTo>
                  <a:lnTo>
                    <a:pt x="2383637" y="1339151"/>
                  </a:lnTo>
                  <a:lnTo>
                    <a:pt x="2330005" y="1485607"/>
                  </a:lnTo>
                  <a:lnTo>
                    <a:pt x="2166391" y="758621"/>
                  </a:lnTo>
                  <a:lnTo>
                    <a:pt x="2383637" y="1339151"/>
                  </a:lnTo>
                  <a:lnTo>
                    <a:pt x="2383637" y="1302727"/>
                  </a:lnTo>
                  <a:lnTo>
                    <a:pt x="2154783" y="691134"/>
                  </a:lnTo>
                  <a:lnTo>
                    <a:pt x="2505202" y="1007198"/>
                  </a:lnTo>
                  <a:lnTo>
                    <a:pt x="2505202" y="990193"/>
                  </a:lnTo>
                  <a:lnTo>
                    <a:pt x="2149614" y="669518"/>
                  </a:lnTo>
                  <a:lnTo>
                    <a:pt x="2808020" y="97663"/>
                  </a:lnTo>
                  <a:lnTo>
                    <a:pt x="2816377" y="100736"/>
                  </a:lnTo>
                  <a:lnTo>
                    <a:pt x="2813431" y="104394"/>
                  </a:lnTo>
                  <a:lnTo>
                    <a:pt x="2825915" y="107124"/>
                  </a:lnTo>
                  <a:lnTo>
                    <a:pt x="2832189" y="114325"/>
                  </a:lnTo>
                  <a:lnTo>
                    <a:pt x="2832189" y="47028"/>
                  </a:lnTo>
                  <a:lnTo>
                    <a:pt x="2784348" y="59309"/>
                  </a:lnTo>
                  <a:lnTo>
                    <a:pt x="2805201" y="83299"/>
                  </a:lnTo>
                  <a:lnTo>
                    <a:pt x="2135505" y="664972"/>
                  </a:lnTo>
                  <a:lnTo>
                    <a:pt x="2139150" y="669163"/>
                  </a:lnTo>
                  <a:lnTo>
                    <a:pt x="2133473" y="670433"/>
                  </a:lnTo>
                  <a:lnTo>
                    <a:pt x="2321928" y="1507655"/>
                  </a:lnTo>
                  <a:lnTo>
                    <a:pt x="2133727" y="2021586"/>
                  </a:lnTo>
                  <a:lnTo>
                    <a:pt x="2139200" y="2023630"/>
                  </a:lnTo>
                  <a:lnTo>
                    <a:pt x="2139492" y="2023948"/>
                  </a:lnTo>
                  <a:lnTo>
                    <a:pt x="2133727" y="2026158"/>
                  </a:lnTo>
                  <a:lnTo>
                    <a:pt x="2321814" y="2511577"/>
                  </a:lnTo>
                  <a:lnTo>
                    <a:pt x="2133473" y="3376549"/>
                  </a:lnTo>
                  <a:lnTo>
                    <a:pt x="2137803" y="3377488"/>
                  </a:lnTo>
                  <a:lnTo>
                    <a:pt x="2139137" y="3377971"/>
                  </a:lnTo>
                  <a:lnTo>
                    <a:pt x="2136013" y="3382391"/>
                  </a:lnTo>
                  <a:lnTo>
                    <a:pt x="2801340" y="3860622"/>
                  </a:lnTo>
                  <a:lnTo>
                    <a:pt x="2782824" y="3886390"/>
                  </a:lnTo>
                  <a:lnTo>
                    <a:pt x="2865869" y="3899776"/>
                  </a:lnTo>
                  <a:lnTo>
                    <a:pt x="2866898" y="3900690"/>
                  </a:lnTo>
                  <a:lnTo>
                    <a:pt x="2867012" y="3899471"/>
                  </a:lnTo>
                  <a:lnTo>
                    <a:pt x="2881858" y="3839387"/>
                  </a:lnTo>
                  <a:lnTo>
                    <a:pt x="2887345" y="3817226"/>
                  </a:lnTo>
                  <a:lnTo>
                    <a:pt x="2874492" y="3820134"/>
                  </a:lnTo>
                  <a:lnTo>
                    <a:pt x="2874899" y="3815880"/>
                  </a:lnTo>
                  <a:lnTo>
                    <a:pt x="2856115" y="3823170"/>
                  </a:lnTo>
                  <a:lnTo>
                    <a:pt x="2842463" y="3762514"/>
                  </a:lnTo>
                  <a:lnTo>
                    <a:pt x="2842463" y="3820071"/>
                  </a:lnTo>
                  <a:lnTo>
                    <a:pt x="2832544" y="3794480"/>
                  </a:lnTo>
                  <a:lnTo>
                    <a:pt x="2832544" y="3829570"/>
                  </a:lnTo>
                  <a:lnTo>
                    <a:pt x="2830195" y="3830104"/>
                  </a:lnTo>
                  <a:lnTo>
                    <a:pt x="2827274" y="3824516"/>
                  </a:lnTo>
                  <a:lnTo>
                    <a:pt x="2821927" y="3831958"/>
                  </a:lnTo>
                  <a:lnTo>
                    <a:pt x="2813050" y="3833952"/>
                  </a:lnTo>
                  <a:lnTo>
                    <a:pt x="2816707" y="3838448"/>
                  </a:lnTo>
                  <a:lnTo>
                    <a:pt x="2803906" y="3843401"/>
                  </a:lnTo>
                  <a:lnTo>
                    <a:pt x="2809824" y="3848798"/>
                  </a:lnTo>
                  <a:lnTo>
                    <a:pt x="2808732" y="3850322"/>
                  </a:lnTo>
                  <a:lnTo>
                    <a:pt x="2149132" y="3376130"/>
                  </a:lnTo>
                  <a:lnTo>
                    <a:pt x="2509850" y="2996857"/>
                  </a:lnTo>
                  <a:lnTo>
                    <a:pt x="2832544" y="3829570"/>
                  </a:lnTo>
                  <a:lnTo>
                    <a:pt x="2832544" y="3794480"/>
                  </a:lnTo>
                  <a:lnTo>
                    <a:pt x="2519540" y="2986671"/>
                  </a:lnTo>
                  <a:lnTo>
                    <a:pt x="2628950" y="2871635"/>
                  </a:lnTo>
                  <a:lnTo>
                    <a:pt x="2842463" y="3820071"/>
                  </a:lnTo>
                  <a:lnTo>
                    <a:pt x="2842463" y="3762514"/>
                  </a:lnTo>
                  <a:lnTo>
                    <a:pt x="2639453" y="2860573"/>
                  </a:lnTo>
                  <a:lnTo>
                    <a:pt x="2819006" y="2671788"/>
                  </a:lnTo>
                  <a:lnTo>
                    <a:pt x="2842006" y="2693670"/>
                  </a:lnTo>
                  <a:lnTo>
                    <a:pt x="2854172" y="2653792"/>
                  </a:lnTo>
                  <a:lnTo>
                    <a:pt x="2866606" y="2613088"/>
                  </a:lnTo>
                  <a:lnTo>
                    <a:pt x="2866898" y="2613152"/>
                  </a:lnTo>
                  <a:lnTo>
                    <a:pt x="2866707" y="2612758"/>
                  </a:lnTo>
                  <a:lnTo>
                    <a:pt x="2866834" y="2612339"/>
                  </a:lnTo>
                  <a:lnTo>
                    <a:pt x="2872994" y="2555113"/>
                  </a:lnTo>
                  <a:lnTo>
                    <a:pt x="2875915" y="2527681"/>
                  </a:lnTo>
                  <a:lnTo>
                    <a:pt x="2866694" y="2531135"/>
                  </a:lnTo>
                  <a:lnTo>
                    <a:pt x="2866694" y="2612212"/>
                  </a:lnTo>
                  <a:lnTo>
                    <a:pt x="2866491" y="2612288"/>
                  </a:lnTo>
                  <a:lnTo>
                    <a:pt x="2866288" y="2611844"/>
                  </a:lnTo>
                  <a:lnTo>
                    <a:pt x="2866694" y="2612212"/>
                  </a:lnTo>
                  <a:lnTo>
                    <a:pt x="2866694" y="2531135"/>
                  </a:lnTo>
                  <a:lnTo>
                    <a:pt x="2865145" y="2531707"/>
                  </a:lnTo>
                  <a:lnTo>
                    <a:pt x="2865145" y="2612771"/>
                  </a:lnTo>
                  <a:lnTo>
                    <a:pt x="2786761" y="2641092"/>
                  </a:lnTo>
                  <a:lnTo>
                    <a:pt x="2809760" y="2662999"/>
                  </a:lnTo>
                  <a:lnTo>
                    <a:pt x="2636088" y="2845638"/>
                  </a:lnTo>
                  <a:lnTo>
                    <a:pt x="2625585" y="2798978"/>
                  </a:lnTo>
                  <a:lnTo>
                    <a:pt x="2625585" y="2856687"/>
                  </a:lnTo>
                  <a:lnTo>
                    <a:pt x="2514460" y="2973552"/>
                  </a:lnTo>
                  <a:lnTo>
                    <a:pt x="2504770" y="2948546"/>
                  </a:lnTo>
                  <a:lnTo>
                    <a:pt x="2504770" y="2983738"/>
                  </a:lnTo>
                  <a:lnTo>
                    <a:pt x="2156307" y="3350209"/>
                  </a:lnTo>
                  <a:lnTo>
                    <a:pt x="2390584" y="2689047"/>
                  </a:lnTo>
                  <a:lnTo>
                    <a:pt x="2504770" y="2983738"/>
                  </a:lnTo>
                  <a:lnTo>
                    <a:pt x="2504770" y="2948546"/>
                  </a:lnTo>
                  <a:lnTo>
                    <a:pt x="2397099" y="2670645"/>
                  </a:lnTo>
                  <a:lnTo>
                    <a:pt x="2511209" y="2348598"/>
                  </a:lnTo>
                  <a:lnTo>
                    <a:pt x="2625585" y="2856687"/>
                  </a:lnTo>
                  <a:lnTo>
                    <a:pt x="2625585" y="2798978"/>
                  </a:lnTo>
                  <a:lnTo>
                    <a:pt x="2522867" y="2342540"/>
                  </a:lnTo>
                  <a:lnTo>
                    <a:pt x="2803690" y="2570111"/>
                  </a:lnTo>
                  <a:lnTo>
                    <a:pt x="2783713" y="2594737"/>
                  </a:lnTo>
                  <a:lnTo>
                    <a:pt x="2865145" y="2612771"/>
                  </a:lnTo>
                  <a:lnTo>
                    <a:pt x="2865145" y="2531707"/>
                  </a:lnTo>
                  <a:lnTo>
                    <a:pt x="2846184" y="2538793"/>
                  </a:lnTo>
                  <a:lnTo>
                    <a:pt x="2831477" y="2499499"/>
                  </a:lnTo>
                  <a:lnTo>
                    <a:pt x="2831477" y="2535847"/>
                  </a:lnTo>
                  <a:lnTo>
                    <a:pt x="2821648" y="2547963"/>
                  </a:lnTo>
                  <a:lnTo>
                    <a:pt x="2804541" y="2554351"/>
                  </a:lnTo>
                  <a:lnTo>
                    <a:pt x="2806115" y="2555824"/>
                  </a:lnTo>
                  <a:lnTo>
                    <a:pt x="2519959" y="2323922"/>
                  </a:lnTo>
                  <a:lnTo>
                    <a:pt x="2632887" y="2005228"/>
                  </a:lnTo>
                  <a:lnTo>
                    <a:pt x="2831477" y="2535847"/>
                  </a:lnTo>
                  <a:lnTo>
                    <a:pt x="2831477" y="2499499"/>
                  </a:lnTo>
                  <a:lnTo>
                    <a:pt x="2639504" y="1986534"/>
                  </a:lnTo>
                  <a:lnTo>
                    <a:pt x="2847416" y="1399806"/>
                  </a:lnTo>
                  <a:lnTo>
                    <a:pt x="2877439" y="1410462"/>
                  </a:lnTo>
                  <a:lnTo>
                    <a:pt x="2874099" y="1383665"/>
                  </a:lnTo>
                  <a:lnTo>
                    <a:pt x="2866898" y="1325880"/>
                  </a:lnTo>
                  <a:lnTo>
                    <a:pt x="2833509" y="1336268"/>
                  </a:lnTo>
                  <a:lnTo>
                    <a:pt x="2833509" y="1401140"/>
                  </a:lnTo>
                  <a:lnTo>
                    <a:pt x="2632608" y="1968106"/>
                  </a:lnTo>
                  <a:lnTo>
                    <a:pt x="2625991" y="1950427"/>
                  </a:lnTo>
                  <a:lnTo>
                    <a:pt x="2625991" y="1986800"/>
                  </a:lnTo>
                  <a:lnTo>
                    <a:pt x="2513952" y="2302980"/>
                  </a:lnTo>
                  <a:lnTo>
                    <a:pt x="2505049" y="2263432"/>
                  </a:lnTo>
                  <a:lnTo>
                    <a:pt x="2505049" y="2328113"/>
                  </a:lnTo>
                  <a:lnTo>
                    <a:pt x="2390089" y="2652547"/>
                  </a:lnTo>
                  <a:lnTo>
                    <a:pt x="2383561" y="2635707"/>
                  </a:lnTo>
                  <a:lnTo>
                    <a:pt x="2383561" y="2670949"/>
                  </a:lnTo>
                  <a:lnTo>
                    <a:pt x="2167140" y="3281730"/>
                  </a:lnTo>
                  <a:lnTo>
                    <a:pt x="2330158" y="2533104"/>
                  </a:lnTo>
                  <a:lnTo>
                    <a:pt x="2383561" y="2670949"/>
                  </a:lnTo>
                  <a:lnTo>
                    <a:pt x="2383561" y="2635707"/>
                  </a:lnTo>
                  <a:lnTo>
                    <a:pt x="2335072" y="2510523"/>
                  </a:lnTo>
                  <a:lnTo>
                    <a:pt x="2394331" y="2238400"/>
                  </a:lnTo>
                  <a:lnTo>
                    <a:pt x="2505049" y="2328113"/>
                  </a:lnTo>
                  <a:lnTo>
                    <a:pt x="2505049" y="2263432"/>
                  </a:lnTo>
                  <a:lnTo>
                    <a:pt x="2502471" y="2251976"/>
                  </a:lnTo>
                  <a:lnTo>
                    <a:pt x="2502471" y="2309749"/>
                  </a:lnTo>
                  <a:lnTo>
                    <a:pt x="2397341" y="2224557"/>
                  </a:lnTo>
                  <a:lnTo>
                    <a:pt x="2439606" y="2030488"/>
                  </a:lnTo>
                  <a:lnTo>
                    <a:pt x="2502471" y="2309749"/>
                  </a:lnTo>
                  <a:lnTo>
                    <a:pt x="2502471" y="2251976"/>
                  </a:lnTo>
                  <a:lnTo>
                    <a:pt x="2446007" y="2001075"/>
                  </a:lnTo>
                  <a:lnTo>
                    <a:pt x="2514181" y="1688007"/>
                  </a:lnTo>
                  <a:lnTo>
                    <a:pt x="2625991" y="1986800"/>
                  </a:lnTo>
                  <a:lnTo>
                    <a:pt x="2625991" y="1950427"/>
                  </a:lnTo>
                  <a:lnTo>
                    <a:pt x="2520162" y="1667598"/>
                  </a:lnTo>
                  <a:lnTo>
                    <a:pt x="2812097" y="1387271"/>
                  </a:lnTo>
                  <a:lnTo>
                    <a:pt x="2824403" y="1391640"/>
                  </a:lnTo>
                  <a:lnTo>
                    <a:pt x="2833509" y="1401140"/>
                  </a:lnTo>
                  <a:lnTo>
                    <a:pt x="2833509" y="1336268"/>
                  </a:lnTo>
                  <a:lnTo>
                    <a:pt x="2785618" y="1351153"/>
                  </a:lnTo>
                  <a:lnTo>
                    <a:pt x="2807563" y="1374063"/>
                  </a:lnTo>
                  <a:lnTo>
                    <a:pt x="2523058" y="1647215"/>
                  </a:lnTo>
                  <a:lnTo>
                    <a:pt x="2636621" y="1125740"/>
                  </a:lnTo>
                  <a:lnTo>
                    <a:pt x="2806115" y="1278597"/>
                  </a:lnTo>
                  <a:lnTo>
                    <a:pt x="2784856" y="1302131"/>
                  </a:lnTo>
                  <a:lnTo>
                    <a:pt x="2866898" y="1324864"/>
                  </a:lnTo>
                  <a:lnTo>
                    <a:pt x="2852089" y="1287018"/>
                  </a:lnTo>
                  <a:lnTo>
                    <a:pt x="2835910" y="1245616"/>
                  </a:lnTo>
                  <a:lnTo>
                    <a:pt x="2814612" y="1269187"/>
                  </a:lnTo>
                  <a:lnTo>
                    <a:pt x="2639720" y="1111491"/>
                  </a:lnTo>
                  <a:lnTo>
                    <a:pt x="2856598" y="115506"/>
                  </a:lnTo>
                  <a:lnTo>
                    <a:pt x="2876550" y="122809"/>
                  </a:lnTo>
                  <a:lnTo>
                    <a:pt x="2876004" y="118046"/>
                  </a:lnTo>
                  <a:lnTo>
                    <a:pt x="2887980" y="120650"/>
                  </a:lnTo>
                  <a:close/>
                </a:path>
                <a:path w="8722360" h="3938270">
                  <a:moveTo>
                    <a:pt x="4708398" y="120015"/>
                  </a:moveTo>
                  <a:lnTo>
                    <a:pt x="4702492" y="99314"/>
                  </a:lnTo>
                  <a:lnTo>
                    <a:pt x="4685030" y="38100"/>
                  </a:lnTo>
                  <a:lnTo>
                    <a:pt x="4657979" y="56349"/>
                  </a:lnTo>
                  <a:lnTo>
                    <a:pt x="4657979" y="110540"/>
                  </a:lnTo>
                  <a:lnTo>
                    <a:pt x="4652708" y="129209"/>
                  </a:lnTo>
                  <a:lnTo>
                    <a:pt x="4652708" y="175768"/>
                  </a:lnTo>
                  <a:lnTo>
                    <a:pt x="4500257" y="985507"/>
                  </a:lnTo>
                  <a:lnTo>
                    <a:pt x="4496600" y="979043"/>
                  </a:lnTo>
                  <a:lnTo>
                    <a:pt x="4496600" y="1004912"/>
                  </a:lnTo>
                  <a:lnTo>
                    <a:pt x="4437367" y="1319530"/>
                  </a:lnTo>
                  <a:lnTo>
                    <a:pt x="4434967" y="1319530"/>
                  </a:lnTo>
                  <a:lnTo>
                    <a:pt x="4434967" y="1332230"/>
                  </a:lnTo>
                  <a:lnTo>
                    <a:pt x="4392917" y="1555559"/>
                  </a:lnTo>
                  <a:lnTo>
                    <a:pt x="4387647" y="1536903"/>
                  </a:lnTo>
                  <a:lnTo>
                    <a:pt x="4387647" y="1583563"/>
                  </a:lnTo>
                  <a:lnTo>
                    <a:pt x="4321429" y="1935264"/>
                  </a:lnTo>
                  <a:lnTo>
                    <a:pt x="4314114" y="1896402"/>
                  </a:lnTo>
                  <a:lnTo>
                    <a:pt x="4314114" y="1969668"/>
                  </a:lnTo>
                  <a:lnTo>
                    <a:pt x="4308043" y="1980425"/>
                  </a:lnTo>
                  <a:lnTo>
                    <a:pt x="4308043" y="2006358"/>
                  </a:lnTo>
                  <a:lnTo>
                    <a:pt x="4247439" y="2328227"/>
                  </a:lnTo>
                  <a:lnTo>
                    <a:pt x="4242168" y="2309571"/>
                  </a:lnTo>
                  <a:lnTo>
                    <a:pt x="4242168" y="2356243"/>
                  </a:lnTo>
                  <a:lnTo>
                    <a:pt x="4195178" y="2605786"/>
                  </a:lnTo>
                  <a:lnTo>
                    <a:pt x="4192790" y="2605786"/>
                  </a:lnTo>
                  <a:lnTo>
                    <a:pt x="4192790" y="2618486"/>
                  </a:lnTo>
                  <a:lnTo>
                    <a:pt x="4136783" y="2915958"/>
                  </a:lnTo>
                  <a:lnTo>
                    <a:pt x="3968788" y="2618486"/>
                  </a:lnTo>
                  <a:lnTo>
                    <a:pt x="4192790" y="2618486"/>
                  </a:lnTo>
                  <a:lnTo>
                    <a:pt x="4192790" y="2605786"/>
                  </a:lnTo>
                  <a:lnTo>
                    <a:pt x="3969512" y="2605786"/>
                  </a:lnTo>
                  <a:lnTo>
                    <a:pt x="4198264" y="2200745"/>
                  </a:lnTo>
                  <a:lnTo>
                    <a:pt x="4242168" y="2356243"/>
                  </a:lnTo>
                  <a:lnTo>
                    <a:pt x="4242168" y="2309571"/>
                  </a:lnTo>
                  <a:lnTo>
                    <a:pt x="4207052" y="2185174"/>
                  </a:lnTo>
                  <a:lnTo>
                    <a:pt x="4308043" y="2006358"/>
                  </a:lnTo>
                  <a:lnTo>
                    <a:pt x="4308043" y="1980425"/>
                  </a:lnTo>
                  <a:lnTo>
                    <a:pt x="4202163" y="2167839"/>
                  </a:lnTo>
                  <a:lnTo>
                    <a:pt x="4193375" y="2136724"/>
                  </a:lnTo>
                  <a:lnTo>
                    <a:pt x="4193375" y="2183396"/>
                  </a:lnTo>
                  <a:lnTo>
                    <a:pt x="3978173" y="2564320"/>
                  </a:lnTo>
                  <a:lnTo>
                    <a:pt x="4139565" y="1992833"/>
                  </a:lnTo>
                  <a:lnTo>
                    <a:pt x="4193375" y="2183396"/>
                  </a:lnTo>
                  <a:lnTo>
                    <a:pt x="4193375" y="2136724"/>
                  </a:lnTo>
                  <a:lnTo>
                    <a:pt x="4146156" y="1969490"/>
                  </a:lnTo>
                  <a:lnTo>
                    <a:pt x="4202099" y="1771396"/>
                  </a:lnTo>
                  <a:lnTo>
                    <a:pt x="4314114" y="1969668"/>
                  </a:lnTo>
                  <a:lnTo>
                    <a:pt x="4314114" y="1896402"/>
                  </a:lnTo>
                  <a:lnTo>
                    <a:pt x="4308183" y="1864893"/>
                  </a:lnTo>
                  <a:lnTo>
                    <a:pt x="4308183" y="1933181"/>
                  </a:lnTo>
                  <a:lnTo>
                    <a:pt x="4207002" y="1754047"/>
                  </a:lnTo>
                  <a:lnTo>
                    <a:pt x="4247464" y="1610753"/>
                  </a:lnTo>
                  <a:lnTo>
                    <a:pt x="4308183" y="1933181"/>
                  </a:lnTo>
                  <a:lnTo>
                    <a:pt x="4308183" y="1864893"/>
                  </a:lnTo>
                  <a:lnTo>
                    <a:pt x="4255198" y="1583397"/>
                  </a:lnTo>
                  <a:lnTo>
                    <a:pt x="4321403" y="1348968"/>
                  </a:lnTo>
                  <a:lnTo>
                    <a:pt x="4387647" y="1583563"/>
                  </a:lnTo>
                  <a:lnTo>
                    <a:pt x="4387647" y="1536903"/>
                  </a:lnTo>
                  <a:lnTo>
                    <a:pt x="4329862" y="1332230"/>
                  </a:lnTo>
                  <a:lnTo>
                    <a:pt x="4434967" y="1332230"/>
                  </a:lnTo>
                  <a:lnTo>
                    <a:pt x="4434967" y="1319530"/>
                  </a:lnTo>
                  <a:lnTo>
                    <a:pt x="4329709" y="1319530"/>
                  </a:lnTo>
                  <a:lnTo>
                    <a:pt x="4444568" y="912799"/>
                  </a:lnTo>
                  <a:lnTo>
                    <a:pt x="4496600" y="1004912"/>
                  </a:lnTo>
                  <a:lnTo>
                    <a:pt x="4496600" y="979043"/>
                  </a:lnTo>
                  <a:lnTo>
                    <a:pt x="4449445" y="895540"/>
                  </a:lnTo>
                  <a:lnTo>
                    <a:pt x="4652708" y="175768"/>
                  </a:lnTo>
                  <a:lnTo>
                    <a:pt x="4652708" y="129209"/>
                  </a:lnTo>
                  <a:lnTo>
                    <a:pt x="4440682" y="880021"/>
                  </a:lnTo>
                  <a:lnTo>
                    <a:pt x="4435805" y="871397"/>
                  </a:lnTo>
                  <a:lnTo>
                    <a:pt x="4435805" y="897280"/>
                  </a:lnTo>
                  <a:lnTo>
                    <a:pt x="4321403" y="1302346"/>
                  </a:lnTo>
                  <a:lnTo>
                    <a:pt x="4313098" y="1272933"/>
                  </a:lnTo>
                  <a:lnTo>
                    <a:pt x="4313098" y="1319530"/>
                  </a:lnTo>
                  <a:lnTo>
                    <a:pt x="4312971" y="1319530"/>
                  </a:lnTo>
                  <a:lnTo>
                    <a:pt x="4312971" y="1332230"/>
                  </a:lnTo>
                  <a:lnTo>
                    <a:pt x="4249928" y="1555445"/>
                  </a:lnTo>
                  <a:lnTo>
                    <a:pt x="4242206" y="1514424"/>
                  </a:lnTo>
                  <a:lnTo>
                    <a:pt x="4242206" y="1582801"/>
                  </a:lnTo>
                  <a:lnTo>
                    <a:pt x="4198226" y="1738515"/>
                  </a:lnTo>
                  <a:lnTo>
                    <a:pt x="4193336" y="1729867"/>
                  </a:lnTo>
                  <a:lnTo>
                    <a:pt x="4193336" y="1755863"/>
                  </a:lnTo>
                  <a:lnTo>
                    <a:pt x="4139577" y="1946198"/>
                  </a:lnTo>
                  <a:lnTo>
                    <a:pt x="3978389" y="1375371"/>
                  </a:lnTo>
                  <a:lnTo>
                    <a:pt x="4193336" y="1755863"/>
                  </a:lnTo>
                  <a:lnTo>
                    <a:pt x="4193336" y="1729867"/>
                  </a:lnTo>
                  <a:lnTo>
                    <a:pt x="3968788" y="1332230"/>
                  </a:lnTo>
                  <a:lnTo>
                    <a:pt x="4195038" y="1332230"/>
                  </a:lnTo>
                  <a:lnTo>
                    <a:pt x="4242206" y="1582801"/>
                  </a:lnTo>
                  <a:lnTo>
                    <a:pt x="4242206" y="1514424"/>
                  </a:lnTo>
                  <a:lnTo>
                    <a:pt x="4207916" y="1332230"/>
                  </a:lnTo>
                  <a:lnTo>
                    <a:pt x="4312971" y="1332230"/>
                  </a:lnTo>
                  <a:lnTo>
                    <a:pt x="4312971" y="1319530"/>
                  </a:lnTo>
                  <a:lnTo>
                    <a:pt x="4205528" y="1319530"/>
                  </a:lnTo>
                  <a:lnTo>
                    <a:pt x="4192651" y="1251140"/>
                  </a:lnTo>
                  <a:lnTo>
                    <a:pt x="4192651" y="1319530"/>
                  </a:lnTo>
                  <a:lnTo>
                    <a:pt x="3968648" y="1319530"/>
                  </a:lnTo>
                  <a:lnTo>
                    <a:pt x="4136644" y="1022070"/>
                  </a:lnTo>
                  <a:lnTo>
                    <a:pt x="4192651" y="1319530"/>
                  </a:lnTo>
                  <a:lnTo>
                    <a:pt x="4192651" y="1251140"/>
                  </a:lnTo>
                  <a:lnTo>
                    <a:pt x="4146308" y="1004976"/>
                  </a:lnTo>
                  <a:lnTo>
                    <a:pt x="4198277" y="912939"/>
                  </a:lnTo>
                  <a:lnTo>
                    <a:pt x="4313098" y="1319530"/>
                  </a:lnTo>
                  <a:lnTo>
                    <a:pt x="4313098" y="1272933"/>
                  </a:lnTo>
                  <a:lnTo>
                    <a:pt x="4207065" y="897382"/>
                  </a:lnTo>
                  <a:lnTo>
                    <a:pt x="4321454" y="694855"/>
                  </a:lnTo>
                  <a:lnTo>
                    <a:pt x="4435805" y="897280"/>
                  </a:lnTo>
                  <a:lnTo>
                    <a:pt x="4435805" y="871397"/>
                  </a:lnTo>
                  <a:lnTo>
                    <a:pt x="4328782" y="681875"/>
                  </a:lnTo>
                  <a:lnTo>
                    <a:pt x="4652073" y="109435"/>
                  </a:lnTo>
                  <a:lnTo>
                    <a:pt x="4657979" y="110540"/>
                  </a:lnTo>
                  <a:lnTo>
                    <a:pt x="4657979" y="56349"/>
                  </a:lnTo>
                  <a:lnTo>
                    <a:pt x="4614418" y="85725"/>
                  </a:lnTo>
                  <a:lnTo>
                    <a:pt x="4632376" y="95885"/>
                  </a:lnTo>
                  <a:lnTo>
                    <a:pt x="4627626" y="101092"/>
                  </a:lnTo>
                  <a:lnTo>
                    <a:pt x="4635449" y="103314"/>
                  </a:lnTo>
                  <a:lnTo>
                    <a:pt x="4633468" y="105918"/>
                  </a:lnTo>
                  <a:lnTo>
                    <a:pt x="4638903" y="106946"/>
                  </a:lnTo>
                  <a:lnTo>
                    <a:pt x="4321454" y="668896"/>
                  </a:lnTo>
                  <a:lnTo>
                    <a:pt x="4314126" y="655929"/>
                  </a:lnTo>
                  <a:lnTo>
                    <a:pt x="4314126" y="681875"/>
                  </a:lnTo>
                  <a:lnTo>
                    <a:pt x="4202163" y="880046"/>
                  </a:lnTo>
                  <a:lnTo>
                    <a:pt x="4193387" y="848969"/>
                  </a:lnTo>
                  <a:lnTo>
                    <a:pt x="4193387" y="895591"/>
                  </a:lnTo>
                  <a:lnTo>
                    <a:pt x="4142625" y="985443"/>
                  </a:lnTo>
                  <a:lnTo>
                    <a:pt x="3990340" y="176606"/>
                  </a:lnTo>
                  <a:lnTo>
                    <a:pt x="4193387" y="895591"/>
                  </a:lnTo>
                  <a:lnTo>
                    <a:pt x="4193387" y="848969"/>
                  </a:lnTo>
                  <a:lnTo>
                    <a:pt x="3978389" y="87579"/>
                  </a:lnTo>
                  <a:lnTo>
                    <a:pt x="4314126" y="681875"/>
                  </a:lnTo>
                  <a:lnTo>
                    <a:pt x="4314126" y="655929"/>
                  </a:lnTo>
                  <a:lnTo>
                    <a:pt x="3968788" y="44450"/>
                  </a:lnTo>
                  <a:lnTo>
                    <a:pt x="4608830" y="44450"/>
                  </a:lnTo>
                  <a:lnTo>
                    <a:pt x="4608830" y="76200"/>
                  </a:lnTo>
                  <a:lnTo>
                    <a:pt x="4672330" y="44450"/>
                  </a:lnTo>
                  <a:lnTo>
                    <a:pt x="4685030" y="38100"/>
                  </a:lnTo>
                  <a:lnTo>
                    <a:pt x="4672330" y="31750"/>
                  </a:lnTo>
                  <a:lnTo>
                    <a:pt x="4608830" y="0"/>
                  </a:lnTo>
                  <a:lnTo>
                    <a:pt x="4608830" y="31750"/>
                  </a:lnTo>
                  <a:lnTo>
                    <a:pt x="3957828" y="31750"/>
                  </a:lnTo>
                  <a:lnTo>
                    <a:pt x="3957828" y="38100"/>
                  </a:lnTo>
                  <a:lnTo>
                    <a:pt x="3951605" y="39243"/>
                  </a:lnTo>
                  <a:lnTo>
                    <a:pt x="4132973" y="1002538"/>
                  </a:lnTo>
                  <a:lnTo>
                    <a:pt x="3952240" y="1322451"/>
                  </a:lnTo>
                  <a:lnTo>
                    <a:pt x="3957828" y="1325626"/>
                  </a:lnTo>
                  <a:lnTo>
                    <a:pt x="3957828" y="1325880"/>
                  </a:lnTo>
                  <a:lnTo>
                    <a:pt x="3951732" y="1327658"/>
                  </a:lnTo>
                  <a:lnTo>
                    <a:pt x="4132986" y="1969541"/>
                  </a:lnTo>
                  <a:lnTo>
                    <a:pt x="3951732" y="2611374"/>
                  </a:lnTo>
                  <a:lnTo>
                    <a:pt x="3956685" y="2612783"/>
                  </a:lnTo>
                  <a:lnTo>
                    <a:pt x="3952240" y="2615311"/>
                  </a:lnTo>
                  <a:lnTo>
                    <a:pt x="4133100" y="2935490"/>
                  </a:lnTo>
                  <a:lnTo>
                    <a:pt x="4077335" y="3231654"/>
                  </a:lnTo>
                  <a:lnTo>
                    <a:pt x="3793236" y="3525647"/>
                  </a:lnTo>
                  <a:lnTo>
                    <a:pt x="3802380" y="3534410"/>
                  </a:lnTo>
                  <a:lnTo>
                    <a:pt x="4073067" y="3254298"/>
                  </a:lnTo>
                  <a:lnTo>
                    <a:pt x="3951605" y="3899484"/>
                  </a:lnTo>
                  <a:lnTo>
                    <a:pt x="3955072" y="3900144"/>
                  </a:lnTo>
                  <a:lnTo>
                    <a:pt x="3957828" y="3900932"/>
                  </a:lnTo>
                  <a:lnTo>
                    <a:pt x="3957828" y="3906266"/>
                  </a:lnTo>
                  <a:lnTo>
                    <a:pt x="4608830" y="3906266"/>
                  </a:lnTo>
                  <a:lnTo>
                    <a:pt x="4608830" y="3938016"/>
                  </a:lnTo>
                  <a:lnTo>
                    <a:pt x="4672330" y="3906266"/>
                  </a:lnTo>
                  <a:lnTo>
                    <a:pt x="4684395" y="3900233"/>
                  </a:lnTo>
                  <a:lnTo>
                    <a:pt x="4685030" y="3900919"/>
                  </a:lnTo>
                  <a:lnTo>
                    <a:pt x="4685182" y="3900119"/>
                  </a:lnTo>
                  <a:lnTo>
                    <a:pt x="4702480" y="3839438"/>
                  </a:lnTo>
                  <a:lnTo>
                    <a:pt x="4708398" y="3818725"/>
                  </a:lnTo>
                  <a:lnTo>
                    <a:pt x="4700448" y="3820223"/>
                  </a:lnTo>
                  <a:lnTo>
                    <a:pt x="4701032" y="3817226"/>
                  </a:lnTo>
                  <a:lnTo>
                    <a:pt x="4683328" y="3822242"/>
                  </a:lnTo>
                  <a:lnTo>
                    <a:pt x="4683328" y="3899077"/>
                  </a:lnTo>
                  <a:lnTo>
                    <a:pt x="4672330" y="3893566"/>
                  </a:lnTo>
                  <a:lnTo>
                    <a:pt x="4608830" y="3861816"/>
                  </a:lnTo>
                  <a:lnTo>
                    <a:pt x="4608830" y="3893566"/>
                  </a:lnTo>
                  <a:lnTo>
                    <a:pt x="3966476" y="3893566"/>
                  </a:lnTo>
                  <a:lnTo>
                    <a:pt x="4177525" y="3146196"/>
                  </a:lnTo>
                  <a:lnTo>
                    <a:pt x="4224591" y="3097492"/>
                  </a:lnTo>
                  <a:lnTo>
                    <a:pt x="4639399" y="3831717"/>
                  </a:lnTo>
                  <a:lnTo>
                    <a:pt x="4633468" y="3832822"/>
                  </a:lnTo>
                  <a:lnTo>
                    <a:pt x="4635639" y="3835679"/>
                  </a:lnTo>
                  <a:lnTo>
                    <a:pt x="4627626" y="3837940"/>
                  </a:lnTo>
                  <a:lnTo>
                    <a:pt x="4631614" y="3842334"/>
                  </a:lnTo>
                  <a:lnTo>
                    <a:pt x="4614418" y="3852049"/>
                  </a:lnTo>
                  <a:lnTo>
                    <a:pt x="4682020" y="3897630"/>
                  </a:lnTo>
                  <a:lnTo>
                    <a:pt x="4683328" y="3899077"/>
                  </a:lnTo>
                  <a:lnTo>
                    <a:pt x="4683328" y="3822242"/>
                  </a:lnTo>
                  <a:lnTo>
                    <a:pt x="4681118" y="3822865"/>
                  </a:lnTo>
                  <a:lnTo>
                    <a:pt x="4680712" y="3814572"/>
                  </a:lnTo>
                  <a:lnTo>
                    <a:pt x="4675835" y="3817340"/>
                  </a:lnTo>
                  <a:lnTo>
                    <a:pt x="4657687" y="3720973"/>
                  </a:lnTo>
                  <a:lnTo>
                    <a:pt x="4657687" y="3827602"/>
                  </a:lnTo>
                  <a:lnTo>
                    <a:pt x="4655883" y="3828618"/>
                  </a:lnTo>
                  <a:lnTo>
                    <a:pt x="4652569" y="3829240"/>
                  </a:lnTo>
                  <a:lnTo>
                    <a:pt x="4233862" y="3087903"/>
                  </a:lnTo>
                  <a:lnTo>
                    <a:pt x="4400181" y="2915805"/>
                  </a:lnTo>
                  <a:lnTo>
                    <a:pt x="4657687" y="3827602"/>
                  </a:lnTo>
                  <a:lnTo>
                    <a:pt x="4657687" y="3720973"/>
                  </a:lnTo>
                  <a:lnTo>
                    <a:pt x="4652873" y="3695408"/>
                  </a:lnTo>
                  <a:lnTo>
                    <a:pt x="4652873" y="3763822"/>
                  </a:lnTo>
                  <a:lnTo>
                    <a:pt x="4410392" y="2905239"/>
                  </a:lnTo>
                  <a:lnTo>
                    <a:pt x="4478007" y="2835262"/>
                  </a:lnTo>
                  <a:lnTo>
                    <a:pt x="4652873" y="3763822"/>
                  </a:lnTo>
                  <a:lnTo>
                    <a:pt x="4652873" y="3695408"/>
                  </a:lnTo>
                  <a:lnTo>
                    <a:pt x="4488802" y="2824099"/>
                  </a:lnTo>
                  <a:lnTo>
                    <a:pt x="4636389" y="2671368"/>
                  </a:lnTo>
                  <a:lnTo>
                    <a:pt x="4659249" y="2693416"/>
                  </a:lnTo>
                  <a:lnTo>
                    <a:pt x="4671809" y="2653411"/>
                  </a:lnTo>
                  <a:lnTo>
                    <a:pt x="4684484" y="2613050"/>
                  </a:lnTo>
                  <a:lnTo>
                    <a:pt x="4685030" y="2613406"/>
                  </a:lnTo>
                  <a:lnTo>
                    <a:pt x="4685004" y="2613139"/>
                  </a:lnTo>
                  <a:lnTo>
                    <a:pt x="4696384" y="2553716"/>
                  </a:lnTo>
                  <a:lnTo>
                    <a:pt x="4701032" y="2529459"/>
                  </a:lnTo>
                  <a:lnTo>
                    <a:pt x="4681042" y="2535097"/>
                  </a:lnTo>
                  <a:lnTo>
                    <a:pt x="4680712" y="2528316"/>
                  </a:lnTo>
                  <a:lnTo>
                    <a:pt x="4677740" y="2530005"/>
                  </a:lnTo>
                  <a:lnTo>
                    <a:pt x="4677740" y="2608503"/>
                  </a:lnTo>
                  <a:lnTo>
                    <a:pt x="4672330" y="2605786"/>
                  </a:lnTo>
                  <a:lnTo>
                    <a:pt x="4627283" y="2583269"/>
                  </a:lnTo>
                  <a:lnTo>
                    <a:pt x="4627283" y="2662567"/>
                  </a:lnTo>
                  <a:lnTo>
                    <a:pt x="4485932" y="2808846"/>
                  </a:lnTo>
                  <a:lnTo>
                    <a:pt x="4475137" y="2751518"/>
                  </a:lnTo>
                  <a:lnTo>
                    <a:pt x="4475137" y="2820009"/>
                  </a:lnTo>
                  <a:lnTo>
                    <a:pt x="4406404" y="2891129"/>
                  </a:lnTo>
                  <a:lnTo>
                    <a:pt x="4396194" y="2854972"/>
                  </a:lnTo>
                  <a:lnTo>
                    <a:pt x="4396194" y="2901696"/>
                  </a:lnTo>
                  <a:lnTo>
                    <a:pt x="4227373" y="3076397"/>
                  </a:lnTo>
                  <a:lnTo>
                    <a:pt x="4218102" y="3059988"/>
                  </a:lnTo>
                  <a:lnTo>
                    <a:pt x="4218102" y="3085998"/>
                  </a:lnTo>
                  <a:lnTo>
                    <a:pt x="4184802" y="3120453"/>
                  </a:lnTo>
                  <a:lnTo>
                    <a:pt x="4202392" y="3058172"/>
                  </a:lnTo>
                  <a:lnTo>
                    <a:pt x="4218102" y="3085998"/>
                  </a:lnTo>
                  <a:lnTo>
                    <a:pt x="4218102" y="3059988"/>
                  </a:lnTo>
                  <a:lnTo>
                    <a:pt x="4207294" y="3040837"/>
                  </a:lnTo>
                  <a:lnTo>
                    <a:pt x="4321391" y="2636786"/>
                  </a:lnTo>
                  <a:lnTo>
                    <a:pt x="4396194" y="2901696"/>
                  </a:lnTo>
                  <a:lnTo>
                    <a:pt x="4396194" y="2854972"/>
                  </a:lnTo>
                  <a:lnTo>
                    <a:pt x="4329417" y="2618486"/>
                  </a:lnTo>
                  <a:lnTo>
                    <a:pt x="4437202" y="2618486"/>
                  </a:lnTo>
                  <a:lnTo>
                    <a:pt x="4475137" y="2820009"/>
                  </a:lnTo>
                  <a:lnTo>
                    <a:pt x="4475137" y="2751518"/>
                  </a:lnTo>
                  <a:lnTo>
                    <a:pt x="4450092" y="2618486"/>
                  </a:lnTo>
                  <a:lnTo>
                    <a:pt x="4608830" y="2618486"/>
                  </a:lnTo>
                  <a:lnTo>
                    <a:pt x="4608830" y="2638895"/>
                  </a:lnTo>
                  <a:lnTo>
                    <a:pt x="4604385" y="2640457"/>
                  </a:lnTo>
                  <a:lnTo>
                    <a:pt x="4608830" y="2644749"/>
                  </a:lnTo>
                  <a:lnTo>
                    <a:pt x="4608830" y="2650236"/>
                  </a:lnTo>
                  <a:lnTo>
                    <a:pt x="4612564" y="2648369"/>
                  </a:lnTo>
                  <a:lnTo>
                    <a:pt x="4627283" y="2662567"/>
                  </a:lnTo>
                  <a:lnTo>
                    <a:pt x="4627283" y="2583269"/>
                  </a:lnTo>
                  <a:lnTo>
                    <a:pt x="4608830" y="2574036"/>
                  </a:lnTo>
                  <a:lnTo>
                    <a:pt x="4608830" y="2605786"/>
                  </a:lnTo>
                  <a:lnTo>
                    <a:pt x="4447705" y="2605786"/>
                  </a:lnTo>
                  <a:lnTo>
                    <a:pt x="4434814" y="2537345"/>
                  </a:lnTo>
                  <a:lnTo>
                    <a:pt x="4434814" y="2605786"/>
                  </a:lnTo>
                  <a:lnTo>
                    <a:pt x="4330154" y="2605786"/>
                  </a:lnTo>
                  <a:lnTo>
                    <a:pt x="4392942" y="2383447"/>
                  </a:lnTo>
                  <a:lnTo>
                    <a:pt x="4434814" y="2605786"/>
                  </a:lnTo>
                  <a:lnTo>
                    <a:pt x="4434814" y="2537345"/>
                  </a:lnTo>
                  <a:lnTo>
                    <a:pt x="4400677" y="2356053"/>
                  </a:lnTo>
                  <a:lnTo>
                    <a:pt x="4444581" y="2200592"/>
                  </a:lnTo>
                  <a:lnTo>
                    <a:pt x="4640084" y="2546654"/>
                  </a:lnTo>
                  <a:lnTo>
                    <a:pt x="4627626" y="2550160"/>
                  </a:lnTo>
                  <a:lnTo>
                    <a:pt x="4632528" y="2555557"/>
                  </a:lnTo>
                  <a:lnTo>
                    <a:pt x="4614418" y="2565781"/>
                  </a:lnTo>
                  <a:lnTo>
                    <a:pt x="4677740" y="2608503"/>
                  </a:lnTo>
                  <a:lnTo>
                    <a:pt x="4677740" y="2530005"/>
                  </a:lnTo>
                  <a:lnTo>
                    <a:pt x="4669434" y="2534691"/>
                  </a:lnTo>
                  <a:lnTo>
                    <a:pt x="4658093" y="2494546"/>
                  </a:lnTo>
                  <a:lnTo>
                    <a:pt x="4658093" y="2541105"/>
                  </a:lnTo>
                  <a:lnTo>
                    <a:pt x="4656417" y="2542044"/>
                  </a:lnTo>
                  <a:lnTo>
                    <a:pt x="4652657" y="2543111"/>
                  </a:lnTo>
                  <a:lnTo>
                    <a:pt x="4449445" y="2183346"/>
                  </a:lnTo>
                  <a:lnTo>
                    <a:pt x="4503242" y="1992858"/>
                  </a:lnTo>
                  <a:lnTo>
                    <a:pt x="4658093" y="2541105"/>
                  </a:lnTo>
                  <a:lnTo>
                    <a:pt x="4658093" y="2494546"/>
                  </a:lnTo>
                  <a:lnTo>
                    <a:pt x="4509821" y="1969554"/>
                  </a:lnTo>
                  <a:lnTo>
                    <a:pt x="4669371" y="1404581"/>
                  </a:lnTo>
                  <a:lnTo>
                    <a:pt x="4680712" y="1410970"/>
                  </a:lnTo>
                  <a:lnTo>
                    <a:pt x="4681055" y="1403959"/>
                  </a:lnTo>
                  <a:lnTo>
                    <a:pt x="4701032" y="1409573"/>
                  </a:lnTo>
                  <a:lnTo>
                    <a:pt x="4696384" y="1385316"/>
                  </a:lnTo>
                  <a:lnTo>
                    <a:pt x="4685030" y="1325880"/>
                  </a:lnTo>
                  <a:lnTo>
                    <a:pt x="4658030" y="1344091"/>
                  </a:lnTo>
                  <a:lnTo>
                    <a:pt x="4658030" y="1398168"/>
                  </a:lnTo>
                  <a:lnTo>
                    <a:pt x="4503242" y="1946262"/>
                  </a:lnTo>
                  <a:lnTo>
                    <a:pt x="4496663" y="1922970"/>
                  </a:lnTo>
                  <a:lnTo>
                    <a:pt x="4496663" y="1969566"/>
                  </a:lnTo>
                  <a:lnTo>
                    <a:pt x="4440682" y="2167813"/>
                  </a:lnTo>
                  <a:lnTo>
                    <a:pt x="4435805" y="2159190"/>
                  </a:lnTo>
                  <a:lnTo>
                    <a:pt x="4435805" y="2185073"/>
                  </a:lnTo>
                  <a:lnTo>
                    <a:pt x="4395406" y="2328100"/>
                  </a:lnTo>
                  <a:lnTo>
                    <a:pt x="4387672" y="2287028"/>
                  </a:lnTo>
                  <a:lnTo>
                    <a:pt x="4387672" y="2355494"/>
                  </a:lnTo>
                  <a:lnTo>
                    <a:pt x="4321403" y="2590139"/>
                  </a:lnTo>
                  <a:lnTo>
                    <a:pt x="4313402" y="2561806"/>
                  </a:lnTo>
                  <a:lnTo>
                    <a:pt x="4313402" y="2618486"/>
                  </a:lnTo>
                  <a:lnTo>
                    <a:pt x="4198518" y="3025292"/>
                  </a:lnTo>
                  <a:lnTo>
                    <a:pt x="4193616" y="3016618"/>
                  </a:lnTo>
                  <a:lnTo>
                    <a:pt x="4193616" y="3042640"/>
                  </a:lnTo>
                  <a:lnTo>
                    <a:pt x="4166197" y="3139694"/>
                  </a:lnTo>
                  <a:lnTo>
                    <a:pt x="4158932" y="3147212"/>
                  </a:lnTo>
                  <a:lnTo>
                    <a:pt x="4158932" y="3165449"/>
                  </a:lnTo>
                  <a:lnTo>
                    <a:pt x="3990175" y="3763048"/>
                  </a:lnTo>
                  <a:lnTo>
                    <a:pt x="4089069" y="3237738"/>
                  </a:lnTo>
                  <a:lnTo>
                    <a:pt x="4158932" y="3165449"/>
                  </a:lnTo>
                  <a:lnTo>
                    <a:pt x="4158932" y="3147212"/>
                  </a:lnTo>
                  <a:lnTo>
                    <a:pt x="4093337" y="3215094"/>
                  </a:lnTo>
                  <a:lnTo>
                    <a:pt x="4142765" y="2952597"/>
                  </a:lnTo>
                  <a:lnTo>
                    <a:pt x="4193616" y="3042640"/>
                  </a:lnTo>
                  <a:lnTo>
                    <a:pt x="4193616" y="3016618"/>
                  </a:lnTo>
                  <a:lnTo>
                    <a:pt x="4146448" y="2933077"/>
                  </a:lnTo>
                  <a:lnTo>
                    <a:pt x="4205668" y="2618486"/>
                  </a:lnTo>
                  <a:lnTo>
                    <a:pt x="4313402" y="2618486"/>
                  </a:lnTo>
                  <a:lnTo>
                    <a:pt x="4313402" y="2561806"/>
                  </a:lnTo>
                  <a:lnTo>
                    <a:pt x="4312640" y="2559113"/>
                  </a:lnTo>
                  <a:lnTo>
                    <a:pt x="4312640" y="2605786"/>
                  </a:lnTo>
                  <a:lnTo>
                    <a:pt x="4208068" y="2605786"/>
                  </a:lnTo>
                  <a:lnTo>
                    <a:pt x="4249890" y="2383612"/>
                  </a:lnTo>
                  <a:lnTo>
                    <a:pt x="4312640" y="2605786"/>
                  </a:lnTo>
                  <a:lnTo>
                    <a:pt x="4312640" y="2559113"/>
                  </a:lnTo>
                  <a:lnTo>
                    <a:pt x="4255173" y="2355596"/>
                  </a:lnTo>
                  <a:lnTo>
                    <a:pt x="4321429" y="2003666"/>
                  </a:lnTo>
                  <a:lnTo>
                    <a:pt x="4387672" y="2355494"/>
                  </a:lnTo>
                  <a:lnTo>
                    <a:pt x="4387672" y="2287028"/>
                  </a:lnTo>
                  <a:lnTo>
                    <a:pt x="4334827" y="2006307"/>
                  </a:lnTo>
                  <a:lnTo>
                    <a:pt x="4435805" y="2185073"/>
                  </a:lnTo>
                  <a:lnTo>
                    <a:pt x="4435805" y="2159190"/>
                  </a:lnTo>
                  <a:lnTo>
                    <a:pt x="4328769" y="1969668"/>
                  </a:lnTo>
                  <a:lnTo>
                    <a:pt x="4440720" y="1771459"/>
                  </a:lnTo>
                  <a:lnTo>
                    <a:pt x="4496663" y="1969566"/>
                  </a:lnTo>
                  <a:lnTo>
                    <a:pt x="4496663" y="1922970"/>
                  </a:lnTo>
                  <a:lnTo>
                    <a:pt x="4449496" y="1755902"/>
                  </a:lnTo>
                  <a:lnTo>
                    <a:pt x="4652772" y="1395984"/>
                  </a:lnTo>
                  <a:lnTo>
                    <a:pt x="4655515" y="1396758"/>
                  </a:lnTo>
                  <a:lnTo>
                    <a:pt x="4658030" y="1398168"/>
                  </a:lnTo>
                  <a:lnTo>
                    <a:pt x="4658030" y="1344091"/>
                  </a:lnTo>
                  <a:lnTo>
                    <a:pt x="4614418" y="1373505"/>
                  </a:lnTo>
                  <a:lnTo>
                    <a:pt x="4632376" y="1383665"/>
                  </a:lnTo>
                  <a:lnTo>
                    <a:pt x="4627626" y="1388872"/>
                  </a:lnTo>
                  <a:lnTo>
                    <a:pt x="4640211" y="1392428"/>
                  </a:lnTo>
                  <a:lnTo>
                    <a:pt x="4444631" y="1738642"/>
                  </a:lnTo>
                  <a:lnTo>
                    <a:pt x="4435843" y="1707527"/>
                  </a:lnTo>
                  <a:lnTo>
                    <a:pt x="4435843" y="1754200"/>
                  </a:lnTo>
                  <a:lnTo>
                    <a:pt x="4334688" y="1933232"/>
                  </a:lnTo>
                  <a:lnTo>
                    <a:pt x="4395381" y="1610931"/>
                  </a:lnTo>
                  <a:lnTo>
                    <a:pt x="4435843" y="1754200"/>
                  </a:lnTo>
                  <a:lnTo>
                    <a:pt x="4435843" y="1707527"/>
                  </a:lnTo>
                  <a:lnTo>
                    <a:pt x="4400651" y="1582928"/>
                  </a:lnTo>
                  <a:lnTo>
                    <a:pt x="4447845" y="1332230"/>
                  </a:lnTo>
                  <a:lnTo>
                    <a:pt x="4608830" y="1332230"/>
                  </a:lnTo>
                  <a:lnTo>
                    <a:pt x="4608830" y="1363980"/>
                  </a:lnTo>
                  <a:lnTo>
                    <a:pt x="4672330" y="1332230"/>
                  </a:lnTo>
                  <a:lnTo>
                    <a:pt x="4685030" y="1325880"/>
                  </a:lnTo>
                  <a:lnTo>
                    <a:pt x="4672330" y="1319530"/>
                  </a:lnTo>
                  <a:lnTo>
                    <a:pt x="4608830" y="1287780"/>
                  </a:lnTo>
                  <a:lnTo>
                    <a:pt x="4608830" y="1319530"/>
                  </a:lnTo>
                  <a:lnTo>
                    <a:pt x="4450245" y="1319530"/>
                  </a:lnTo>
                  <a:lnTo>
                    <a:pt x="4506252" y="1022007"/>
                  </a:lnTo>
                  <a:lnTo>
                    <a:pt x="4642078" y="1262380"/>
                  </a:lnTo>
                  <a:lnTo>
                    <a:pt x="4614418" y="1278001"/>
                  </a:lnTo>
                  <a:lnTo>
                    <a:pt x="4685030" y="1325626"/>
                  </a:lnTo>
                  <a:lnTo>
                    <a:pt x="4682375" y="1273429"/>
                  </a:lnTo>
                  <a:lnTo>
                    <a:pt x="4680712" y="1240536"/>
                  </a:lnTo>
                  <a:lnTo>
                    <a:pt x="4653115" y="1256131"/>
                  </a:lnTo>
                  <a:lnTo>
                    <a:pt x="4509909" y="1002614"/>
                  </a:lnTo>
                  <a:lnTo>
                    <a:pt x="4675987" y="120535"/>
                  </a:lnTo>
                  <a:lnTo>
                    <a:pt x="4680712" y="123190"/>
                  </a:lnTo>
                  <a:lnTo>
                    <a:pt x="4681055" y="116179"/>
                  </a:lnTo>
                  <a:lnTo>
                    <a:pt x="4701032" y="121793"/>
                  </a:lnTo>
                  <a:lnTo>
                    <a:pt x="4700397" y="118516"/>
                  </a:lnTo>
                  <a:lnTo>
                    <a:pt x="4708398" y="120015"/>
                  </a:lnTo>
                  <a:close/>
                </a:path>
                <a:path w="8722360" h="3938270">
                  <a:moveTo>
                    <a:pt x="6601587" y="3294888"/>
                  </a:moveTo>
                  <a:lnTo>
                    <a:pt x="6589636" y="3297783"/>
                  </a:lnTo>
                  <a:lnTo>
                    <a:pt x="6590030" y="3293364"/>
                  </a:lnTo>
                  <a:lnTo>
                    <a:pt x="6581521" y="3296716"/>
                  </a:lnTo>
                  <a:lnTo>
                    <a:pt x="6581521" y="3377298"/>
                  </a:lnTo>
                  <a:lnTo>
                    <a:pt x="6497828" y="3386709"/>
                  </a:lnTo>
                  <a:lnTo>
                    <a:pt x="6515074" y="3413328"/>
                  </a:lnTo>
                  <a:lnTo>
                    <a:pt x="5790489" y="3882961"/>
                  </a:lnTo>
                  <a:lnTo>
                    <a:pt x="6171603" y="2996057"/>
                  </a:lnTo>
                  <a:lnTo>
                    <a:pt x="6522821" y="3329127"/>
                  </a:lnTo>
                  <a:lnTo>
                    <a:pt x="6501003" y="3352165"/>
                  </a:lnTo>
                  <a:lnTo>
                    <a:pt x="6580403" y="3376295"/>
                  </a:lnTo>
                  <a:lnTo>
                    <a:pt x="6581521" y="3377298"/>
                  </a:lnTo>
                  <a:lnTo>
                    <a:pt x="6581521" y="3296716"/>
                  </a:lnTo>
                  <a:lnTo>
                    <a:pt x="6570459" y="3301047"/>
                  </a:lnTo>
                  <a:lnTo>
                    <a:pt x="6555003" y="3237052"/>
                  </a:lnTo>
                  <a:lnTo>
                    <a:pt x="6555003" y="3290976"/>
                  </a:lnTo>
                  <a:lnTo>
                    <a:pt x="6546507" y="3269361"/>
                  </a:lnTo>
                  <a:lnTo>
                    <a:pt x="6546507" y="3304133"/>
                  </a:lnTo>
                  <a:lnTo>
                    <a:pt x="6541490" y="3309429"/>
                  </a:lnTo>
                  <a:lnTo>
                    <a:pt x="6527546" y="3312795"/>
                  </a:lnTo>
                  <a:lnTo>
                    <a:pt x="6530772" y="3316630"/>
                  </a:lnTo>
                  <a:lnTo>
                    <a:pt x="6528930" y="3317354"/>
                  </a:lnTo>
                  <a:lnTo>
                    <a:pt x="6176937" y="2983661"/>
                  </a:lnTo>
                  <a:lnTo>
                    <a:pt x="6304178" y="2687561"/>
                  </a:lnTo>
                  <a:lnTo>
                    <a:pt x="6546507" y="3304133"/>
                  </a:lnTo>
                  <a:lnTo>
                    <a:pt x="6546507" y="3269361"/>
                  </a:lnTo>
                  <a:lnTo>
                    <a:pt x="6311328" y="2670911"/>
                  </a:lnTo>
                  <a:lnTo>
                    <a:pt x="6371437" y="2531021"/>
                  </a:lnTo>
                  <a:lnTo>
                    <a:pt x="6555003" y="3290976"/>
                  </a:lnTo>
                  <a:lnTo>
                    <a:pt x="6555003" y="3237052"/>
                  </a:lnTo>
                  <a:lnTo>
                    <a:pt x="6379794" y="2511577"/>
                  </a:lnTo>
                  <a:lnTo>
                    <a:pt x="6558191" y="2096427"/>
                  </a:lnTo>
                  <a:lnTo>
                    <a:pt x="6587363" y="2108962"/>
                  </a:lnTo>
                  <a:lnTo>
                    <a:pt x="6585699" y="2079752"/>
                  </a:lnTo>
                  <a:lnTo>
                    <a:pt x="6582537" y="2023872"/>
                  </a:lnTo>
                  <a:lnTo>
                    <a:pt x="6582359" y="2023732"/>
                  </a:lnTo>
                  <a:lnTo>
                    <a:pt x="6582537" y="2023872"/>
                  </a:lnTo>
                  <a:lnTo>
                    <a:pt x="6586918" y="1967357"/>
                  </a:lnTo>
                  <a:lnTo>
                    <a:pt x="6589141" y="1938909"/>
                  </a:lnTo>
                  <a:lnTo>
                    <a:pt x="6581927" y="1941842"/>
                  </a:lnTo>
                  <a:lnTo>
                    <a:pt x="6581927" y="2023973"/>
                  </a:lnTo>
                  <a:lnTo>
                    <a:pt x="6543167" y="2030539"/>
                  </a:lnTo>
                  <a:lnTo>
                    <a:pt x="6543167" y="2099233"/>
                  </a:lnTo>
                  <a:lnTo>
                    <a:pt x="6374828" y="2490978"/>
                  </a:lnTo>
                  <a:lnTo>
                    <a:pt x="6366459" y="2456332"/>
                  </a:lnTo>
                  <a:lnTo>
                    <a:pt x="6366459" y="2510434"/>
                  </a:lnTo>
                  <a:lnTo>
                    <a:pt x="6304724" y="2654109"/>
                  </a:lnTo>
                  <a:lnTo>
                    <a:pt x="6297574" y="2635923"/>
                  </a:lnTo>
                  <a:lnTo>
                    <a:pt x="6297574" y="2670759"/>
                  </a:lnTo>
                  <a:lnTo>
                    <a:pt x="6167107" y="2974352"/>
                  </a:lnTo>
                  <a:lnTo>
                    <a:pt x="6161786" y="2969310"/>
                  </a:lnTo>
                  <a:lnTo>
                    <a:pt x="6161786" y="2986748"/>
                  </a:lnTo>
                  <a:lnTo>
                    <a:pt x="5800852" y="3826675"/>
                  </a:lnTo>
                  <a:lnTo>
                    <a:pt x="6039459" y="2870720"/>
                  </a:lnTo>
                  <a:lnTo>
                    <a:pt x="6161786" y="2986748"/>
                  </a:lnTo>
                  <a:lnTo>
                    <a:pt x="6161786" y="2969310"/>
                  </a:lnTo>
                  <a:lnTo>
                    <a:pt x="6042965" y="2856649"/>
                  </a:lnTo>
                  <a:lnTo>
                    <a:pt x="6170244" y="2346756"/>
                  </a:lnTo>
                  <a:lnTo>
                    <a:pt x="6297574" y="2670759"/>
                  </a:lnTo>
                  <a:lnTo>
                    <a:pt x="6297574" y="2635923"/>
                  </a:lnTo>
                  <a:lnTo>
                    <a:pt x="6176670" y="2328227"/>
                  </a:lnTo>
                  <a:lnTo>
                    <a:pt x="6300584" y="2237663"/>
                  </a:lnTo>
                  <a:lnTo>
                    <a:pt x="6366459" y="2510434"/>
                  </a:lnTo>
                  <a:lnTo>
                    <a:pt x="6366459" y="2456332"/>
                  </a:lnTo>
                  <a:lnTo>
                    <a:pt x="6311697" y="2229548"/>
                  </a:lnTo>
                  <a:lnTo>
                    <a:pt x="6517691" y="2079002"/>
                  </a:lnTo>
                  <a:lnTo>
                    <a:pt x="6533274" y="2085708"/>
                  </a:lnTo>
                  <a:lnTo>
                    <a:pt x="6543167" y="2099233"/>
                  </a:lnTo>
                  <a:lnTo>
                    <a:pt x="6543167" y="2030539"/>
                  </a:lnTo>
                  <a:lnTo>
                    <a:pt x="6498463" y="2038096"/>
                  </a:lnTo>
                  <a:lnTo>
                    <a:pt x="6517195" y="2063724"/>
                  </a:lnTo>
                  <a:lnTo>
                    <a:pt x="6308483" y="2216213"/>
                  </a:lnTo>
                  <a:lnTo>
                    <a:pt x="6297371" y="2170201"/>
                  </a:lnTo>
                  <a:lnTo>
                    <a:pt x="6297371" y="2224341"/>
                  </a:lnTo>
                  <a:lnTo>
                    <a:pt x="6179261" y="2310625"/>
                  </a:lnTo>
                  <a:lnTo>
                    <a:pt x="6249873" y="2027720"/>
                  </a:lnTo>
                  <a:lnTo>
                    <a:pt x="6297371" y="2224341"/>
                  </a:lnTo>
                  <a:lnTo>
                    <a:pt x="6297371" y="2170201"/>
                  </a:lnTo>
                  <a:lnTo>
                    <a:pt x="6256528" y="2001075"/>
                  </a:lnTo>
                  <a:lnTo>
                    <a:pt x="6308001" y="1794878"/>
                  </a:lnTo>
                  <a:lnTo>
                    <a:pt x="6520739" y="1979002"/>
                  </a:lnTo>
                  <a:lnTo>
                    <a:pt x="6499987" y="2003044"/>
                  </a:lnTo>
                  <a:lnTo>
                    <a:pt x="6581927" y="2023973"/>
                  </a:lnTo>
                  <a:lnTo>
                    <a:pt x="6581927" y="1941842"/>
                  </a:lnTo>
                  <a:lnTo>
                    <a:pt x="6559702" y="1950872"/>
                  </a:lnTo>
                  <a:lnTo>
                    <a:pt x="6545669" y="1916328"/>
                  </a:lnTo>
                  <a:lnTo>
                    <a:pt x="6545669" y="1950135"/>
                  </a:lnTo>
                  <a:lnTo>
                    <a:pt x="6537096" y="1960067"/>
                  </a:lnTo>
                  <a:lnTo>
                    <a:pt x="6524180" y="1965312"/>
                  </a:lnTo>
                  <a:lnTo>
                    <a:pt x="6311430" y="1781124"/>
                  </a:lnTo>
                  <a:lnTo>
                    <a:pt x="6374460" y="1528610"/>
                  </a:lnTo>
                  <a:lnTo>
                    <a:pt x="6545669" y="1950135"/>
                  </a:lnTo>
                  <a:lnTo>
                    <a:pt x="6545669" y="1916328"/>
                  </a:lnTo>
                  <a:lnTo>
                    <a:pt x="6379680" y="1507705"/>
                  </a:lnTo>
                  <a:lnTo>
                    <a:pt x="6569748" y="746239"/>
                  </a:lnTo>
                  <a:lnTo>
                    <a:pt x="6588506" y="753999"/>
                  </a:lnTo>
                  <a:lnTo>
                    <a:pt x="6588150" y="749020"/>
                  </a:lnTo>
                  <a:lnTo>
                    <a:pt x="6600952" y="752221"/>
                  </a:lnTo>
                  <a:lnTo>
                    <a:pt x="6595834" y="729107"/>
                  </a:lnTo>
                  <a:lnTo>
                    <a:pt x="6582537" y="669036"/>
                  </a:lnTo>
                  <a:lnTo>
                    <a:pt x="6582207" y="669112"/>
                  </a:lnTo>
                  <a:lnTo>
                    <a:pt x="6580746" y="666051"/>
                  </a:lnTo>
                  <a:lnTo>
                    <a:pt x="6580746" y="669442"/>
                  </a:lnTo>
                  <a:lnTo>
                    <a:pt x="6555714" y="675030"/>
                  </a:lnTo>
                  <a:lnTo>
                    <a:pt x="6555714" y="750049"/>
                  </a:lnTo>
                  <a:lnTo>
                    <a:pt x="6371564" y="1487716"/>
                  </a:lnTo>
                  <a:lnTo>
                    <a:pt x="6366332" y="1474838"/>
                  </a:lnTo>
                  <a:lnTo>
                    <a:pt x="6366332" y="1508620"/>
                  </a:lnTo>
                  <a:lnTo>
                    <a:pt x="6300635" y="1771777"/>
                  </a:lnTo>
                  <a:lnTo>
                    <a:pt x="6297206" y="1768817"/>
                  </a:lnTo>
                  <a:lnTo>
                    <a:pt x="6297206" y="1785543"/>
                  </a:lnTo>
                  <a:lnTo>
                    <a:pt x="6250076" y="1974342"/>
                  </a:lnTo>
                  <a:lnTo>
                    <a:pt x="6243421" y="1946783"/>
                  </a:lnTo>
                  <a:lnTo>
                    <a:pt x="6243421" y="2000986"/>
                  </a:lnTo>
                  <a:lnTo>
                    <a:pt x="6167526" y="2304986"/>
                  </a:lnTo>
                  <a:lnTo>
                    <a:pt x="6161240" y="2288997"/>
                  </a:lnTo>
                  <a:lnTo>
                    <a:pt x="6161240" y="2323795"/>
                  </a:lnTo>
                  <a:lnTo>
                    <a:pt x="6158395" y="2325878"/>
                  </a:lnTo>
                  <a:lnTo>
                    <a:pt x="6158395" y="2341588"/>
                  </a:lnTo>
                  <a:lnTo>
                    <a:pt x="6032322" y="2846552"/>
                  </a:lnTo>
                  <a:lnTo>
                    <a:pt x="5786412" y="2613406"/>
                  </a:lnTo>
                  <a:lnTo>
                    <a:pt x="6158395" y="2341588"/>
                  </a:lnTo>
                  <a:lnTo>
                    <a:pt x="6158395" y="2325878"/>
                  </a:lnTo>
                  <a:lnTo>
                    <a:pt x="5789993" y="2595041"/>
                  </a:lnTo>
                  <a:lnTo>
                    <a:pt x="6035433" y="2003653"/>
                  </a:lnTo>
                  <a:lnTo>
                    <a:pt x="6161240" y="2323795"/>
                  </a:lnTo>
                  <a:lnTo>
                    <a:pt x="6161240" y="2288997"/>
                  </a:lnTo>
                  <a:lnTo>
                    <a:pt x="6042469" y="1986699"/>
                  </a:lnTo>
                  <a:lnTo>
                    <a:pt x="6167323" y="1685886"/>
                  </a:lnTo>
                  <a:lnTo>
                    <a:pt x="6243421" y="2000986"/>
                  </a:lnTo>
                  <a:lnTo>
                    <a:pt x="6243421" y="1946783"/>
                  </a:lnTo>
                  <a:lnTo>
                    <a:pt x="6179985" y="1684070"/>
                  </a:lnTo>
                  <a:lnTo>
                    <a:pt x="6297206" y="1785543"/>
                  </a:lnTo>
                  <a:lnTo>
                    <a:pt x="6297206" y="1768817"/>
                  </a:lnTo>
                  <a:lnTo>
                    <a:pt x="6176340" y="1664144"/>
                  </a:lnTo>
                  <a:lnTo>
                    <a:pt x="6304292" y="1355839"/>
                  </a:lnTo>
                  <a:lnTo>
                    <a:pt x="6366332" y="1508620"/>
                  </a:lnTo>
                  <a:lnTo>
                    <a:pt x="6366332" y="1474838"/>
                  </a:lnTo>
                  <a:lnTo>
                    <a:pt x="6311227" y="1339164"/>
                  </a:lnTo>
                  <a:lnTo>
                    <a:pt x="6555714" y="750049"/>
                  </a:lnTo>
                  <a:lnTo>
                    <a:pt x="6555714" y="675030"/>
                  </a:lnTo>
                  <a:lnTo>
                    <a:pt x="6544767" y="677468"/>
                  </a:lnTo>
                  <a:lnTo>
                    <a:pt x="6544767" y="743458"/>
                  </a:lnTo>
                  <a:lnTo>
                    <a:pt x="6304445" y="1322489"/>
                  </a:lnTo>
                  <a:lnTo>
                    <a:pt x="6297523" y="1305458"/>
                  </a:lnTo>
                  <a:lnTo>
                    <a:pt x="6297523" y="1339176"/>
                  </a:lnTo>
                  <a:lnTo>
                    <a:pt x="6170574" y="1645081"/>
                  </a:lnTo>
                  <a:lnTo>
                    <a:pt x="6161151" y="1606067"/>
                  </a:lnTo>
                  <a:lnTo>
                    <a:pt x="6161151" y="1667776"/>
                  </a:lnTo>
                  <a:lnTo>
                    <a:pt x="6035814" y="1969757"/>
                  </a:lnTo>
                  <a:lnTo>
                    <a:pt x="5791390" y="1347711"/>
                  </a:lnTo>
                  <a:lnTo>
                    <a:pt x="6161151" y="1667776"/>
                  </a:lnTo>
                  <a:lnTo>
                    <a:pt x="6161151" y="1606067"/>
                  </a:lnTo>
                  <a:lnTo>
                    <a:pt x="6158293" y="1594231"/>
                  </a:lnTo>
                  <a:lnTo>
                    <a:pt x="6158293" y="1648498"/>
                  </a:lnTo>
                  <a:lnTo>
                    <a:pt x="5785307" y="1325524"/>
                  </a:lnTo>
                  <a:lnTo>
                    <a:pt x="6031865" y="1124991"/>
                  </a:lnTo>
                  <a:lnTo>
                    <a:pt x="6158293" y="1648498"/>
                  </a:lnTo>
                  <a:lnTo>
                    <a:pt x="6158293" y="1594231"/>
                  </a:lnTo>
                  <a:lnTo>
                    <a:pt x="6042838" y="1116063"/>
                  </a:lnTo>
                  <a:lnTo>
                    <a:pt x="6166180" y="1015746"/>
                  </a:lnTo>
                  <a:lnTo>
                    <a:pt x="6297523" y="1339176"/>
                  </a:lnTo>
                  <a:lnTo>
                    <a:pt x="6297523" y="1305458"/>
                  </a:lnTo>
                  <a:lnTo>
                    <a:pt x="6176467" y="1007389"/>
                  </a:lnTo>
                  <a:lnTo>
                    <a:pt x="6521920" y="726414"/>
                  </a:lnTo>
                  <a:lnTo>
                    <a:pt x="6530289" y="729894"/>
                  </a:lnTo>
                  <a:lnTo>
                    <a:pt x="6527038" y="733679"/>
                  </a:lnTo>
                  <a:lnTo>
                    <a:pt x="6539319" y="736777"/>
                  </a:lnTo>
                  <a:lnTo>
                    <a:pt x="6544767" y="743458"/>
                  </a:lnTo>
                  <a:lnTo>
                    <a:pt x="6544767" y="677468"/>
                  </a:lnTo>
                  <a:lnTo>
                    <a:pt x="6499352" y="687578"/>
                  </a:lnTo>
                  <a:lnTo>
                    <a:pt x="6519367" y="712216"/>
                  </a:lnTo>
                  <a:lnTo>
                    <a:pt x="6171463" y="995070"/>
                  </a:lnTo>
                  <a:lnTo>
                    <a:pt x="6161176" y="969746"/>
                  </a:lnTo>
                  <a:lnTo>
                    <a:pt x="6161176" y="1003427"/>
                  </a:lnTo>
                  <a:lnTo>
                    <a:pt x="6039523" y="1102334"/>
                  </a:lnTo>
                  <a:lnTo>
                    <a:pt x="5802211" y="119557"/>
                  </a:lnTo>
                  <a:lnTo>
                    <a:pt x="6161176" y="1003427"/>
                  </a:lnTo>
                  <a:lnTo>
                    <a:pt x="6161176" y="969746"/>
                  </a:lnTo>
                  <a:lnTo>
                    <a:pt x="5790743" y="57734"/>
                  </a:lnTo>
                  <a:lnTo>
                    <a:pt x="6518554" y="627799"/>
                  </a:lnTo>
                  <a:lnTo>
                    <a:pt x="6498971" y="652780"/>
                  </a:lnTo>
                  <a:lnTo>
                    <a:pt x="6580746" y="669442"/>
                  </a:lnTo>
                  <a:lnTo>
                    <a:pt x="6580746" y="666051"/>
                  </a:lnTo>
                  <a:lnTo>
                    <a:pt x="6566294" y="635635"/>
                  </a:lnTo>
                  <a:lnTo>
                    <a:pt x="6545961" y="592836"/>
                  </a:lnTo>
                  <a:lnTo>
                    <a:pt x="6526416" y="617766"/>
                  </a:lnTo>
                  <a:lnTo>
                    <a:pt x="5779897" y="33147"/>
                  </a:lnTo>
                  <a:lnTo>
                    <a:pt x="5775960" y="38100"/>
                  </a:lnTo>
                  <a:lnTo>
                    <a:pt x="5769737" y="39624"/>
                  </a:lnTo>
                  <a:lnTo>
                    <a:pt x="6028550" y="1111250"/>
                  </a:lnTo>
                  <a:lnTo>
                    <a:pt x="5771896" y="1319911"/>
                  </a:lnTo>
                  <a:lnTo>
                    <a:pt x="5776379" y="1325397"/>
                  </a:lnTo>
                  <a:lnTo>
                    <a:pt x="5775960" y="1325880"/>
                  </a:lnTo>
                  <a:lnTo>
                    <a:pt x="5769991" y="1328166"/>
                  </a:lnTo>
                  <a:lnTo>
                    <a:pt x="6028779" y="1986724"/>
                  </a:lnTo>
                  <a:lnTo>
                    <a:pt x="5770118" y="2609977"/>
                  </a:lnTo>
                  <a:lnTo>
                    <a:pt x="5775007" y="2612021"/>
                  </a:lnTo>
                  <a:lnTo>
                    <a:pt x="5775477" y="2612656"/>
                  </a:lnTo>
                  <a:lnTo>
                    <a:pt x="5771642" y="2616708"/>
                  </a:lnTo>
                  <a:lnTo>
                    <a:pt x="6028817" y="2860624"/>
                  </a:lnTo>
                  <a:lnTo>
                    <a:pt x="5769737" y="3898392"/>
                  </a:lnTo>
                  <a:lnTo>
                    <a:pt x="5771743" y="3898900"/>
                  </a:lnTo>
                  <a:lnTo>
                    <a:pt x="5776633" y="3901008"/>
                  </a:lnTo>
                  <a:lnTo>
                    <a:pt x="5779389" y="3905262"/>
                  </a:lnTo>
                  <a:lnTo>
                    <a:pt x="6521971" y="3423970"/>
                  </a:lnTo>
                  <a:lnTo>
                    <a:pt x="6539230" y="3450590"/>
                  </a:lnTo>
                  <a:lnTo>
                    <a:pt x="6565303" y="3406406"/>
                  </a:lnTo>
                  <a:lnTo>
                    <a:pt x="6582143" y="3377857"/>
                  </a:lnTo>
                  <a:lnTo>
                    <a:pt x="6582537" y="3378200"/>
                  </a:lnTo>
                  <a:lnTo>
                    <a:pt x="6582562" y="3377793"/>
                  </a:lnTo>
                  <a:lnTo>
                    <a:pt x="6596367" y="3317621"/>
                  </a:lnTo>
                  <a:lnTo>
                    <a:pt x="6601587" y="3294888"/>
                  </a:lnTo>
                  <a:close/>
                </a:path>
                <a:path w="8722360" h="3938270">
                  <a:moveTo>
                    <a:pt x="8722233" y="3377184"/>
                  </a:moveTo>
                  <a:lnTo>
                    <a:pt x="8709533" y="3370834"/>
                  </a:lnTo>
                  <a:lnTo>
                    <a:pt x="8646033" y="3339084"/>
                  </a:lnTo>
                  <a:lnTo>
                    <a:pt x="8646033" y="3370834"/>
                  </a:lnTo>
                  <a:lnTo>
                    <a:pt x="7673340" y="3370834"/>
                  </a:lnTo>
                  <a:lnTo>
                    <a:pt x="7673340" y="3383534"/>
                  </a:lnTo>
                  <a:lnTo>
                    <a:pt x="8646033" y="3383534"/>
                  </a:lnTo>
                  <a:lnTo>
                    <a:pt x="8646033" y="3415284"/>
                  </a:lnTo>
                  <a:lnTo>
                    <a:pt x="8709533" y="3383534"/>
                  </a:lnTo>
                  <a:lnTo>
                    <a:pt x="8722233" y="3377184"/>
                  </a:lnTo>
                  <a:close/>
                </a:path>
                <a:path w="8722360" h="3938270">
                  <a:moveTo>
                    <a:pt x="8722233" y="2023872"/>
                  </a:moveTo>
                  <a:lnTo>
                    <a:pt x="8709533" y="2017522"/>
                  </a:lnTo>
                  <a:lnTo>
                    <a:pt x="8646033" y="1985772"/>
                  </a:lnTo>
                  <a:lnTo>
                    <a:pt x="8646033" y="2017522"/>
                  </a:lnTo>
                  <a:lnTo>
                    <a:pt x="7673340" y="2017522"/>
                  </a:lnTo>
                  <a:lnTo>
                    <a:pt x="7673340" y="2030222"/>
                  </a:lnTo>
                  <a:lnTo>
                    <a:pt x="8646033" y="2030222"/>
                  </a:lnTo>
                  <a:lnTo>
                    <a:pt x="8646033" y="2061972"/>
                  </a:lnTo>
                  <a:lnTo>
                    <a:pt x="8709533" y="2030222"/>
                  </a:lnTo>
                  <a:lnTo>
                    <a:pt x="8722233" y="2023872"/>
                  </a:lnTo>
                  <a:close/>
                </a:path>
                <a:path w="8722360" h="3938270">
                  <a:moveTo>
                    <a:pt x="8722233" y="669036"/>
                  </a:moveTo>
                  <a:lnTo>
                    <a:pt x="8709533" y="662686"/>
                  </a:lnTo>
                  <a:lnTo>
                    <a:pt x="8646033" y="630936"/>
                  </a:lnTo>
                  <a:lnTo>
                    <a:pt x="8646033" y="662686"/>
                  </a:lnTo>
                  <a:lnTo>
                    <a:pt x="7673340" y="662686"/>
                  </a:lnTo>
                  <a:lnTo>
                    <a:pt x="7673340" y="675386"/>
                  </a:lnTo>
                  <a:lnTo>
                    <a:pt x="8646033" y="675386"/>
                  </a:lnTo>
                  <a:lnTo>
                    <a:pt x="8646033" y="707136"/>
                  </a:lnTo>
                  <a:lnTo>
                    <a:pt x="8709533" y="675386"/>
                  </a:lnTo>
                  <a:lnTo>
                    <a:pt x="8722233" y="66903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530852" y="1415796"/>
              <a:ext cx="2880360" cy="4749165"/>
            </a:xfrm>
            <a:custGeom>
              <a:avLst/>
              <a:gdLst/>
              <a:ahLst/>
              <a:cxnLst/>
              <a:rect l="l" t="t" r="r" b="b"/>
              <a:pathLst>
                <a:path w="2880359" h="4749165">
                  <a:moveTo>
                    <a:pt x="0" y="192277"/>
                  </a:moveTo>
                  <a:lnTo>
                    <a:pt x="6322" y="145209"/>
                  </a:lnTo>
                  <a:lnTo>
                    <a:pt x="24167" y="102917"/>
                  </a:lnTo>
                  <a:lnTo>
                    <a:pt x="51847" y="67087"/>
                  </a:lnTo>
                  <a:lnTo>
                    <a:pt x="87677" y="39407"/>
                  </a:lnTo>
                  <a:lnTo>
                    <a:pt x="129969" y="21562"/>
                  </a:lnTo>
                  <a:lnTo>
                    <a:pt x="177037" y="15239"/>
                  </a:lnTo>
                  <a:lnTo>
                    <a:pt x="885189" y="15239"/>
                  </a:lnTo>
                  <a:lnTo>
                    <a:pt x="932258" y="21562"/>
                  </a:lnTo>
                  <a:lnTo>
                    <a:pt x="974550" y="39407"/>
                  </a:lnTo>
                  <a:lnTo>
                    <a:pt x="1010380" y="67087"/>
                  </a:lnTo>
                  <a:lnTo>
                    <a:pt x="1038060" y="102917"/>
                  </a:lnTo>
                  <a:lnTo>
                    <a:pt x="1055905" y="145209"/>
                  </a:lnTo>
                  <a:lnTo>
                    <a:pt x="1062227" y="192277"/>
                  </a:lnTo>
                  <a:lnTo>
                    <a:pt x="1062227" y="4571745"/>
                  </a:lnTo>
                  <a:lnTo>
                    <a:pt x="1055905" y="4618810"/>
                  </a:lnTo>
                  <a:lnTo>
                    <a:pt x="1038060" y="4661101"/>
                  </a:lnTo>
                  <a:lnTo>
                    <a:pt x="1010380" y="4696931"/>
                  </a:lnTo>
                  <a:lnTo>
                    <a:pt x="974550" y="4724613"/>
                  </a:lnTo>
                  <a:lnTo>
                    <a:pt x="932258" y="4742460"/>
                  </a:lnTo>
                  <a:lnTo>
                    <a:pt x="885189" y="4748783"/>
                  </a:lnTo>
                  <a:lnTo>
                    <a:pt x="177037" y="4748783"/>
                  </a:lnTo>
                  <a:lnTo>
                    <a:pt x="129969" y="4742460"/>
                  </a:lnTo>
                  <a:lnTo>
                    <a:pt x="87677" y="4724613"/>
                  </a:lnTo>
                  <a:lnTo>
                    <a:pt x="51847" y="4696931"/>
                  </a:lnTo>
                  <a:lnTo>
                    <a:pt x="24167" y="4661101"/>
                  </a:lnTo>
                  <a:lnTo>
                    <a:pt x="6322" y="4618810"/>
                  </a:lnTo>
                  <a:lnTo>
                    <a:pt x="0" y="4571745"/>
                  </a:lnTo>
                  <a:lnTo>
                    <a:pt x="0" y="192277"/>
                  </a:lnTo>
                  <a:close/>
                </a:path>
                <a:path w="2880359" h="4749165">
                  <a:moveTo>
                    <a:pt x="1818132" y="177037"/>
                  </a:moveTo>
                  <a:lnTo>
                    <a:pt x="1824454" y="129969"/>
                  </a:lnTo>
                  <a:lnTo>
                    <a:pt x="1842299" y="87677"/>
                  </a:lnTo>
                  <a:lnTo>
                    <a:pt x="1869979" y="51847"/>
                  </a:lnTo>
                  <a:lnTo>
                    <a:pt x="1905809" y="24167"/>
                  </a:lnTo>
                  <a:lnTo>
                    <a:pt x="1948101" y="6322"/>
                  </a:lnTo>
                  <a:lnTo>
                    <a:pt x="1995170" y="0"/>
                  </a:lnTo>
                  <a:lnTo>
                    <a:pt x="2703322" y="0"/>
                  </a:lnTo>
                  <a:lnTo>
                    <a:pt x="2750390" y="6322"/>
                  </a:lnTo>
                  <a:lnTo>
                    <a:pt x="2792682" y="24167"/>
                  </a:lnTo>
                  <a:lnTo>
                    <a:pt x="2828512" y="51847"/>
                  </a:lnTo>
                  <a:lnTo>
                    <a:pt x="2856192" y="87677"/>
                  </a:lnTo>
                  <a:lnTo>
                    <a:pt x="2874037" y="129969"/>
                  </a:lnTo>
                  <a:lnTo>
                    <a:pt x="2880359" y="177037"/>
                  </a:lnTo>
                  <a:lnTo>
                    <a:pt x="2880359" y="4556506"/>
                  </a:lnTo>
                  <a:lnTo>
                    <a:pt x="2874037" y="4603570"/>
                  </a:lnTo>
                  <a:lnTo>
                    <a:pt x="2856192" y="4645861"/>
                  </a:lnTo>
                  <a:lnTo>
                    <a:pt x="2828512" y="4681691"/>
                  </a:lnTo>
                  <a:lnTo>
                    <a:pt x="2792682" y="4709373"/>
                  </a:lnTo>
                  <a:lnTo>
                    <a:pt x="2750390" y="4727220"/>
                  </a:lnTo>
                  <a:lnTo>
                    <a:pt x="2703322" y="4733544"/>
                  </a:lnTo>
                  <a:lnTo>
                    <a:pt x="1995170" y="4733544"/>
                  </a:lnTo>
                  <a:lnTo>
                    <a:pt x="1948101" y="4727220"/>
                  </a:lnTo>
                  <a:lnTo>
                    <a:pt x="1905809" y="4709373"/>
                  </a:lnTo>
                  <a:lnTo>
                    <a:pt x="1869979" y="4681691"/>
                  </a:lnTo>
                  <a:lnTo>
                    <a:pt x="1842299" y="4645861"/>
                  </a:lnTo>
                  <a:lnTo>
                    <a:pt x="1824454" y="4603570"/>
                  </a:lnTo>
                  <a:lnTo>
                    <a:pt x="1818132" y="4556506"/>
                  </a:lnTo>
                  <a:lnTo>
                    <a:pt x="1818132" y="177037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11870435" y="6556585"/>
            <a:ext cx="204470" cy="165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dirty="0" sz="850" spc="40">
                <a:solidFill>
                  <a:srgbClr val="FFFFFF"/>
                </a:solidFill>
                <a:latin typeface="Tahoma"/>
                <a:cs typeface="Tahoma"/>
              </a:rPr>
              <a:t>34</a:t>
            </a:fld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2689860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89860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30048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90"/>
              <a:t>O</a:t>
            </a:r>
            <a:r>
              <a:rPr dirty="0" spc="50"/>
              <a:t>u</a:t>
            </a:r>
            <a:r>
              <a:rPr dirty="0" spc="25"/>
              <a:t>t</a:t>
            </a:r>
            <a:r>
              <a:rPr dirty="0" spc="175"/>
              <a:t>p</a:t>
            </a:r>
            <a:r>
              <a:rPr dirty="0" spc="50"/>
              <a:t>u</a:t>
            </a:r>
            <a:r>
              <a:rPr dirty="0" spc="55"/>
              <a:t>t</a:t>
            </a:r>
            <a:r>
              <a:rPr dirty="0" spc="-305"/>
              <a:t> </a:t>
            </a:r>
            <a:r>
              <a:rPr dirty="0" spc="105"/>
              <a:t>L</a:t>
            </a:r>
            <a:r>
              <a:rPr dirty="0" spc="-50"/>
              <a:t>a</a:t>
            </a:r>
            <a:r>
              <a:rPr dirty="0" spc="10"/>
              <a:t>y</a:t>
            </a:r>
            <a:r>
              <a:rPr dirty="0" spc="15"/>
              <a:t>e</a:t>
            </a:r>
            <a:r>
              <a:rPr dirty="0" spc="45"/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90926" y="2176348"/>
            <a:ext cx="45148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-3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 spc="-44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83510" y="3308350"/>
            <a:ext cx="1104265" cy="1058545"/>
            <a:chOff x="2683510" y="3308350"/>
            <a:chExt cx="1104265" cy="1058545"/>
          </a:xfrm>
        </p:grpSpPr>
        <p:sp>
          <p:nvSpPr>
            <p:cNvPr id="8" name="object 8"/>
            <p:cNvSpPr/>
            <p:nvPr/>
          </p:nvSpPr>
          <p:spPr>
            <a:xfrm>
              <a:off x="2689860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89860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042157" y="3531234"/>
            <a:ext cx="4584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83510" y="4661661"/>
            <a:ext cx="1104265" cy="1058545"/>
            <a:chOff x="2683510" y="4661661"/>
            <a:chExt cx="1104265" cy="1058545"/>
          </a:xfrm>
        </p:grpSpPr>
        <p:sp>
          <p:nvSpPr>
            <p:cNvPr id="12" name="object 12"/>
            <p:cNvSpPr/>
            <p:nvPr/>
          </p:nvSpPr>
          <p:spPr>
            <a:xfrm>
              <a:off x="2689860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89860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42157" y="4885435"/>
            <a:ext cx="4584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01641" y="5184394"/>
            <a:ext cx="1104265" cy="1058545"/>
            <a:chOff x="4501641" y="5184394"/>
            <a:chExt cx="1104265" cy="1058545"/>
          </a:xfrm>
        </p:grpSpPr>
        <p:sp>
          <p:nvSpPr>
            <p:cNvPr id="16" name="object 16"/>
            <p:cNvSpPr/>
            <p:nvPr/>
          </p:nvSpPr>
          <p:spPr>
            <a:xfrm>
              <a:off x="4507991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11"/>
                  </a:lnTo>
                  <a:lnTo>
                    <a:pt x="8788" y="616693"/>
                  </a:lnTo>
                  <a:lnTo>
                    <a:pt x="19485" y="661694"/>
                  </a:lnTo>
                  <a:lnTo>
                    <a:pt x="34127" y="705129"/>
                  </a:lnTo>
                  <a:lnTo>
                    <a:pt x="52523" y="746814"/>
                  </a:lnTo>
                  <a:lnTo>
                    <a:pt x="74478" y="786564"/>
                  </a:lnTo>
                  <a:lnTo>
                    <a:pt x="99801" y="824195"/>
                  </a:lnTo>
                  <a:lnTo>
                    <a:pt x="128300" y="859521"/>
                  </a:lnTo>
                  <a:lnTo>
                    <a:pt x="159781" y="892359"/>
                  </a:lnTo>
                  <a:lnTo>
                    <a:pt x="194053" y="922523"/>
                  </a:lnTo>
                  <a:lnTo>
                    <a:pt x="230923" y="949830"/>
                  </a:lnTo>
                  <a:lnTo>
                    <a:pt x="270199" y="974095"/>
                  </a:lnTo>
                  <a:lnTo>
                    <a:pt x="311688" y="995133"/>
                  </a:lnTo>
                  <a:lnTo>
                    <a:pt x="355197" y="1012760"/>
                  </a:lnTo>
                  <a:lnTo>
                    <a:pt x="400535" y="1026791"/>
                  </a:lnTo>
                  <a:lnTo>
                    <a:pt x="447508" y="1037042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2"/>
                  </a:lnTo>
                  <a:lnTo>
                    <a:pt x="690648" y="1026791"/>
                  </a:lnTo>
                  <a:lnTo>
                    <a:pt x="735986" y="1012760"/>
                  </a:lnTo>
                  <a:lnTo>
                    <a:pt x="779495" y="995133"/>
                  </a:lnTo>
                  <a:lnTo>
                    <a:pt x="820984" y="974095"/>
                  </a:lnTo>
                  <a:lnTo>
                    <a:pt x="860260" y="949830"/>
                  </a:lnTo>
                  <a:lnTo>
                    <a:pt x="897130" y="922523"/>
                  </a:lnTo>
                  <a:lnTo>
                    <a:pt x="931402" y="892359"/>
                  </a:lnTo>
                  <a:lnTo>
                    <a:pt x="962883" y="859521"/>
                  </a:lnTo>
                  <a:lnTo>
                    <a:pt x="991382" y="824195"/>
                  </a:lnTo>
                  <a:lnTo>
                    <a:pt x="1016705" y="786564"/>
                  </a:lnTo>
                  <a:lnTo>
                    <a:pt x="1038660" y="746814"/>
                  </a:lnTo>
                  <a:lnTo>
                    <a:pt x="1057056" y="705129"/>
                  </a:lnTo>
                  <a:lnTo>
                    <a:pt x="1071698" y="661694"/>
                  </a:lnTo>
                  <a:lnTo>
                    <a:pt x="1082395" y="616693"/>
                  </a:lnTo>
                  <a:lnTo>
                    <a:pt x="1088954" y="570311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3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07991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3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11"/>
                  </a:lnTo>
                  <a:lnTo>
                    <a:pt x="1082395" y="616693"/>
                  </a:lnTo>
                  <a:lnTo>
                    <a:pt x="1071698" y="661694"/>
                  </a:lnTo>
                  <a:lnTo>
                    <a:pt x="1057056" y="705129"/>
                  </a:lnTo>
                  <a:lnTo>
                    <a:pt x="1038660" y="746814"/>
                  </a:lnTo>
                  <a:lnTo>
                    <a:pt x="1016705" y="786564"/>
                  </a:lnTo>
                  <a:lnTo>
                    <a:pt x="991382" y="824195"/>
                  </a:lnTo>
                  <a:lnTo>
                    <a:pt x="962883" y="859521"/>
                  </a:lnTo>
                  <a:lnTo>
                    <a:pt x="931402" y="892359"/>
                  </a:lnTo>
                  <a:lnTo>
                    <a:pt x="897130" y="922523"/>
                  </a:lnTo>
                  <a:lnTo>
                    <a:pt x="860260" y="949830"/>
                  </a:lnTo>
                  <a:lnTo>
                    <a:pt x="820984" y="974095"/>
                  </a:lnTo>
                  <a:lnTo>
                    <a:pt x="779495" y="995133"/>
                  </a:lnTo>
                  <a:lnTo>
                    <a:pt x="735986" y="1012760"/>
                  </a:lnTo>
                  <a:lnTo>
                    <a:pt x="690648" y="1026791"/>
                  </a:lnTo>
                  <a:lnTo>
                    <a:pt x="643675" y="1037042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2"/>
                  </a:lnTo>
                  <a:lnTo>
                    <a:pt x="400535" y="1026791"/>
                  </a:lnTo>
                  <a:lnTo>
                    <a:pt x="355197" y="1012760"/>
                  </a:lnTo>
                  <a:lnTo>
                    <a:pt x="311688" y="995133"/>
                  </a:lnTo>
                  <a:lnTo>
                    <a:pt x="270199" y="974095"/>
                  </a:lnTo>
                  <a:lnTo>
                    <a:pt x="230923" y="949830"/>
                  </a:lnTo>
                  <a:lnTo>
                    <a:pt x="194053" y="922523"/>
                  </a:lnTo>
                  <a:lnTo>
                    <a:pt x="159781" y="892359"/>
                  </a:lnTo>
                  <a:lnTo>
                    <a:pt x="128300" y="859521"/>
                  </a:lnTo>
                  <a:lnTo>
                    <a:pt x="99801" y="824195"/>
                  </a:lnTo>
                  <a:lnTo>
                    <a:pt x="74478" y="786564"/>
                  </a:lnTo>
                  <a:lnTo>
                    <a:pt x="52523" y="746814"/>
                  </a:lnTo>
                  <a:lnTo>
                    <a:pt x="34127" y="705129"/>
                  </a:lnTo>
                  <a:lnTo>
                    <a:pt x="19485" y="661694"/>
                  </a:lnTo>
                  <a:lnTo>
                    <a:pt x="8788" y="616693"/>
                  </a:lnTo>
                  <a:lnTo>
                    <a:pt x="2229" y="570311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006085" y="5408472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01641" y="3896614"/>
            <a:ext cx="1104265" cy="1058545"/>
            <a:chOff x="4501641" y="3896614"/>
            <a:chExt cx="1104265" cy="1058545"/>
          </a:xfrm>
        </p:grpSpPr>
        <p:sp>
          <p:nvSpPr>
            <p:cNvPr id="20" name="object 20"/>
            <p:cNvSpPr/>
            <p:nvPr/>
          </p:nvSpPr>
          <p:spPr>
            <a:xfrm>
              <a:off x="4507991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07991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006085" y="4120641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01641" y="2610357"/>
            <a:ext cx="1104265" cy="1058545"/>
            <a:chOff x="4501641" y="2610357"/>
            <a:chExt cx="1104265" cy="1058545"/>
          </a:xfrm>
        </p:grpSpPr>
        <p:sp>
          <p:nvSpPr>
            <p:cNvPr id="24" name="object 24"/>
            <p:cNvSpPr/>
            <p:nvPr/>
          </p:nvSpPr>
          <p:spPr>
            <a:xfrm>
              <a:off x="4507991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07991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006085" y="283230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01641" y="1322577"/>
            <a:ext cx="1104265" cy="1058545"/>
            <a:chOff x="4501641" y="1322577"/>
            <a:chExt cx="1104265" cy="1058545"/>
          </a:xfrm>
        </p:grpSpPr>
        <p:sp>
          <p:nvSpPr>
            <p:cNvPr id="28" name="object 28"/>
            <p:cNvSpPr/>
            <p:nvPr/>
          </p:nvSpPr>
          <p:spPr>
            <a:xfrm>
              <a:off x="4507991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507991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006085" y="154452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319773" y="5184394"/>
            <a:ext cx="1104265" cy="1058545"/>
            <a:chOff x="6319773" y="5184394"/>
            <a:chExt cx="1104265" cy="1058545"/>
          </a:xfrm>
        </p:grpSpPr>
        <p:sp>
          <p:nvSpPr>
            <p:cNvPr id="32" name="object 32"/>
            <p:cNvSpPr/>
            <p:nvPr/>
          </p:nvSpPr>
          <p:spPr>
            <a:xfrm>
              <a:off x="6326123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11"/>
                  </a:lnTo>
                  <a:lnTo>
                    <a:pt x="8788" y="616693"/>
                  </a:lnTo>
                  <a:lnTo>
                    <a:pt x="19485" y="661694"/>
                  </a:lnTo>
                  <a:lnTo>
                    <a:pt x="34127" y="705129"/>
                  </a:lnTo>
                  <a:lnTo>
                    <a:pt x="52523" y="746814"/>
                  </a:lnTo>
                  <a:lnTo>
                    <a:pt x="74478" y="786564"/>
                  </a:lnTo>
                  <a:lnTo>
                    <a:pt x="99801" y="824195"/>
                  </a:lnTo>
                  <a:lnTo>
                    <a:pt x="128300" y="859521"/>
                  </a:lnTo>
                  <a:lnTo>
                    <a:pt x="159781" y="892359"/>
                  </a:lnTo>
                  <a:lnTo>
                    <a:pt x="194053" y="922523"/>
                  </a:lnTo>
                  <a:lnTo>
                    <a:pt x="230923" y="949830"/>
                  </a:lnTo>
                  <a:lnTo>
                    <a:pt x="270199" y="974095"/>
                  </a:lnTo>
                  <a:lnTo>
                    <a:pt x="311688" y="995133"/>
                  </a:lnTo>
                  <a:lnTo>
                    <a:pt x="355197" y="1012760"/>
                  </a:lnTo>
                  <a:lnTo>
                    <a:pt x="400535" y="1026791"/>
                  </a:lnTo>
                  <a:lnTo>
                    <a:pt x="447508" y="1037042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2"/>
                  </a:lnTo>
                  <a:lnTo>
                    <a:pt x="690648" y="1026791"/>
                  </a:lnTo>
                  <a:lnTo>
                    <a:pt x="735986" y="1012760"/>
                  </a:lnTo>
                  <a:lnTo>
                    <a:pt x="779495" y="995133"/>
                  </a:lnTo>
                  <a:lnTo>
                    <a:pt x="820984" y="974095"/>
                  </a:lnTo>
                  <a:lnTo>
                    <a:pt x="860260" y="949830"/>
                  </a:lnTo>
                  <a:lnTo>
                    <a:pt x="897130" y="922523"/>
                  </a:lnTo>
                  <a:lnTo>
                    <a:pt x="931402" y="892359"/>
                  </a:lnTo>
                  <a:lnTo>
                    <a:pt x="962883" y="859521"/>
                  </a:lnTo>
                  <a:lnTo>
                    <a:pt x="991382" y="824195"/>
                  </a:lnTo>
                  <a:lnTo>
                    <a:pt x="1016705" y="786564"/>
                  </a:lnTo>
                  <a:lnTo>
                    <a:pt x="1038660" y="746814"/>
                  </a:lnTo>
                  <a:lnTo>
                    <a:pt x="1057056" y="705129"/>
                  </a:lnTo>
                  <a:lnTo>
                    <a:pt x="1071698" y="661694"/>
                  </a:lnTo>
                  <a:lnTo>
                    <a:pt x="1082395" y="616693"/>
                  </a:lnTo>
                  <a:lnTo>
                    <a:pt x="1088954" y="570311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3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26123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3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11"/>
                  </a:lnTo>
                  <a:lnTo>
                    <a:pt x="1082395" y="616693"/>
                  </a:lnTo>
                  <a:lnTo>
                    <a:pt x="1071698" y="661694"/>
                  </a:lnTo>
                  <a:lnTo>
                    <a:pt x="1057056" y="705129"/>
                  </a:lnTo>
                  <a:lnTo>
                    <a:pt x="1038660" y="746814"/>
                  </a:lnTo>
                  <a:lnTo>
                    <a:pt x="1016705" y="786564"/>
                  </a:lnTo>
                  <a:lnTo>
                    <a:pt x="991382" y="824195"/>
                  </a:lnTo>
                  <a:lnTo>
                    <a:pt x="962883" y="859521"/>
                  </a:lnTo>
                  <a:lnTo>
                    <a:pt x="931402" y="892359"/>
                  </a:lnTo>
                  <a:lnTo>
                    <a:pt x="897130" y="922523"/>
                  </a:lnTo>
                  <a:lnTo>
                    <a:pt x="860260" y="949830"/>
                  </a:lnTo>
                  <a:lnTo>
                    <a:pt x="820984" y="974095"/>
                  </a:lnTo>
                  <a:lnTo>
                    <a:pt x="779495" y="995133"/>
                  </a:lnTo>
                  <a:lnTo>
                    <a:pt x="735986" y="1012760"/>
                  </a:lnTo>
                  <a:lnTo>
                    <a:pt x="690648" y="1026791"/>
                  </a:lnTo>
                  <a:lnTo>
                    <a:pt x="643675" y="1037042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2"/>
                  </a:lnTo>
                  <a:lnTo>
                    <a:pt x="400535" y="1026791"/>
                  </a:lnTo>
                  <a:lnTo>
                    <a:pt x="355197" y="1012760"/>
                  </a:lnTo>
                  <a:lnTo>
                    <a:pt x="311688" y="995133"/>
                  </a:lnTo>
                  <a:lnTo>
                    <a:pt x="270199" y="974095"/>
                  </a:lnTo>
                  <a:lnTo>
                    <a:pt x="230923" y="949830"/>
                  </a:lnTo>
                  <a:lnTo>
                    <a:pt x="194053" y="922523"/>
                  </a:lnTo>
                  <a:lnTo>
                    <a:pt x="159781" y="892359"/>
                  </a:lnTo>
                  <a:lnTo>
                    <a:pt x="128300" y="859521"/>
                  </a:lnTo>
                  <a:lnTo>
                    <a:pt x="99801" y="824195"/>
                  </a:lnTo>
                  <a:lnTo>
                    <a:pt x="74478" y="786564"/>
                  </a:lnTo>
                  <a:lnTo>
                    <a:pt x="52523" y="746814"/>
                  </a:lnTo>
                  <a:lnTo>
                    <a:pt x="34127" y="705129"/>
                  </a:lnTo>
                  <a:lnTo>
                    <a:pt x="19485" y="661694"/>
                  </a:lnTo>
                  <a:lnTo>
                    <a:pt x="8788" y="616693"/>
                  </a:lnTo>
                  <a:lnTo>
                    <a:pt x="2229" y="570311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824598" y="5408472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19773" y="3896614"/>
            <a:ext cx="1104265" cy="1058545"/>
            <a:chOff x="6319773" y="3896614"/>
            <a:chExt cx="1104265" cy="1058545"/>
          </a:xfrm>
        </p:grpSpPr>
        <p:sp>
          <p:nvSpPr>
            <p:cNvPr id="36" name="object 36"/>
            <p:cNvSpPr/>
            <p:nvPr/>
          </p:nvSpPr>
          <p:spPr>
            <a:xfrm>
              <a:off x="6326123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326123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824598" y="4120641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319773" y="2610357"/>
            <a:ext cx="1104265" cy="1058545"/>
            <a:chOff x="6319773" y="2610357"/>
            <a:chExt cx="1104265" cy="1058545"/>
          </a:xfrm>
        </p:grpSpPr>
        <p:sp>
          <p:nvSpPr>
            <p:cNvPr id="40" name="object 40"/>
            <p:cNvSpPr/>
            <p:nvPr/>
          </p:nvSpPr>
          <p:spPr>
            <a:xfrm>
              <a:off x="6326123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26123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824598" y="283230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319773" y="1322577"/>
            <a:ext cx="1104265" cy="1058545"/>
            <a:chOff x="6319773" y="1322577"/>
            <a:chExt cx="1104265" cy="1058545"/>
          </a:xfrm>
        </p:grpSpPr>
        <p:sp>
          <p:nvSpPr>
            <p:cNvPr id="44" name="object 44"/>
            <p:cNvSpPr/>
            <p:nvPr/>
          </p:nvSpPr>
          <p:spPr>
            <a:xfrm>
              <a:off x="6326123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326123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824598" y="154452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217154" y="1953514"/>
            <a:ext cx="1104265" cy="1058545"/>
            <a:chOff x="8217154" y="1953514"/>
            <a:chExt cx="1104265" cy="1058545"/>
          </a:xfrm>
        </p:grpSpPr>
        <p:sp>
          <p:nvSpPr>
            <p:cNvPr id="48" name="object 48"/>
            <p:cNvSpPr/>
            <p:nvPr/>
          </p:nvSpPr>
          <p:spPr>
            <a:xfrm>
              <a:off x="8223504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223504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679180" y="2226944"/>
            <a:ext cx="38989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19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8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217154" y="3308350"/>
            <a:ext cx="1104265" cy="1058545"/>
            <a:chOff x="8217154" y="3308350"/>
            <a:chExt cx="1104265" cy="1058545"/>
          </a:xfrm>
        </p:grpSpPr>
        <p:sp>
          <p:nvSpPr>
            <p:cNvPr id="52" name="object 52"/>
            <p:cNvSpPr/>
            <p:nvPr/>
          </p:nvSpPr>
          <p:spPr>
            <a:xfrm>
              <a:off x="8223504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223504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8637396" y="3581526"/>
            <a:ext cx="397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0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5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217154" y="4661661"/>
            <a:ext cx="1104265" cy="1058545"/>
            <a:chOff x="8217154" y="4661661"/>
            <a:chExt cx="1104265" cy="1058545"/>
          </a:xfrm>
        </p:grpSpPr>
        <p:sp>
          <p:nvSpPr>
            <p:cNvPr id="56" name="object 56"/>
            <p:cNvSpPr/>
            <p:nvPr/>
          </p:nvSpPr>
          <p:spPr>
            <a:xfrm>
              <a:off x="8223504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223504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8637396" y="4935727"/>
            <a:ext cx="397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0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5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641348" y="1377696"/>
            <a:ext cx="8722360" cy="4810125"/>
            <a:chOff x="1641348" y="1377696"/>
            <a:chExt cx="8722360" cy="4810125"/>
          </a:xfrm>
        </p:grpSpPr>
        <p:sp>
          <p:nvSpPr>
            <p:cNvPr id="60" name="object 60"/>
            <p:cNvSpPr/>
            <p:nvPr/>
          </p:nvSpPr>
          <p:spPr>
            <a:xfrm>
              <a:off x="1641348" y="1813559"/>
              <a:ext cx="8722360" cy="3938270"/>
            </a:xfrm>
            <a:custGeom>
              <a:avLst/>
              <a:gdLst/>
              <a:ahLst/>
              <a:cxnLst/>
              <a:rect l="l" t="t" r="r" b="b"/>
              <a:pathLst>
                <a:path w="8722360" h="3938270">
                  <a:moveTo>
                    <a:pt x="1048893" y="3377184"/>
                  </a:moveTo>
                  <a:lnTo>
                    <a:pt x="1036193" y="3370834"/>
                  </a:lnTo>
                  <a:lnTo>
                    <a:pt x="972693" y="3339084"/>
                  </a:lnTo>
                  <a:lnTo>
                    <a:pt x="972693" y="3370834"/>
                  </a:lnTo>
                  <a:lnTo>
                    <a:pt x="0" y="3370834"/>
                  </a:lnTo>
                  <a:lnTo>
                    <a:pt x="0" y="3383534"/>
                  </a:lnTo>
                  <a:lnTo>
                    <a:pt x="972693" y="3383534"/>
                  </a:lnTo>
                  <a:lnTo>
                    <a:pt x="972693" y="3415284"/>
                  </a:lnTo>
                  <a:lnTo>
                    <a:pt x="1036193" y="3383534"/>
                  </a:lnTo>
                  <a:lnTo>
                    <a:pt x="1048893" y="3377184"/>
                  </a:lnTo>
                  <a:close/>
                </a:path>
                <a:path w="8722360" h="3938270">
                  <a:moveTo>
                    <a:pt x="1048893" y="2023872"/>
                  </a:moveTo>
                  <a:lnTo>
                    <a:pt x="1036193" y="2017522"/>
                  </a:lnTo>
                  <a:lnTo>
                    <a:pt x="972693" y="1985772"/>
                  </a:lnTo>
                  <a:lnTo>
                    <a:pt x="972693" y="2017522"/>
                  </a:lnTo>
                  <a:lnTo>
                    <a:pt x="0" y="2017522"/>
                  </a:lnTo>
                  <a:lnTo>
                    <a:pt x="0" y="2030222"/>
                  </a:lnTo>
                  <a:lnTo>
                    <a:pt x="972693" y="2030222"/>
                  </a:lnTo>
                  <a:lnTo>
                    <a:pt x="972693" y="2061972"/>
                  </a:lnTo>
                  <a:lnTo>
                    <a:pt x="1036193" y="2030222"/>
                  </a:lnTo>
                  <a:lnTo>
                    <a:pt x="1048893" y="2023872"/>
                  </a:lnTo>
                  <a:close/>
                </a:path>
                <a:path w="8722360" h="3938270">
                  <a:moveTo>
                    <a:pt x="1048893" y="669036"/>
                  </a:moveTo>
                  <a:lnTo>
                    <a:pt x="1036193" y="662686"/>
                  </a:lnTo>
                  <a:lnTo>
                    <a:pt x="972693" y="630936"/>
                  </a:lnTo>
                  <a:lnTo>
                    <a:pt x="972693" y="662686"/>
                  </a:lnTo>
                  <a:lnTo>
                    <a:pt x="0" y="662686"/>
                  </a:lnTo>
                  <a:lnTo>
                    <a:pt x="0" y="675386"/>
                  </a:lnTo>
                  <a:lnTo>
                    <a:pt x="972693" y="675386"/>
                  </a:lnTo>
                  <a:lnTo>
                    <a:pt x="972693" y="707136"/>
                  </a:lnTo>
                  <a:lnTo>
                    <a:pt x="1036193" y="675386"/>
                  </a:lnTo>
                  <a:lnTo>
                    <a:pt x="1048893" y="669036"/>
                  </a:lnTo>
                  <a:close/>
                </a:path>
                <a:path w="8722360" h="3938270">
                  <a:moveTo>
                    <a:pt x="2887980" y="120650"/>
                  </a:moveTo>
                  <a:lnTo>
                    <a:pt x="2882392" y="98806"/>
                  </a:lnTo>
                  <a:lnTo>
                    <a:pt x="2866898" y="38100"/>
                  </a:lnTo>
                  <a:lnTo>
                    <a:pt x="2840977" y="44767"/>
                  </a:lnTo>
                  <a:lnTo>
                    <a:pt x="2840977" y="127381"/>
                  </a:lnTo>
                  <a:lnTo>
                    <a:pt x="2628823" y="1101674"/>
                  </a:lnTo>
                  <a:lnTo>
                    <a:pt x="2625725" y="1098880"/>
                  </a:lnTo>
                  <a:lnTo>
                    <a:pt x="2625725" y="1115910"/>
                  </a:lnTo>
                  <a:lnTo>
                    <a:pt x="2510955" y="1642986"/>
                  </a:lnTo>
                  <a:lnTo>
                    <a:pt x="2505303" y="1627886"/>
                  </a:lnTo>
                  <a:lnTo>
                    <a:pt x="2505303" y="1664271"/>
                  </a:lnTo>
                  <a:lnTo>
                    <a:pt x="2501735" y="1667700"/>
                  </a:lnTo>
                  <a:lnTo>
                    <a:pt x="2501735" y="1685315"/>
                  </a:lnTo>
                  <a:lnTo>
                    <a:pt x="2439390" y="1971649"/>
                  </a:lnTo>
                  <a:lnTo>
                    <a:pt x="2432977" y="1943150"/>
                  </a:lnTo>
                  <a:lnTo>
                    <a:pt x="2432977" y="2001062"/>
                  </a:lnTo>
                  <a:lnTo>
                    <a:pt x="2386266" y="2215578"/>
                  </a:lnTo>
                  <a:lnTo>
                    <a:pt x="2383256" y="2213140"/>
                  </a:lnTo>
                  <a:lnTo>
                    <a:pt x="2383256" y="2229421"/>
                  </a:lnTo>
                  <a:lnTo>
                    <a:pt x="2326729" y="2488984"/>
                  </a:lnTo>
                  <a:lnTo>
                    <a:pt x="2154275" y="2043849"/>
                  </a:lnTo>
                  <a:lnTo>
                    <a:pt x="2383256" y="2229421"/>
                  </a:lnTo>
                  <a:lnTo>
                    <a:pt x="2383256" y="2213140"/>
                  </a:lnTo>
                  <a:lnTo>
                    <a:pt x="2149424" y="2023618"/>
                  </a:lnTo>
                  <a:lnTo>
                    <a:pt x="2386761" y="1795703"/>
                  </a:lnTo>
                  <a:lnTo>
                    <a:pt x="2432977" y="2001062"/>
                  </a:lnTo>
                  <a:lnTo>
                    <a:pt x="2432977" y="1943150"/>
                  </a:lnTo>
                  <a:lnTo>
                    <a:pt x="2397480" y="1785416"/>
                  </a:lnTo>
                  <a:lnTo>
                    <a:pt x="2501735" y="1685315"/>
                  </a:lnTo>
                  <a:lnTo>
                    <a:pt x="2501735" y="1667700"/>
                  </a:lnTo>
                  <a:lnTo>
                    <a:pt x="2394216" y="1770926"/>
                  </a:lnTo>
                  <a:lnTo>
                    <a:pt x="2383498" y="1723301"/>
                  </a:lnTo>
                  <a:lnTo>
                    <a:pt x="2383498" y="1781213"/>
                  </a:lnTo>
                  <a:lnTo>
                    <a:pt x="2154961" y="2000631"/>
                  </a:lnTo>
                  <a:lnTo>
                    <a:pt x="2327097" y="1530604"/>
                  </a:lnTo>
                  <a:lnTo>
                    <a:pt x="2383498" y="1781213"/>
                  </a:lnTo>
                  <a:lnTo>
                    <a:pt x="2383498" y="1723301"/>
                  </a:lnTo>
                  <a:lnTo>
                    <a:pt x="2335174" y="1508556"/>
                  </a:lnTo>
                  <a:lnTo>
                    <a:pt x="2390495" y="1357477"/>
                  </a:lnTo>
                  <a:lnTo>
                    <a:pt x="2505303" y="1664271"/>
                  </a:lnTo>
                  <a:lnTo>
                    <a:pt x="2505303" y="1627886"/>
                  </a:lnTo>
                  <a:lnTo>
                    <a:pt x="2397239" y="1339075"/>
                  </a:lnTo>
                  <a:lnTo>
                    <a:pt x="2515400" y="1016406"/>
                  </a:lnTo>
                  <a:lnTo>
                    <a:pt x="2625725" y="1115910"/>
                  </a:lnTo>
                  <a:lnTo>
                    <a:pt x="2625725" y="1098880"/>
                  </a:lnTo>
                  <a:lnTo>
                    <a:pt x="2520086" y="1003604"/>
                  </a:lnTo>
                  <a:lnTo>
                    <a:pt x="2840977" y="127381"/>
                  </a:lnTo>
                  <a:lnTo>
                    <a:pt x="2840977" y="44767"/>
                  </a:lnTo>
                  <a:lnTo>
                    <a:pt x="2832189" y="47028"/>
                  </a:lnTo>
                  <a:lnTo>
                    <a:pt x="2832189" y="114325"/>
                  </a:lnTo>
                  <a:lnTo>
                    <a:pt x="2509888" y="994410"/>
                  </a:lnTo>
                  <a:lnTo>
                    <a:pt x="2505202" y="990193"/>
                  </a:lnTo>
                  <a:lnTo>
                    <a:pt x="2505202" y="1007198"/>
                  </a:lnTo>
                  <a:lnTo>
                    <a:pt x="2390381" y="1320749"/>
                  </a:lnTo>
                  <a:lnTo>
                    <a:pt x="2383637" y="1302727"/>
                  </a:lnTo>
                  <a:lnTo>
                    <a:pt x="2383637" y="1339151"/>
                  </a:lnTo>
                  <a:lnTo>
                    <a:pt x="2330005" y="1485607"/>
                  </a:lnTo>
                  <a:lnTo>
                    <a:pt x="2166391" y="758621"/>
                  </a:lnTo>
                  <a:lnTo>
                    <a:pt x="2383637" y="1339151"/>
                  </a:lnTo>
                  <a:lnTo>
                    <a:pt x="2383637" y="1302727"/>
                  </a:lnTo>
                  <a:lnTo>
                    <a:pt x="2154783" y="691134"/>
                  </a:lnTo>
                  <a:lnTo>
                    <a:pt x="2505202" y="1007198"/>
                  </a:lnTo>
                  <a:lnTo>
                    <a:pt x="2505202" y="990193"/>
                  </a:lnTo>
                  <a:lnTo>
                    <a:pt x="2149614" y="669518"/>
                  </a:lnTo>
                  <a:lnTo>
                    <a:pt x="2808020" y="97663"/>
                  </a:lnTo>
                  <a:lnTo>
                    <a:pt x="2816377" y="100736"/>
                  </a:lnTo>
                  <a:lnTo>
                    <a:pt x="2813431" y="104394"/>
                  </a:lnTo>
                  <a:lnTo>
                    <a:pt x="2825915" y="107124"/>
                  </a:lnTo>
                  <a:lnTo>
                    <a:pt x="2832189" y="114325"/>
                  </a:lnTo>
                  <a:lnTo>
                    <a:pt x="2832189" y="47028"/>
                  </a:lnTo>
                  <a:lnTo>
                    <a:pt x="2784348" y="59309"/>
                  </a:lnTo>
                  <a:lnTo>
                    <a:pt x="2805201" y="83299"/>
                  </a:lnTo>
                  <a:lnTo>
                    <a:pt x="2135505" y="664972"/>
                  </a:lnTo>
                  <a:lnTo>
                    <a:pt x="2139150" y="669163"/>
                  </a:lnTo>
                  <a:lnTo>
                    <a:pt x="2133473" y="670433"/>
                  </a:lnTo>
                  <a:lnTo>
                    <a:pt x="2321928" y="1507655"/>
                  </a:lnTo>
                  <a:lnTo>
                    <a:pt x="2133727" y="2021586"/>
                  </a:lnTo>
                  <a:lnTo>
                    <a:pt x="2139200" y="2023630"/>
                  </a:lnTo>
                  <a:lnTo>
                    <a:pt x="2139492" y="2023948"/>
                  </a:lnTo>
                  <a:lnTo>
                    <a:pt x="2133727" y="2026158"/>
                  </a:lnTo>
                  <a:lnTo>
                    <a:pt x="2321814" y="2511577"/>
                  </a:lnTo>
                  <a:lnTo>
                    <a:pt x="2133473" y="3376549"/>
                  </a:lnTo>
                  <a:lnTo>
                    <a:pt x="2137803" y="3377488"/>
                  </a:lnTo>
                  <a:lnTo>
                    <a:pt x="2139137" y="3377971"/>
                  </a:lnTo>
                  <a:lnTo>
                    <a:pt x="2136013" y="3382391"/>
                  </a:lnTo>
                  <a:lnTo>
                    <a:pt x="2801340" y="3860622"/>
                  </a:lnTo>
                  <a:lnTo>
                    <a:pt x="2782824" y="3886390"/>
                  </a:lnTo>
                  <a:lnTo>
                    <a:pt x="2865869" y="3899776"/>
                  </a:lnTo>
                  <a:lnTo>
                    <a:pt x="2866898" y="3900690"/>
                  </a:lnTo>
                  <a:lnTo>
                    <a:pt x="2867012" y="3899471"/>
                  </a:lnTo>
                  <a:lnTo>
                    <a:pt x="2881858" y="3839387"/>
                  </a:lnTo>
                  <a:lnTo>
                    <a:pt x="2887345" y="3817226"/>
                  </a:lnTo>
                  <a:lnTo>
                    <a:pt x="2874492" y="3820134"/>
                  </a:lnTo>
                  <a:lnTo>
                    <a:pt x="2874899" y="3815880"/>
                  </a:lnTo>
                  <a:lnTo>
                    <a:pt x="2856115" y="3823170"/>
                  </a:lnTo>
                  <a:lnTo>
                    <a:pt x="2842463" y="3762514"/>
                  </a:lnTo>
                  <a:lnTo>
                    <a:pt x="2842463" y="3820071"/>
                  </a:lnTo>
                  <a:lnTo>
                    <a:pt x="2832544" y="3794480"/>
                  </a:lnTo>
                  <a:lnTo>
                    <a:pt x="2832544" y="3829570"/>
                  </a:lnTo>
                  <a:lnTo>
                    <a:pt x="2830195" y="3830104"/>
                  </a:lnTo>
                  <a:lnTo>
                    <a:pt x="2827274" y="3824516"/>
                  </a:lnTo>
                  <a:lnTo>
                    <a:pt x="2821927" y="3831958"/>
                  </a:lnTo>
                  <a:lnTo>
                    <a:pt x="2813050" y="3833952"/>
                  </a:lnTo>
                  <a:lnTo>
                    <a:pt x="2816707" y="3838448"/>
                  </a:lnTo>
                  <a:lnTo>
                    <a:pt x="2803906" y="3843401"/>
                  </a:lnTo>
                  <a:lnTo>
                    <a:pt x="2809824" y="3848798"/>
                  </a:lnTo>
                  <a:lnTo>
                    <a:pt x="2808732" y="3850322"/>
                  </a:lnTo>
                  <a:lnTo>
                    <a:pt x="2149132" y="3376130"/>
                  </a:lnTo>
                  <a:lnTo>
                    <a:pt x="2509850" y="2996857"/>
                  </a:lnTo>
                  <a:lnTo>
                    <a:pt x="2832544" y="3829570"/>
                  </a:lnTo>
                  <a:lnTo>
                    <a:pt x="2832544" y="3794480"/>
                  </a:lnTo>
                  <a:lnTo>
                    <a:pt x="2519540" y="2986671"/>
                  </a:lnTo>
                  <a:lnTo>
                    <a:pt x="2628950" y="2871635"/>
                  </a:lnTo>
                  <a:lnTo>
                    <a:pt x="2842463" y="3820071"/>
                  </a:lnTo>
                  <a:lnTo>
                    <a:pt x="2842463" y="3762514"/>
                  </a:lnTo>
                  <a:lnTo>
                    <a:pt x="2639453" y="2860573"/>
                  </a:lnTo>
                  <a:lnTo>
                    <a:pt x="2819006" y="2671788"/>
                  </a:lnTo>
                  <a:lnTo>
                    <a:pt x="2842006" y="2693670"/>
                  </a:lnTo>
                  <a:lnTo>
                    <a:pt x="2854172" y="2653792"/>
                  </a:lnTo>
                  <a:lnTo>
                    <a:pt x="2866606" y="2613088"/>
                  </a:lnTo>
                  <a:lnTo>
                    <a:pt x="2866898" y="2613152"/>
                  </a:lnTo>
                  <a:lnTo>
                    <a:pt x="2866707" y="2612758"/>
                  </a:lnTo>
                  <a:lnTo>
                    <a:pt x="2866834" y="2612339"/>
                  </a:lnTo>
                  <a:lnTo>
                    <a:pt x="2872994" y="2555113"/>
                  </a:lnTo>
                  <a:lnTo>
                    <a:pt x="2875915" y="2527681"/>
                  </a:lnTo>
                  <a:lnTo>
                    <a:pt x="2866694" y="2531135"/>
                  </a:lnTo>
                  <a:lnTo>
                    <a:pt x="2866694" y="2612212"/>
                  </a:lnTo>
                  <a:lnTo>
                    <a:pt x="2866491" y="2612288"/>
                  </a:lnTo>
                  <a:lnTo>
                    <a:pt x="2866288" y="2611844"/>
                  </a:lnTo>
                  <a:lnTo>
                    <a:pt x="2866694" y="2612212"/>
                  </a:lnTo>
                  <a:lnTo>
                    <a:pt x="2866694" y="2531135"/>
                  </a:lnTo>
                  <a:lnTo>
                    <a:pt x="2865145" y="2531707"/>
                  </a:lnTo>
                  <a:lnTo>
                    <a:pt x="2865145" y="2612771"/>
                  </a:lnTo>
                  <a:lnTo>
                    <a:pt x="2786761" y="2641092"/>
                  </a:lnTo>
                  <a:lnTo>
                    <a:pt x="2809760" y="2662999"/>
                  </a:lnTo>
                  <a:lnTo>
                    <a:pt x="2636088" y="2845638"/>
                  </a:lnTo>
                  <a:lnTo>
                    <a:pt x="2625585" y="2798978"/>
                  </a:lnTo>
                  <a:lnTo>
                    <a:pt x="2625585" y="2856687"/>
                  </a:lnTo>
                  <a:lnTo>
                    <a:pt x="2514460" y="2973552"/>
                  </a:lnTo>
                  <a:lnTo>
                    <a:pt x="2504770" y="2948546"/>
                  </a:lnTo>
                  <a:lnTo>
                    <a:pt x="2504770" y="2983738"/>
                  </a:lnTo>
                  <a:lnTo>
                    <a:pt x="2156307" y="3350209"/>
                  </a:lnTo>
                  <a:lnTo>
                    <a:pt x="2390584" y="2689047"/>
                  </a:lnTo>
                  <a:lnTo>
                    <a:pt x="2504770" y="2983738"/>
                  </a:lnTo>
                  <a:lnTo>
                    <a:pt x="2504770" y="2948546"/>
                  </a:lnTo>
                  <a:lnTo>
                    <a:pt x="2397099" y="2670645"/>
                  </a:lnTo>
                  <a:lnTo>
                    <a:pt x="2511209" y="2348598"/>
                  </a:lnTo>
                  <a:lnTo>
                    <a:pt x="2625585" y="2856687"/>
                  </a:lnTo>
                  <a:lnTo>
                    <a:pt x="2625585" y="2798978"/>
                  </a:lnTo>
                  <a:lnTo>
                    <a:pt x="2522867" y="2342540"/>
                  </a:lnTo>
                  <a:lnTo>
                    <a:pt x="2803690" y="2570111"/>
                  </a:lnTo>
                  <a:lnTo>
                    <a:pt x="2783713" y="2594737"/>
                  </a:lnTo>
                  <a:lnTo>
                    <a:pt x="2865145" y="2612771"/>
                  </a:lnTo>
                  <a:lnTo>
                    <a:pt x="2865145" y="2531707"/>
                  </a:lnTo>
                  <a:lnTo>
                    <a:pt x="2846184" y="2538793"/>
                  </a:lnTo>
                  <a:lnTo>
                    <a:pt x="2831477" y="2499499"/>
                  </a:lnTo>
                  <a:lnTo>
                    <a:pt x="2831477" y="2535847"/>
                  </a:lnTo>
                  <a:lnTo>
                    <a:pt x="2821648" y="2547963"/>
                  </a:lnTo>
                  <a:lnTo>
                    <a:pt x="2804541" y="2554351"/>
                  </a:lnTo>
                  <a:lnTo>
                    <a:pt x="2806115" y="2555824"/>
                  </a:lnTo>
                  <a:lnTo>
                    <a:pt x="2519959" y="2323922"/>
                  </a:lnTo>
                  <a:lnTo>
                    <a:pt x="2632887" y="2005228"/>
                  </a:lnTo>
                  <a:lnTo>
                    <a:pt x="2831477" y="2535847"/>
                  </a:lnTo>
                  <a:lnTo>
                    <a:pt x="2831477" y="2499499"/>
                  </a:lnTo>
                  <a:lnTo>
                    <a:pt x="2639504" y="1986534"/>
                  </a:lnTo>
                  <a:lnTo>
                    <a:pt x="2847416" y="1399806"/>
                  </a:lnTo>
                  <a:lnTo>
                    <a:pt x="2877439" y="1410462"/>
                  </a:lnTo>
                  <a:lnTo>
                    <a:pt x="2874099" y="1383665"/>
                  </a:lnTo>
                  <a:lnTo>
                    <a:pt x="2866898" y="1325880"/>
                  </a:lnTo>
                  <a:lnTo>
                    <a:pt x="2833509" y="1336268"/>
                  </a:lnTo>
                  <a:lnTo>
                    <a:pt x="2833509" y="1401140"/>
                  </a:lnTo>
                  <a:lnTo>
                    <a:pt x="2632608" y="1968106"/>
                  </a:lnTo>
                  <a:lnTo>
                    <a:pt x="2625991" y="1950427"/>
                  </a:lnTo>
                  <a:lnTo>
                    <a:pt x="2625991" y="1986800"/>
                  </a:lnTo>
                  <a:lnTo>
                    <a:pt x="2513952" y="2302980"/>
                  </a:lnTo>
                  <a:lnTo>
                    <a:pt x="2505049" y="2263432"/>
                  </a:lnTo>
                  <a:lnTo>
                    <a:pt x="2505049" y="2328113"/>
                  </a:lnTo>
                  <a:lnTo>
                    <a:pt x="2390089" y="2652547"/>
                  </a:lnTo>
                  <a:lnTo>
                    <a:pt x="2383561" y="2635707"/>
                  </a:lnTo>
                  <a:lnTo>
                    <a:pt x="2383561" y="2670949"/>
                  </a:lnTo>
                  <a:lnTo>
                    <a:pt x="2167140" y="3281730"/>
                  </a:lnTo>
                  <a:lnTo>
                    <a:pt x="2330158" y="2533104"/>
                  </a:lnTo>
                  <a:lnTo>
                    <a:pt x="2383561" y="2670949"/>
                  </a:lnTo>
                  <a:lnTo>
                    <a:pt x="2383561" y="2635707"/>
                  </a:lnTo>
                  <a:lnTo>
                    <a:pt x="2335072" y="2510523"/>
                  </a:lnTo>
                  <a:lnTo>
                    <a:pt x="2394331" y="2238400"/>
                  </a:lnTo>
                  <a:lnTo>
                    <a:pt x="2505049" y="2328113"/>
                  </a:lnTo>
                  <a:lnTo>
                    <a:pt x="2505049" y="2263432"/>
                  </a:lnTo>
                  <a:lnTo>
                    <a:pt x="2502471" y="2251976"/>
                  </a:lnTo>
                  <a:lnTo>
                    <a:pt x="2502471" y="2309749"/>
                  </a:lnTo>
                  <a:lnTo>
                    <a:pt x="2397341" y="2224557"/>
                  </a:lnTo>
                  <a:lnTo>
                    <a:pt x="2439606" y="2030488"/>
                  </a:lnTo>
                  <a:lnTo>
                    <a:pt x="2502471" y="2309749"/>
                  </a:lnTo>
                  <a:lnTo>
                    <a:pt x="2502471" y="2251976"/>
                  </a:lnTo>
                  <a:lnTo>
                    <a:pt x="2446007" y="2001075"/>
                  </a:lnTo>
                  <a:lnTo>
                    <a:pt x="2514181" y="1688007"/>
                  </a:lnTo>
                  <a:lnTo>
                    <a:pt x="2625991" y="1986800"/>
                  </a:lnTo>
                  <a:lnTo>
                    <a:pt x="2625991" y="1950427"/>
                  </a:lnTo>
                  <a:lnTo>
                    <a:pt x="2520162" y="1667598"/>
                  </a:lnTo>
                  <a:lnTo>
                    <a:pt x="2812097" y="1387271"/>
                  </a:lnTo>
                  <a:lnTo>
                    <a:pt x="2824403" y="1391640"/>
                  </a:lnTo>
                  <a:lnTo>
                    <a:pt x="2833509" y="1401140"/>
                  </a:lnTo>
                  <a:lnTo>
                    <a:pt x="2833509" y="1336268"/>
                  </a:lnTo>
                  <a:lnTo>
                    <a:pt x="2785618" y="1351153"/>
                  </a:lnTo>
                  <a:lnTo>
                    <a:pt x="2807563" y="1374063"/>
                  </a:lnTo>
                  <a:lnTo>
                    <a:pt x="2523058" y="1647215"/>
                  </a:lnTo>
                  <a:lnTo>
                    <a:pt x="2636621" y="1125740"/>
                  </a:lnTo>
                  <a:lnTo>
                    <a:pt x="2806115" y="1278597"/>
                  </a:lnTo>
                  <a:lnTo>
                    <a:pt x="2784856" y="1302131"/>
                  </a:lnTo>
                  <a:lnTo>
                    <a:pt x="2866898" y="1324864"/>
                  </a:lnTo>
                  <a:lnTo>
                    <a:pt x="2852089" y="1287018"/>
                  </a:lnTo>
                  <a:lnTo>
                    <a:pt x="2835910" y="1245616"/>
                  </a:lnTo>
                  <a:lnTo>
                    <a:pt x="2814612" y="1269187"/>
                  </a:lnTo>
                  <a:lnTo>
                    <a:pt x="2639720" y="1111491"/>
                  </a:lnTo>
                  <a:lnTo>
                    <a:pt x="2856598" y="115506"/>
                  </a:lnTo>
                  <a:lnTo>
                    <a:pt x="2876550" y="122809"/>
                  </a:lnTo>
                  <a:lnTo>
                    <a:pt x="2876004" y="118046"/>
                  </a:lnTo>
                  <a:lnTo>
                    <a:pt x="2887980" y="120650"/>
                  </a:lnTo>
                  <a:close/>
                </a:path>
                <a:path w="8722360" h="3938270">
                  <a:moveTo>
                    <a:pt x="4708398" y="120015"/>
                  </a:moveTo>
                  <a:lnTo>
                    <a:pt x="4702492" y="99314"/>
                  </a:lnTo>
                  <a:lnTo>
                    <a:pt x="4685030" y="38100"/>
                  </a:lnTo>
                  <a:lnTo>
                    <a:pt x="4657979" y="56349"/>
                  </a:lnTo>
                  <a:lnTo>
                    <a:pt x="4657979" y="110540"/>
                  </a:lnTo>
                  <a:lnTo>
                    <a:pt x="4652708" y="129209"/>
                  </a:lnTo>
                  <a:lnTo>
                    <a:pt x="4652708" y="175768"/>
                  </a:lnTo>
                  <a:lnTo>
                    <a:pt x="4500257" y="985507"/>
                  </a:lnTo>
                  <a:lnTo>
                    <a:pt x="4496600" y="979043"/>
                  </a:lnTo>
                  <a:lnTo>
                    <a:pt x="4496600" y="1004912"/>
                  </a:lnTo>
                  <a:lnTo>
                    <a:pt x="4437367" y="1319530"/>
                  </a:lnTo>
                  <a:lnTo>
                    <a:pt x="4434967" y="1319530"/>
                  </a:lnTo>
                  <a:lnTo>
                    <a:pt x="4434967" y="1332230"/>
                  </a:lnTo>
                  <a:lnTo>
                    <a:pt x="4392917" y="1555559"/>
                  </a:lnTo>
                  <a:lnTo>
                    <a:pt x="4387647" y="1536903"/>
                  </a:lnTo>
                  <a:lnTo>
                    <a:pt x="4387647" y="1583563"/>
                  </a:lnTo>
                  <a:lnTo>
                    <a:pt x="4321429" y="1935264"/>
                  </a:lnTo>
                  <a:lnTo>
                    <a:pt x="4314114" y="1896402"/>
                  </a:lnTo>
                  <a:lnTo>
                    <a:pt x="4314114" y="1969668"/>
                  </a:lnTo>
                  <a:lnTo>
                    <a:pt x="4308043" y="1980425"/>
                  </a:lnTo>
                  <a:lnTo>
                    <a:pt x="4308043" y="2006358"/>
                  </a:lnTo>
                  <a:lnTo>
                    <a:pt x="4247439" y="2328227"/>
                  </a:lnTo>
                  <a:lnTo>
                    <a:pt x="4242168" y="2309571"/>
                  </a:lnTo>
                  <a:lnTo>
                    <a:pt x="4242168" y="2356243"/>
                  </a:lnTo>
                  <a:lnTo>
                    <a:pt x="4195178" y="2605786"/>
                  </a:lnTo>
                  <a:lnTo>
                    <a:pt x="4192790" y="2605786"/>
                  </a:lnTo>
                  <a:lnTo>
                    <a:pt x="4192790" y="2618486"/>
                  </a:lnTo>
                  <a:lnTo>
                    <a:pt x="4136783" y="2915958"/>
                  </a:lnTo>
                  <a:lnTo>
                    <a:pt x="3968788" y="2618486"/>
                  </a:lnTo>
                  <a:lnTo>
                    <a:pt x="4192790" y="2618486"/>
                  </a:lnTo>
                  <a:lnTo>
                    <a:pt x="4192790" y="2605786"/>
                  </a:lnTo>
                  <a:lnTo>
                    <a:pt x="3969512" y="2605786"/>
                  </a:lnTo>
                  <a:lnTo>
                    <a:pt x="4198264" y="2200745"/>
                  </a:lnTo>
                  <a:lnTo>
                    <a:pt x="4242168" y="2356243"/>
                  </a:lnTo>
                  <a:lnTo>
                    <a:pt x="4242168" y="2309571"/>
                  </a:lnTo>
                  <a:lnTo>
                    <a:pt x="4207052" y="2185174"/>
                  </a:lnTo>
                  <a:lnTo>
                    <a:pt x="4308043" y="2006358"/>
                  </a:lnTo>
                  <a:lnTo>
                    <a:pt x="4308043" y="1980425"/>
                  </a:lnTo>
                  <a:lnTo>
                    <a:pt x="4202163" y="2167839"/>
                  </a:lnTo>
                  <a:lnTo>
                    <a:pt x="4193375" y="2136724"/>
                  </a:lnTo>
                  <a:lnTo>
                    <a:pt x="4193375" y="2183396"/>
                  </a:lnTo>
                  <a:lnTo>
                    <a:pt x="3978173" y="2564320"/>
                  </a:lnTo>
                  <a:lnTo>
                    <a:pt x="4139565" y="1992833"/>
                  </a:lnTo>
                  <a:lnTo>
                    <a:pt x="4193375" y="2183396"/>
                  </a:lnTo>
                  <a:lnTo>
                    <a:pt x="4193375" y="2136724"/>
                  </a:lnTo>
                  <a:lnTo>
                    <a:pt x="4146156" y="1969490"/>
                  </a:lnTo>
                  <a:lnTo>
                    <a:pt x="4202099" y="1771396"/>
                  </a:lnTo>
                  <a:lnTo>
                    <a:pt x="4314114" y="1969668"/>
                  </a:lnTo>
                  <a:lnTo>
                    <a:pt x="4314114" y="1896402"/>
                  </a:lnTo>
                  <a:lnTo>
                    <a:pt x="4308183" y="1864893"/>
                  </a:lnTo>
                  <a:lnTo>
                    <a:pt x="4308183" y="1933181"/>
                  </a:lnTo>
                  <a:lnTo>
                    <a:pt x="4207002" y="1754047"/>
                  </a:lnTo>
                  <a:lnTo>
                    <a:pt x="4247464" y="1610753"/>
                  </a:lnTo>
                  <a:lnTo>
                    <a:pt x="4308183" y="1933181"/>
                  </a:lnTo>
                  <a:lnTo>
                    <a:pt x="4308183" y="1864893"/>
                  </a:lnTo>
                  <a:lnTo>
                    <a:pt x="4255198" y="1583397"/>
                  </a:lnTo>
                  <a:lnTo>
                    <a:pt x="4321403" y="1348968"/>
                  </a:lnTo>
                  <a:lnTo>
                    <a:pt x="4387647" y="1583563"/>
                  </a:lnTo>
                  <a:lnTo>
                    <a:pt x="4387647" y="1536903"/>
                  </a:lnTo>
                  <a:lnTo>
                    <a:pt x="4329862" y="1332230"/>
                  </a:lnTo>
                  <a:lnTo>
                    <a:pt x="4434967" y="1332230"/>
                  </a:lnTo>
                  <a:lnTo>
                    <a:pt x="4434967" y="1319530"/>
                  </a:lnTo>
                  <a:lnTo>
                    <a:pt x="4329709" y="1319530"/>
                  </a:lnTo>
                  <a:lnTo>
                    <a:pt x="4444568" y="912799"/>
                  </a:lnTo>
                  <a:lnTo>
                    <a:pt x="4496600" y="1004912"/>
                  </a:lnTo>
                  <a:lnTo>
                    <a:pt x="4496600" y="979043"/>
                  </a:lnTo>
                  <a:lnTo>
                    <a:pt x="4449445" y="895540"/>
                  </a:lnTo>
                  <a:lnTo>
                    <a:pt x="4652708" y="175768"/>
                  </a:lnTo>
                  <a:lnTo>
                    <a:pt x="4652708" y="129209"/>
                  </a:lnTo>
                  <a:lnTo>
                    <a:pt x="4440682" y="880021"/>
                  </a:lnTo>
                  <a:lnTo>
                    <a:pt x="4435805" y="871397"/>
                  </a:lnTo>
                  <a:lnTo>
                    <a:pt x="4435805" y="897280"/>
                  </a:lnTo>
                  <a:lnTo>
                    <a:pt x="4321403" y="1302346"/>
                  </a:lnTo>
                  <a:lnTo>
                    <a:pt x="4313098" y="1272933"/>
                  </a:lnTo>
                  <a:lnTo>
                    <a:pt x="4313098" y="1319530"/>
                  </a:lnTo>
                  <a:lnTo>
                    <a:pt x="4312971" y="1319530"/>
                  </a:lnTo>
                  <a:lnTo>
                    <a:pt x="4312971" y="1332230"/>
                  </a:lnTo>
                  <a:lnTo>
                    <a:pt x="4249928" y="1555445"/>
                  </a:lnTo>
                  <a:lnTo>
                    <a:pt x="4242206" y="1514424"/>
                  </a:lnTo>
                  <a:lnTo>
                    <a:pt x="4242206" y="1582801"/>
                  </a:lnTo>
                  <a:lnTo>
                    <a:pt x="4198226" y="1738515"/>
                  </a:lnTo>
                  <a:lnTo>
                    <a:pt x="4193336" y="1729867"/>
                  </a:lnTo>
                  <a:lnTo>
                    <a:pt x="4193336" y="1755863"/>
                  </a:lnTo>
                  <a:lnTo>
                    <a:pt x="4139577" y="1946198"/>
                  </a:lnTo>
                  <a:lnTo>
                    <a:pt x="3978389" y="1375371"/>
                  </a:lnTo>
                  <a:lnTo>
                    <a:pt x="4193336" y="1755863"/>
                  </a:lnTo>
                  <a:lnTo>
                    <a:pt x="4193336" y="1729867"/>
                  </a:lnTo>
                  <a:lnTo>
                    <a:pt x="3968788" y="1332230"/>
                  </a:lnTo>
                  <a:lnTo>
                    <a:pt x="4195038" y="1332230"/>
                  </a:lnTo>
                  <a:lnTo>
                    <a:pt x="4242206" y="1582801"/>
                  </a:lnTo>
                  <a:lnTo>
                    <a:pt x="4242206" y="1514424"/>
                  </a:lnTo>
                  <a:lnTo>
                    <a:pt x="4207916" y="1332230"/>
                  </a:lnTo>
                  <a:lnTo>
                    <a:pt x="4312971" y="1332230"/>
                  </a:lnTo>
                  <a:lnTo>
                    <a:pt x="4312971" y="1319530"/>
                  </a:lnTo>
                  <a:lnTo>
                    <a:pt x="4205528" y="1319530"/>
                  </a:lnTo>
                  <a:lnTo>
                    <a:pt x="4192651" y="1251140"/>
                  </a:lnTo>
                  <a:lnTo>
                    <a:pt x="4192651" y="1319530"/>
                  </a:lnTo>
                  <a:lnTo>
                    <a:pt x="3968648" y="1319530"/>
                  </a:lnTo>
                  <a:lnTo>
                    <a:pt x="4136644" y="1022070"/>
                  </a:lnTo>
                  <a:lnTo>
                    <a:pt x="4192651" y="1319530"/>
                  </a:lnTo>
                  <a:lnTo>
                    <a:pt x="4192651" y="1251140"/>
                  </a:lnTo>
                  <a:lnTo>
                    <a:pt x="4146308" y="1004976"/>
                  </a:lnTo>
                  <a:lnTo>
                    <a:pt x="4198277" y="912939"/>
                  </a:lnTo>
                  <a:lnTo>
                    <a:pt x="4313098" y="1319530"/>
                  </a:lnTo>
                  <a:lnTo>
                    <a:pt x="4313098" y="1272933"/>
                  </a:lnTo>
                  <a:lnTo>
                    <a:pt x="4207065" y="897382"/>
                  </a:lnTo>
                  <a:lnTo>
                    <a:pt x="4321454" y="694855"/>
                  </a:lnTo>
                  <a:lnTo>
                    <a:pt x="4435805" y="897280"/>
                  </a:lnTo>
                  <a:lnTo>
                    <a:pt x="4435805" y="871397"/>
                  </a:lnTo>
                  <a:lnTo>
                    <a:pt x="4328782" y="681875"/>
                  </a:lnTo>
                  <a:lnTo>
                    <a:pt x="4652073" y="109435"/>
                  </a:lnTo>
                  <a:lnTo>
                    <a:pt x="4657979" y="110540"/>
                  </a:lnTo>
                  <a:lnTo>
                    <a:pt x="4657979" y="56349"/>
                  </a:lnTo>
                  <a:lnTo>
                    <a:pt x="4614418" y="85725"/>
                  </a:lnTo>
                  <a:lnTo>
                    <a:pt x="4632376" y="95885"/>
                  </a:lnTo>
                  <a:lnTo>
                    <a:pt x="4627626" y="101092"/>
                  </a:lnTo>
                  <a:lnTo>
                    <a:pt x="4635449" y="103314"/>
                  </a:lnTo>
                  <a:lnTo>
                    <a:pt x="4633468" y="105918"/>
                  </a:lnTo>
                  <a:lnTo>
                    <a:pt x="4638903" y="106946"/>
                  </a:lnTo>
                  <a:lnTo>
                    <a:pt x="4321454" y="668896"/>
                  </a:lnTo>
                  <a:lnTo>
                    <a:pt x="4314126" y="655929"/>
                  </a:lnTo>
                  <a:lnTo>
                    <a:pt x="4314126" y="681875"/>
                  </a:lnTo>
                  <a:lnTo>
                    <a:pt x="4202163" y="880046"/>
                  </a:lnTo>
                  <a:lnTo>
                    <a:pt x="4193387" y="848969"/>
                  </a:lnTo>
                  <a:lnTo>
                    <a:pt x="4193387" y="895591"/>
                  </a:lnTo>
                  <a:lnTo>
                    <a:pt x="4142625" y="985443"/>
                  </a:lnTo>
                  <a:lnTo>
                    <a:pt x="3990340" y="176606"/>
                  </a:lnTo>
                  <a:lnTo>
                    <a:pt x="4193387" y="895591"/>
                  </a:lnTo>
                  <a:lnTo>
                    <a:pt x="4193387" y="848969"/>
                  </a:lnTo>
                  <a:lnTo>
                    <a:pt x="3978389" y="87579"/>
                  </a:lnTo>
                  <a:lnTo>
                    <a:pt x="4314126" y="681875"/>
                  </a:lnTo>
                  <a:lnTo>
                    <a:pt x="4314126" y="655929"/>
                  </a:lnTo>
                  <a:lnTo>
                    <a:pt x="3968788" y="44450"/>
                  </a:lnTo>
                  <a:lnTo>
                    <a:pt x="4608830" y="44450"/>
                  </a:lnTo>
                  <a:lnTo>
                    <a:pt x="4608830" y="76200"/>
                  </a:lnTo>
                  <a:lnTo>
                    <a:pt x="4672330" y="44450"/>
                  </a:lnTo>
                  <a:lnTo>
                    <a:pt x="4685030" y="38100"/>
                  </a:lnTo>
                  <a:lnTo>
                    <a:pt x="4672330" y="31750"/>
                  </a:lnTo>
                  <a:lnTo>
                    <a:pt x="4608830" y="0"/>
                  </a:lnTo>
                  <a:lnTo>
                    <a:pt x="4608830" y="31750"/>
                  </a:lnTo>
                  <a:lnTo>
                    <a:pt x="3957828" y="31750"/>
                  </a:lnTo>
                  <a:lnTo>
                    <a:pt x="3957828" y="38100"/>
                  </a:lnTo>
                  <a:lnTo>
                    <a:pt x="3951605" y="39243"/>
                  </a:lnTo>
                  <a:lnTo>
                    <a:pt x="4132973" y="1002538"/>
                  </a:lnTo>
                  <a:lnTo>
                    <a:pt x="3952240" y="1322451"/>
                  </a:lnTo>
                  <a:lnTo>
                    <a:pt x="3957828" y="1325626"/>
                  </a:lnTo>
                  <a:lnTo>
                    <a:pt x="3957828" y="1325880"/>
                  </a:lnTo>
                  <a:lnTo>
                    <a:pt x="3951732" y="1327658"/>
                  </a:lnTo>
                  <a:lnTo>
                    <a:pt x="4132986" y="1969541"/>
                  </a:lnTo>
                  <a:lnTo>
                    <a:pt x="3951732" y="2611374"/>
                  </a:lnTo>
                  <a:lnTo>
                    <a:pt x="3956685" y="2612783"/>
                  </a:lnTo>
                  <a:lnTo>
                    <a:pt x="3952240" y="2615311"/>
                  </a:lnTo>
                  <a:lnTo>
                    <a:pt x="4133100" y="2935490"/>
                  </a:lnTo>
                  <a:lnTo>
                    <a:pt x="4077335" y="3231654"/>
                  </a:lnTo>
                  <a:lnTo>
                    <a:pt x="3793236" y="3525647"/>
                  </a:lnTo>
                  <a:lnTo>
                    <a:pt x="3802380" y="3534410"/>
                  </a:lnTo>
                  <a:lnTo>
                    <a:pt x="4073067" y="3254298"/>
                  </a:lnTo>
                  <a:lnTo>
                    <a:pt x="3951605" y="3899484"/>
                  </a:lnTo>
                  <a:lnTo>
                    <a:pt x="3955072" y="3900144"/>
                  </a:lnTo>
                  <a:lnTo>
                    <a:pt x="3957828" y="3900932"/>
                  </a:lnTo>
                  <a:lnTo>
                    <a:pt x="3957828" y="3906266"/>
                  </a:lnTo>
                  <a:lnTo>
                    <a:pt x="4608830" y="3906266"/>
                  </a:lnTo>
                  <a:lnTo>
                    <a:pt x="4608830" y="3938016"/>
                  </a:lnTo>
                  <a:lnTo>
                    <a:pt x="4672330" y="3906266"/>
                  </a:lnTo>
                  <a:lnTo>
                    <a:pt x="4684395" y="3900233"/>
                  </a:lnTo>
                  <a:lnTo>
                    <a:pt x="4685030" y="3900919"/>
                  </a:lnTo>
                  <a:lnTo>
                    <a:pt x="4685182" y="3900119"/>
                  </a:lnTo>
                  <a:lnTo>
                    <a:pt x="4702480" y="3839438"/>
                  </a:lnTo>
                  <a:lnTo>
                    <a:pt x="4708398" y="3818725"/>
                  </a:lnTo>
                  <a:lnTo>
                    <a:pt x="4700448" y="3820223"/>
                  </a:lnTo>
                  <a:lnTo>
                    <a:pt x="4701032" y="3817226"/>
                  </a:lnTo>
                  <a:lnTo>
                    <a:pt x="4683328" y="3822242"/>
                  </a:lnTo>
                  <a:lnTo>
                    <a:pt x="4683328" y="3899077"/>
                  </a:lnTo>
                  <a:lnTo>
                    <a:pt x="4672330" y="3893566"/>
                  </a:lnTo>
                  <a:lnTo>
                    <a:pt x="4608830" y="3861816"/>
                  </a:lnTo>
                  <a:lnTo>
                    <a:pt x="4608830" y="3893566"/>
                  </a:lnTo>
                  <a:lnTo>
                    <a:pt x="3966476" y="3893566"/>
                  </a:lnTo>
                  <a:lnTo>
                    <a:pt x="4177525" y="3146196"/>
                  </a:lnTo>
                  <a:lnTo>
                    <a:pt x="4224591" y="3097492"/>
                  </a:lnTo>
                  <a:lnTo>
                    <a:pt x="4639399" y="3831717"/>
                  </a:lnTo>
                  <a:lnTo>
                    <a:pt x="4633468" y="3832822"/>
                  </a:lnTo>
                  <a:lnTo>
                    <a:pt x="4635639" y="3835679"/>
                  </a:lnTo>
                  <a:lnTo>
                    <a:pt x="4627626" y="3837940"/>
                  </a:lnTo>
                  <a:lnTo>
                    <a:pt x="4631614" y="3842334"/>
                  </a:lnTo>
                  <a:lnTo>
                    <a:pt x="4614418" y="3852049"/>
                  </a:lnTo>
                  <a:lnTo>
                    <a:pt x="4682020" y="3897630"/>
                  </a:lnTo>
                  <a:lnTo>
                    <a:pt x="4683328" y="3899077"/>
                  </a:lnTo>
                  <a:lnTo>
                    <a:pt x="4683328" y="3822242"/>
                  </a:lnTo>
                  <a:lnTo>
                    <a:pt x="4681118" y="3822865"/>
                  </a:lnTo>
                  <a:lnTo>
                    <a:pt x="4680712" y="3814572"/>
                  </a:lnTo>
                  <a:lnTo>
                    <a:pt x="4675835" y="3817340"/>
                  </a:lnTo>
                  <a:lnTo>
                    <a:pt x="4657687" y="3720973"/>
                  </a:lnTo>
                  <a:lnTo>
                    <a:pt x="4657687" y="3827602"/>
                  </a:lnTo>
                  <a:lnTo>
                    <a:pt x="4655883" y="3828618"/>
                  </a:lnTo>
                  <a:lnTo>
                    <a:pt x="4652569" y="3829240"/>
                  </a:lnTo>
                  <a:lnTo>
                    <a:pt x="4233862" y="3087903"/>
                  </a:lnTo>
                  <a:lnTo>
                    <a:pt x="4400181" y="2915805"/>
                  </a:lnTo>
                  <a:lnTo>
                    <a:pt x="4657687" y="3827602"/>
                  </a:lnTo>
                  <a:lnTo>
                    <a:pt x="4657687" y="3720973"/>
                  </a:lnTo>
                  <a:lnTo>
                    <a:pt x="4652873" y="3695408"/>
                  </a:lnTo>
                  <a:lnTo>
                    <a:pt x="4652873" y="3763822"/>
                  </a:lnTo>
                  <a:lnTo>
                    <a:pt x="4410392" y="2905239"/>
                  </a:lnTo>
                  <a:lnTo>
                    <a:pt x="4478007" y="2835262"/>
                  </a:lnTo>
                  <a:lnTo>
                    <a:pt x="4652873" y="3763822"/>
                  </a:lnTo>
                  <a:lnTo>
                    <a:pt x="4652873" y="3695408"/>
                  </a:lnTo>
                  <a:lnTo>
                    <a:pt x="4488802" y="2824099"/>
                  </a:lnTo>
                  <a:lnTo>
                    <a:pt x="4636389" y="2671368"/>
                  </a:lnTo>
                  <a:lnTo>
                    <a:pt x="4659249" y="2693416"/>
                  </a:lnTo>
                  <a:lnTo>
                    <a:pt x="4671809" y="2653411"/>
                  </a:lnTo>
                  <a:lnTo>
                    <a:pt x="4684484" y="2613050"/>
                  </a:lnTo>
                  <a:lnTo>
                    <a:pt x="4685030" y="2613406"/>
                  </a:lnTo>
                  <a:lnTo>
                    <a:pt x="4685004" y="2613139"/>
                  </a:lnTo>
                  <a:lnTo>
                    <a:pt x="4696384" y="2553716"/>
                  </a:lnTo>
                  <a:lnTo>
                    <a:pt x="4701032" y="2529459"/>
                  </a:lnTo>
                  <a:lnTo>
                    <a:pt x="4681042" y="2535097"/>
                  </a:lnTo>
                  <a:lnTo>
                    <a:pt x="4680712" y="2528316"/>
                  </a:lnTo>
                  <a:lnTo>
                    <a:pt x="4677740" y="2530005"/>
                  </a:lnTo>
                  <a:lnTo>
                    <a:pt x="4677740" y="2608503"/>
                  </a:lnTo>
                  <a:lnTo>
                    <a:pt x="4672330" y="2605786"/>
                  </a:lnTo>
                  <a:lnTo>
                    <a:pt x="4627283" y="2583269"/>
                  </a:lnTo>
                  <a:lnTo>
                    <a:pt x="4627283" y="2662567"/>
                  </a:lnTo>
                  <a:lnTo>
                    <a:pt x="4485932" y="2808846"/>
                  </a:lnTo>
                  <a:lnTo>
                    <a:pt x="4475137" y="2751518"/>
                  </a:lnTo>
                  <a:lnTo>
                    <a:pt x="4475137" y="2820009"/>
                  </a:lnTo>
                  <a:lnTo>
                    <a:pt x="4406404" y="2891129"/>
                  </a:lnTo>
                  <a:lnTo>
                    <a:pt x="4396194" y="2854972"/>
                  </a:lnTo>
                  <a:lnTo>
                    <a:pt x="4396194" y="2901696"/>
                  </a:lnTo>
                  <a:lnTo>
                    <a:pt x="4227373" y="3076397"/>
                  </a:lnTo>
                  <a:lnTo>
                    <a:pt x="4218102" y="3059988"/>
                  </a:lnTo>
                  <a:lnTo>
                    <a:pt x="4218102" y="3085998"/>
                  </a:lnTo>
                  <a:lnTo>
                    <a:pt x="4184802" y="3120453"/>
                  </a:lnTo>
                  <a:lnTo>
                    <a:pt x="4202392" y="3058172"/>
                  </a:lnTo>
                  <a:lnTo>
                    <a:pt x="4218102" y="3085998"/>
                  </a:lnTo>
                  <a:lnTo>
                    <a:pt x="4218102" y="3059988"/>
                  </a:lnTo>
                  <a:lnTo>
                    <a:pt x="4207294" y="3040837"/>
                  </a:lnTo>
                  <a:lnTo>
                    <a:pt x="4321391" y="2636786"/>
                  </a:lnTo>
                  <a:lnTo>
                    <a:pt x="4396194" y="2901696"/>
                  </a:lnTo>
                  <a:lnTo>
                    <a:pt x="4396194" y="2854972"/>
                  </a:lnTo>
                  <a:lnTo>
                    <a:pt x="4329417" y="2618486"/>
                  </a:lnTo>
                  <a:lnTo>
                    <a:pt x="4437202" y="2618486"/>
                  </a:lnTo>
                  <a:lnTo>
                    <a:pt x="4475137" y="2820009"/>
                  </a:lnTo>
                  <a:lnTo>
                    <a:pt x="4475137" y="2751518"/>
                  </a:lnTo>
                  <a:lnTo>
                    <a:pt x="4450092" y="2618486"/>
                  </a:lnTo>
                  <a:lnTo>
                    <a:pt x="4608830" y="2618486"/>
                  </a:lnTo>
                  <a:lnTo>
                    <a:pt x="4608830" y="2638895"/>
                  </a:lnTo>
                  <a:lnTo>
                    <a:pt x="4604385" y="2640457"/>
                  </a:lnTo>
                  <a:lnTo>
                    <a:pt x="4608830" y="2644749"/>
                  </a:lnTo>
                  <a:lnTo>
                    <a:pt x="4608830" y="2650236"/>
                  </a:lnTo>
                  <a:lnTo>
                    <a:pt x="4612564" y="2648369"/>
                  </a:lnTo>
                  <a:lnTo>
                    <a:pt x="4627283" y="2662567"/>
                  </a:lnTo>
                  <a:lnTo>
                    <a:pt x="4627283" y="2583269"/>
                  </a:lnTo>
                  <a:lnTo>
                    <a:pt x="4608830" y="2574036"/>
                  </a:lnTo>
                  <a:lnTo>
                    <a:pt x="4608830" y="2605786"/>
                  </a:lnTo>
                  <a:lnTo>
                    <a:pt x="4447705" y="2605786"/>
                  </a:lnTo>
                  <a:lnTo>
                    <a:pt x="4434814" y="2537345"/>
                  </a:lnTo>
                  <a:lnTo>
                    <a:pt x="4434814" y="2605786"/>
                  </a:lnTo>
                  <a:lnTo>
                    <a:pt x="4330154" y="2605786"/>
                  </a:lnTo>
                  <a:lnTo>
                    <a:pt x="4392942" y="2383447"/>
                  </a:lnTo>
                  <a:lnTo>
                    <a:pt x="4434814" y="2605786"/>
                  </a:lnTo>
                  <a:lnTo>
                    <a:pt x="4434814" y="2537345"/>
                  </a:lnTo>
                  <a:lnTo>
                    <a:pt x="4400677" y="2356053"/>
                  </a:lnTo>
                  <a:lnTo>
                    <a:pt x="4444581" y="2200592"/>
                  </a:lnTo>
                  <a:lnTo>
                    <a:pt x="4640084" y="2546654"/>
                  </a:lnTo>
                  <a:lnTo>
                    <a:pt x="4627626" y="2550160"/>
                  </a:lnTo>
                  <a:lnTo>
                    <a:pt x="4632528" y="2555557"/>
                  </a:lnTo>
                  <a:lnTo>
                    <a:pt x="4614418" y="2565781"/>
                  </a:lnTo>
                  <a:lnTo>
                    <a:pt x="4677740" y="2608503"/>
                  </a:lnTo>
                  <a:lnTo>
                    <a:pt x="4677740" y="2530005"/>
                  </a:lnTo>
                  <a:lnTo>
                    <a:pt x="4669434" y="2534691"/>
                  </a:lnTo>
                  <a:lnTo>
                    <a:pt x="4658093" y="2494546"/>
                  </a:lnTo>
                  <a:lnTo>
                    <a:pt x="4658093" y="2541105"/>
                  </a:lnTo>
                  <a:lnTo>
                    <a:pt x="4656417" y="2542044"/>
                  </a:lnTo>
                  <a:lnTo>
                    <a:pt x="4652657" y="2543111"/>
                  </a:lnTo>
                  <a:lnTo>
                    <a:pt x="4449445" y="2183346"/>
                  </a:lnTo>
                  <a:lnTo>
                    <a:pt x="4503242" y="1992858"/>
                  </a:lnTo>
                  <a:lnTo>
                    <a:pt x="4658093" y="2541105"/>
                  </a:lnTo>
                  <a:lnTo>
                    <a:pt x="4658093" y="2494546"/>
                  </a:lnTo>
                  <a:lnTo>
                    <a:pt x="4509821" y="1969554"/>
                  </a:lnTo>
                  <a:lnTo>
                    <a:pt x="4669371" y="1404581"/>
                  </a:lnTo>
                  <a:lnTo>
                    <a:pt x="4680712" y="1410970"/>
                  </a:lnTo>
                  <a:lnTo>
                    <a:pt x="4681055" y="1403959"/>
                  </a:lnTo>
                  <a:lnTo>
                    <a:pt x="4701032" y="1409573"/>
                  </a:lnTo>
                  <a:lnTo>
                    <a:pt x="4696384" y="1385316"/>
                  </a:lnTo>
                  <a:lnTo>
                    <a:pt x="4685030" y="1325880"/>
                  </a:lnTo>
                  <a:lnTo>
                    <a:pt x="4658030" y="1344091"/>
                  </a:lnTo>
                  <a:lnTo>
                    <a:pt x="4658030" y="1398168"/>
                  </a:lnTo>
                  <a:lnTo>
                    <a:pt x="4503242" y="1946262"/>
                  </a:lnTo>
                  <a:lnTo>
                    <a:pt x="4496663" y="1922970"/>
                  </a:lnTo>
                  <a:lnTo>
                    <a:pt x="4496663" y="1969566"/>
                  </a:lnTo>
                  <a:lnTo>
                    <a:pt x="4440682" y="2167813"/>
                  </a:lnTo>
                  <a:lnTo>
                    <a:pt x="4435805" y="2159190"/>
                  </a:lnTo>
                  <a:lnTo>
                    <a:pt x="4435805" y="2185073"/>
                  </a:lnTo>
                  <a:lnTo>
                    <a:pt x="4395406" y="2328100"/>
                  </a:lnTo>
                  <a:lnTo>
                    <a:pt x="4387672" y="2287028"/>
                  </a:lnTo>
                  <a:lnTo>
                    <a:pt x="4387672" y="2355494"/>
                  </a:lnTo>
                  <a:lnTo>
                    <a:pt x="4321403" y="2590139"/>
                  </a:lnTo>
                  <a:lnTo>
                    <a:pt x="4313402" y="2561806"/>
                  </a:lnTo>
                  <a:lnTo>
                    <a:pt x="4313402" y="2618486"/>
                  </a:lnTo>
                  <a:lnTo>
                    <a:pt x="4198518" y="3025292"/>
                  </a:lnTo>
                  <a:lnTo>
                    <a:pt x="4193616" y="3016618"/>
                  </a:lnTo>
                  <a:lnTo>
                    <a:pt x="4193616" y="3042640"/>
                  </a:lnTo>
                  <a:lnTo>
                    <a:pt x="4166197" y="3139694"/>
                  </a:lnTo>
                  <a:lnTo>
                    <a:pt x="4158932" y="3147212"/>
                  </a:lnTo>
                  <a:lnTo>
                    <a:pt x="4158932" y="3165449"/>
                  </a:lnTo>
                  <a:lnTo>
                    <a:pt x="3990175" y="3763048"/>
                  </a:lnTo>
                  <a:lnTo>
                    <a:pt x="4089069" y="3237738"/>
                  </a:lnTo>
                  <a:lnTo>
                    <a:pt x="4158932" y="3165449"/>
                  </a:lnTo>
                  <a:lnTo>
                    <a:pt x="4158932" y="3147212"/>
                  </a:lnTo>
                  <a:lnTo>
                    <a:pt x="4093337" y="3215094"/>
                  </a:lnTo>
                  <a:lnTo>
                    <a:pt x="4142765" y="2952597"/>
                  </a:lnTo>
                  <a:lnTo>
                    <a:pt x="4193616" y="3042640"/>
                  </a:lnTo>
                  <a:lnTo>
                    <a:pt x="4193616" y="3016618"/>
                  </a:lnTo>
                  <a:lnTo>
                    <a:pt x="4146448" y="2933077"/>
                  </a:lnTo>
                  <a:lnTo>
                    <a:pt x="4205668" y="2618486"/>
                  </a:lnTo>
                  <a:lnTo>
                    <a:pt x="4313402" y="2618486"/>
                  </a:lnTo>
                  <a:lnTo>
                    <a:pt x="4313402" y="2561806"/>
                  </a:lnTo>
                  <a:lnTo>
                    <a:pt x="4312640" y="2559113"/>
                  </a:lnTo>
                  <a:lnTo>
                    <a:pt x="4312640" y="2605786"/>
                  </a:lnTo>
                  <a:lnTo>
                    <a:pt x="4208068" y="2605786"/>
                  </a:lnTo>
                  <a:lnTo>
                    <a:pt x="4249890" y="2383612"/>
                  </a:lnTo>
                  <a:lnTo>
                    <a:pt x="4312640" y="2605786"/>
                  </a:lnTo>
                  <a:lnTo>
                    <a:pt x="4312640" y="2559113"/>
                  </a:lnTo>
                  <a:lnTo>
                    <a:pt x="4255173" y="2355596"/>
                  </a:lnTo>
                  <a:lnTo>
                    <a:pt x="4321429" y="2003666"/>
                  </a:lnTo>
                  <a:lnTo>
                    <a:pt x="4387672" y="2355494"/>
                  </a:lnTo>
                  <a:lnTo>
                    <a:pt x="4387672" y="2287028"/>
                  </a:lnTo>
                  <a:lnTo>
                    <a:pt x="4334827" y="2006307"/>
                  </a:lnTo>
                  <a:lnTo>
                    <a:pt x="4435805" y="2185073"/>
                  </a:lnTo>
                  <a:lnTo>
                    <a:pt x="4435805" y="2159190"/>
                  </a:lnTo>
                  <a:lnTo>
                    <a:pt x="4328769" y="1969668"/>
                  </a:lnTo>
                  <a:lnTo>
                    <a:pt x="4440720" y="1771459"/>
                  </a:lnTo>
                  <a:lnTo>
                    <a:pt x="4496663" y="1969566"/>
                  </a:lnTo>
                  <a:lnTo>
                    <a:pt x="4496663" y="1922970"/>
                  </a:lnTo>
                  <a:lnTo>
                    <a:pt x="4449496" y="1755902"/>
                  </a:lnTo>
                  <a:lnTo>
                    <a:pt x="4652772" y="1395984"/>
                  </a:lnTo>
                  <a:lnTo>
                    <a:pt x="4655515" y="1396758"/>
                  </a:lnTo>
                  <a:lnTo>
                    <a:pt x="4658030" y="1398168"/>
                  </a:lnTo>
                  <a:lnTo>
                    <a:pt x="4658030" y="1344091"/>
                  </a:lnTo>
                  <a:lnTo>
                    <a:pt x="4614418" y="1373505"/>
                  </a:lnTo>
                  <a:lnTo>
                    <a:pt x="4632376" y="1383665"/>
                  </a:lnTo>
                  <a:lnTo>
                    <a:pt x="4627626" y="1388872"/>
                  </a:lnTo>
                  <a:lnTo>
                    <a:pt x="4640211" y="1392428"/>
                  </a:lnTo>
                  <a:lnTo>
                    <a:pt x="4444631" y="1738642"/>
                  </a:lnTo>
                  <a:lnTo>
                    <a:pt x="4435843" y="1707527"/>
                  </a:lnTo>
                  <a:lnTo>
                    <a:pt x="4435843" y="1754200"/>
                  </a:lnTo>
                  <a:lnTo>
                    <a:pt x="4334688" y="1933232"/>
                  </a:lnTo>
                  <a:lnTo>
                    <a:pt x="4395381" y="1610931"/>
                  </a:lnTo>
                  <a:lnTo>
                    <a:pt x="4435843" y="1754200"/>
                  </a:lnTo>
                  <a:lnTo>
                    <a:pt x="4435843" y="1707527"/>
                  </a:lnTo>
                  <a:lnTo>
                    <a:pt x="4400651" y="1582928"/>
                  </a:lnTo>
                  <a:lnTo>
                    <a:pt x="4447845" y="1332230"/>
                  </a:lnTo>
                  <a:lnTo>
                    <a:pt x="4608830" y="1332230"/>
                  </a:lnTo>
                  <a:lnTo>
                    <a:pt x="4608830" y="1363980"/>
                  </a:lnTo>
                  <a:lnTo>
                    <a:pt x="4672330" y="1332230"/>
                  </a:lnTo>
                  <a:lnTo>
                    <a:pt x="4685030" y="1325880"/>
                  </a:lnTo>
                  <a:lnTo>
                    <a:pt x="4672330" y="1319530"/>
                  </a:lnTo>
                  <a:lnTo>
                    <a:pt x="4608830" y="1287780"/>
                  </a:lnTo>
                  <a:lnTo>
                    <a:pt x="4608830" y="1319530"/>
                  </a:lnTo>
                  <a:lnTo>
                    <a:pt x="4450245" y="1319530"/>
                  </a:lnTo>
                  <a:lnTo>
                    <a:pt x="4506252" y="1022007"/>
                  </a:lnTo>
                  <a:lnTo>
                    <a:pt x="4642078" y="1262380"/>
                  </a:lnTo>
                  <a:lnTo>
                    <a:pt x="4614418" y="1278001"/>
                  </a:lnTo>
                  <a:lnTo>
                    <a:pt x="4685030" y="1325626"/>
                  </a:lnTo>
                  <a:lnTo>
                    <a:pt x="4682375" y="1273429"/>
                  </a:lnTo>
                  <a:lnTo>
                    <a:pt x="4680712" y="1240536"/>
                  </a:lnTo>
                  <a:lnTo>
                    <a:pt x="4653115" y="1256131"/>
                  </a:lnTo>
                  <a:lnTo>
                    <a:pt x="4509909" y="1002614"/>
                  </a:lnTo>
                  <a:lnTo>
                    <a:pt x="4675987" y="120535"/>
                  </a:lnTo>
                  <a:lnTo>
                    <a:pt x="4680712" y="123190"/>
                  </a:lnTo>
                  <a:lnTo>
                    <a:pt x="4681055" y="116179"/>
                  </a:lnTo>
                  <a:lnTo>
                    <a:pt x="4701032" y="121793"/>
                  </a:lnTo>
                  <a:lnTo>
                    <a:pt x="4700397" y="118516"/>
                  </a:lnTo>
                  <a:lnTo>
                    <a:pt x="4708398" y="120015"/>
                  </a:lnTo>
                  <a:close/>
                </a:path>
                <a:path w="8722360" h="3938270">
                  <a:moveTo>
                    <a:pt x="6601587" y="3294888"/>
                  </a:moveTo>
                  <a:lnTo>
                    <a:pt x="6589636" y="3297783"/>
                  </a:lnTo>
                  <a:lnTo>
                    <a:pt x="6590030" y="3293364"/>
                  </a:lnTo>
                  <a:lnTo>
                    <a:pt x="6581521" y="3296716"/>
                  </a:lnTo>
                  <a:lnTo>
                    <a:pt x="6581521" y="3377298"/>
                  </a:lnTo>
                  <a:lnTo>
                    <a:pt x="6497828" y="3386709"/>
                  </a:lnTo>
                  <a:lnTo>
                    <a:pt x="6515074" y="3413328"/>
                  </a:lnTo>
                  <a:lnTo>
                    <a:pt x="5790489" y="3882961"/>
                  </a:lnTo>
                  <a:lnTo>
                    <a:pt x="6171603" y="2996057"/>
                  </a:lnTo>
                  <a:lnTo>
                    <a:pt x="6522821" y="3329127"/>
                  </a:lnTo>
                  <a:lnTo>
                    <a:pt x="6501003" y="3352165"/>
                  </a:lnTo>
                  <a:lnTo>
                    <a:pt x="6580403" y="3376295"/>
                  </a:lnTo>
                  <a:lnTo>
                    <a:pt x="6581521" y="3377298"/>
                  </a:lnTo>
                  <a:lnTo>
                    <a:pt x="6581521" y="3296716"/>
                  </a:lnTo>
                  <a:lnTo>
                    <a:pt x="6570459" y="3301047"/>
                  </a:lnTo>
                  <a:lnTo>
                    <a:pt x="6555003" y="3237052"/>
                  </a:lnTo>
                  <a:lnTo>
                    <a:pt x="6555003" y="3290976"/>
                  </a:lnTo>
                  <a:lnTo>
                    <a:pt x="6546507" y="3269361"/>
                  </a:lnTo>
                  <a:lnTo>
                    <a:pt x="6546507" y="3304133"/>
                  </a:lnTo>
                  <a:lnTo>
                    <a:pt x="6541490" y="3309429"/>
                  </a:lnTo>
                  <a:lnTo>
                    <a:pt x="6527546" y="3312795"/>
                  </a:lnTo>
                  <a:lnTo>
                    <a:pt x="6530772" y="3316630"/>
                  </a:lnTo>
                  <a:lnTo>
                    <a:pt x="6528930" y="3317354"/>
                  </a:lnTo>
                  <a:lnTo>
                    <a:pt x="6176937" y="2983661"/>
                  </a:lnTo>
                  <a:lnTo>
                    <a:pt x="6304178" y="2687561"/>
                  </a:lnTo>
                  <a:lnTo>
                    <a:pt x="6546507" y="3304133"/>
                  </a:lnTo>
                  <a:lnTo>
                    <a:pt x="6546507" y="3269361"/>
                  </a:lnTo>
                  <a:lnTo>
                    <a:pt x="6311328" y="2670911"/>
                  </a:lnTo>
                  <a:lnTo>
                    <a:pt x="6371437" y="2531021"/>
                  </a:lnTo>
                  <a:lnTo>
                    <a:pt x="6555003" y="3290976"/>
                  </a:lnTo>
                  <a:lnTo>
                    <a:pt x="6555003" y="3237052"/>
                  </a:lnTo>
                  <a:lnTo>
                    <a:pt x="6379794" y="2511577"/>
                  </a:lnTo>
                  <a:lnTo>
                    <a:pt x="6558191" y="2096427"/>
                  </a:lnTo>
                  <a:lnTo>
                    <a:pt x="6587363" y="2108962"/>
                  </a:lnTo>
                  <a:lnTo>
                    <a:pt x="6585699" y="2079752"/>
                  </a:lnTo>
                  <a:lnTo>
                    <a:pt x="6582537" y="2023872"/>
                  </a:lnTo>
                  <a:lnTo>
                    <a:pt x="6582359" y="2023732"/>
                  </a:lnTo>
                  <a:lnTo>
                    <a:pt x="6582537" y="2023872"/>
                  </a:lnTo>
                  <a:lnTo>
                    <a:pt x="6586918" y="1967357"/>
                  </a:lnTo>
                  <a:lnTo>
                    <a:pt x="6589141" y="1938909"/>
                  </a:lnTo>
                  <a:lnTo>
                    <a:pt x="6581927" y="1941842"/>
                  </a:lnTo>
                  <a:lnTo>
                    <a:pt x="6581927" y="2023973"/>
                  </a:lnTo>
                  <a:lnTo>
                    <a:pt x="6543167" y="2030539"/>
                  </a:lnTo>
                  <a:lnTo>
                    <a:pt x="6543167" y="2099233"/>
                  </a:lnTo>
                  <a:lnTo>
                    <a:pt x="6374828" y="2490978"/>
                  </a:lnTo>
                  <a:lnTo>
                    <a:pt x="6366459" y="2456332"/>
                  </a:lnTo>
                  <a:lnTo>
                    <a:pt x="6366459" y="2510434"/>
                  </a:lnTo>
                  <a:lnTo>
                    <a:pt x="6304724" y="2654109"/>
                  </a:lnTo>
                  <a:lnTo>
                    <a:pt x="6297574" y="2635923"/>
                  </a:lnTo>
                  <a:lnTo>
                    <a:pt x="6297574" y="2670759"/>
                  </a:lnTo>
                  <a:lnTo>
                    <a:pt x="6167107" y="2974352"/>
                  </a:lnTo>
                  <a:lnTo>
                    <a:pt x="6161786" y="2969310"/>
                  </a:lnTo>
                  <a:lnTo>
                    <a:pt x="6161786" y="2986748"/>
                  </a:lnTo>
                  <a:lnTo>
                    <a:pt x="5800852" y="3826675"/>
                  </a:lnTo>
                  <a:lnTo>
                    <a:pt x="6039459" y="2870720"/>
                  </a:lnTo>
                  <a:lnTo>
                    <a:pt x="6161786" y="2986748"/>
                  </a:lnTo>
                  <a:lnTo>
                    <a:pt x="6161786" y="2969310"/>
                  </a:lnTo>
                  <a:lnTo>
                    <a:pt x="6042965" y="2856649"/>
                  </a:lnTo>
                  <a:lnTo>
                    <a:pt x="6170244" y="2346756"/>
                  </a:lnTo>
                  <a:lnTo>
                    <a:pt x="6297574" y="2670759"/>
                  </a:lnTo>
                  <a:lnTo>
                    <a:pt x="6297574" y="2635923"/>
                  </a:lnTo>
                  <a:lnTo>
                    <a:pt x="6176670" y="2328227"/>
                  </a:lnTo>
                  <a:lnTo>
                    <a:pt x="6300584" y="2237663"/>
                  </a:lnTo>
                  <a:lnTo>
                    <a:pt x="6366459" y="2510434"/>
                  </a:lnTo>
                  <a:lnTo>
                    <a:pt x="6366459" y="2456332"/>
                  </a:lnTo>
                  <a:lnTo>
                    <a:pt x="6311697" y="2229548"/>
                  </a:lnTo>
                  <a:lnTo>
                    <a:pt x="6517691" y="2079002"/>
                  </a:lnTo>
                  <a:lnTo>
                    <a:pt x="6533274" y="2085708"/>
                  </a:lnTo>
                  <a:lnTo>
                    <a:pt x="6543167" y="2099233"/>
                  </a:lnTo>
                  <a:lnTo>
                    <a:pt x="6543167" y="2030539"/>
                  </a:lnTo>
                  <a:lnTo>
                    <a:pt x="6498463" y="2038096"/>
                  </a:lnTo>
                  <a:lnTo>
                    <a:pt x="6517195" y="2063724"/>
                  </a:lnTo>
                  <a:lnTo>
                    <a:pt x="6308483" y="2216213"/>
                  </a:lnTo>
                  <a:lnTo>
                    <a:pt x="6297371" y="2170201"/>
                  </a:lnTo>
                  <a:lnTo>
                    <a:pt x="6297371" y="2224341"/>
                  </a:lnTo>
                  <a:lnTo>
                    <a:pt x="6179261" y="2310625"/>
                  </a:lnTo>
                  <a:lnTo>
                    <a:pt x="6249873" y="2027720"/>
                  </a:lnTo>
                  <a:lnTo>
                    <a:pt x="6297371" y="2224341"/>
                  </a:lnTo>
                  <a:lnTo>
                    <a:pt x="6297371" y="2170201"/>
                  </a:lnTo>
                  <a:lnTo>
                    <a:pt x="6256528" y="2001075"/>
                  </a:lnTo>
                  <a:lnTo>
                    <a:pt x="6308001" y="1794878"/>
                  </a:lnTo>
                  <a:lnTo>
                    <a:pt x="6520739" y="1979002"/>
                  </a:lnTo>
                  <a:lnTo>
                    <a:pt x="6499987" y="2003044"/>
                  </a:lnTo>
                  <a:lnTo>
                    <a:pt x="6581927" y="2023973"/>
                  </a:lnTo>
                  <a:lnTo>
                    <a:pt x="6581927" y="1941842"/>
                  </a:lnTo>
                  <a:lnTo>
                    <a:pt x="6559702" y="1950872"/>
                  </a:lnTo>
                  <a:lnTo>
                    <a:pt x="6545669" y="1916328"/>
                  </a:lnTo>
                  <a:lnTo>
                    <a:pt x="6545669" y="1950135"/>
                  </a:lnTo>
                  <a:lnTo>
                    <a:pt x="6537096" y="1960067"/>
                  </a:lnTo>
                  <a:lnTo>
                    <a:pt x="6524180" y="1965312"/>
                  </a:lnTo>
                  <a:lnTo>
                    <a:pt x="6311430" y="1781124"/>
                  </a:lnTo>
                  <a:lnTo>
                    <a:pt x="6374460" y="1528610"/>
                  </a:lnTo>
                  <a:lnTo>
                    <a:pt x="6545669" y="1950135"/>
                  </a:lnTo>
                  <a:lnTo>
                    <a:pt x="6545669" y="1916328"/>
                  </a:lnTo>
                  <a:lnTo>
                    <a:pt x="6379680" y="1507705"/>
                  </a:lnTo>
                  <a:lnTo>
                    <a:pt x="6569748" y="746239"/>
                  </a:lnTo>
                  <a:lnTo>
                    <a:pt x="6588506" y="753999"/>
                  </a:lnTo>
                  <a:lnTo>
                    <a:pt x="6588150" y="749020"/>
                  </a:lnTo>
                  <a:lnTo>
                    <a:pt x="6600952" y="752221"/>
                  </a:lnTo>
                  <a:lnTo>
                    <a:pt x="6595834" y="729107"/>
                  </a:lnTo>
                  <a:lnTo>
                    <a:pt x="6582537" y="669036"/>
                  </a:lnTo>
                  <a:lnTo>
                    <a:pt x="6582207" y="669112"/>
                  </a:lnTo>
                  <a:lnTo>
                    <a:pt x="6580746" y="666051"/>
                  </a:lnTo>
                  <a:lnTo>
                    <a:pt x="6580746" y="669442"/>
                  </a:lnTo>
                  <a:lnTo>
                    <a:pt x="6555714" y="675030"/>
                  </a:lnTo>
                  <a:lnTo>
                    <a:pt x="6555714" y="750049"/>
                  </a:lnTo>
                  <a:lnTo>
                    <a:pt x="6371564" y="1487716"/>
                  </a:lnTo>
                  <a:lnTo>
                    <a:pt x="6366332" y="1474838"/>
                  </a:lnTo>
                  <a:lnTo>
                    <a:pt x="6366332" y="1508620"/>
                  </a:lnTo>
                  <a:lnTo>
                    <a:pt x="6300635" y="1771777"/>
                  </a:lnTo>
                  <a:lnTo>
                    <a:pt x="6297206" y="1768817"/>
                  </a:lnTo>
                  <a:lnTo>
                    <a:pt x="6297206" y="1785543"/>
                  </a:lnTo>
                  <a:lnTo>
                    <a:pt x="6250076" y="1974342"/>
                  </a:lnTo>
                  <a:lnTo>
                    <a:pt x="6243421" y="1946783"/>
                  </a:lnTo>
                  <a:lnTo>
                    <a:pt x="6243421" y="2000986"/>
                  </a:lnTo>
                  <a:lnTo>
                    <a:pt x="6167526" y="2304986"/>
                  </a:lnTo>
                  <a:lnTo>
                    <a:pt x="6161240" y="2288997"/>
                  </a:lnTo>
                  <a:lnTo>
                    <a:pt x="6161240" y="2323795"/>
                  </a:lnTo>
                  <a:lnTo>
                    <a:pt x="6158395" y="2325878"/>
                  </a:lnTo>
                  <a:lnTo>
                    <a:pt x="6158395" y="2341588"/>
                  </a:lnTo>
                  <a:lnTo>
                    <a:pt x="6032322" y="2846552"/>
                  </a:lnTo>
                  <a:lnTo>
                    <a:pt x="5786412" y="2613406"/>
                  </a:lnTo>
                  <a:lnTo>
                    <a:pt x="6158395" y="2341588"/>
                  </a:lnTo>
                  <a:lnTo>
                    <a:pt x="6158395" y="2325878"/>
                  </a:lnTo>
                  <a:lnTo>
                    <a:pt x="5789993" y="2595041"/>
                  </a:lnTo>
                  <a:lnTo>
                    <a:pt x="6035433" y="2003653"/>
                  </a:lnTo>
                  <a:lnTo>
                    <a:pt x="6161240" y="2323795"/>
                  </a:lnTo>
                  <a:lnTo>
                    <a:pt x="6161240" y="2288997"/>
                  </a:lnTo>
                  <a:lnTo>
                    <a:pt x="6042469" y="1986699"/>
                  </a:lnTo>
                  <a:lnTo>
                    <a:pt x="6167323" y="1685886"/>
                  </a:lnTo>
                  <a:lnTo>
                    <a:pt x="6243421" y="2000986"/>
                  </a:lnTo>
                  <a:lnTo>
                    <a:pt x="6243421" y="1946783"/>
                  </a:lnTo>
                  <a:lnTo>
                    <a:pt x="6179985" y="1684070"/>
                  </a:lnTo>
                  <a:lnTo>
                    <a:pt x="6297206" y="1785543"/>
                  </a:lnTo>
                  <a:lnTo>
                    <a:pt x="6297206" y="1768817"/>
                  </a:lnTo>
                  <a:lnTo>
                    <a:pt x="6176340" y="1664144"/>
                  </a:lnTo>
                  <a:lnTo>
                    <a:pt x="6304292" y="1355839"/>
                  </a:lnTo>
                  <a:lnTo>
                    <a:pt x="6366332" y="1508620"/>
                  </a:lnTo>
                  <a:lnTo>
                    <a:pt x="6366332" y="1474838"/>
                  </a:lnTo>
                  <a:lnTo>
                    <a:pt x="6311227" y="1339164"/>
                  </a:lnTo>
                  <a:lnTo>
                    <a:pt x="6555714" y="750049"/>
                  </a:lnTo>
                  <a:lnTo>
                    <a:pt x="6555714" y="675030"/>
                  </a:lnTo>
                  <a:lnTo>
                    <a:pt x="6544767" y="677468"/>
                  </a:lnTo>
                  <a:lnTo>
                    <a:pt x="6544767" y="743458"/>
                  </a:lnTo>
                  <a:lnTo>
                    <a:pt x="6304445" y="1322489"/>
                  </a:lnTo>
                  <a:lnTo>
                    <a:pt x="6297523" y="1305458"/>
                  </a:lnTo>
                  <a:lnTo>
                    <a:pt x="6297523" y="1339176"/>
                  </a:lnTo>
                  <a:lnTo>
                    <a:pt x="6170574" y="1645081"/>
                  </a:lnTo>
                  <a:lnTo>
                    <a:pt x="6161151" y="1606067"/>
                  </a:lnTo>
                  <a:lnTo>
                    <a:pt x="6161151" y="1667776"/>
                  </a:lnTo>
                  <a:lnTo>
                    <a:pt x="6035814" y="1969757"/>
                  </a:lnTo>
                  <a:lnTo>
                    <a:pt x="5791390" y="1347711"/>
                  </a:lnTo>
                  <a:lnTo>
                    <a:pt x="6161151" y="1667776"/>
                  </a:lnTo>
                  <a:lnTo>
                    <a:pt x="6161151" y="1606067"/>
                  </a:lnTo>
                  <a:lnTo>
                    <a:pt x="6158293" y="1594231"/>
                  </a:lnTo>
                  <a:lnTo>
                    <a:pt x="6158293" y="1648498"/>
                  </a:lnTo>
                  <a:lnTo>
                    <a:pt x="5785307" y="1325524"/>
                  </a:lnTo>
                  <a:lnTo>
                    <a:pt x="6031865" y="1124991"/>
                  </a:lnTo>
                  <a:lnTo>
                    <a:pt x="6158293" y="1648498"/>
                  </a:lnTo>
                  <a:lnTo>
                    <a:pt x="6158293" y="1594231"/>
                  </a:lnTo>
                  <a:lnTo>
                    <a:pt x="6042838" y="1116063"/>
                  </a:lnTo>
                  <a:lnTo>
                    <a:pt x="6166180" y="1015746"/>
                  </a:lnTo>
                  <a:lnTo>
                    <a:pt x="6297523" y="1339176"/>
                  </a:lnTo>
                  <a:lnTo>
                    <a:pt x="6297523" y="1305458"/>
                  </a:lnTo>
                  <a:lnTo>
                    <a:pt x="6176467" y="1007389"/>
                  </a:lnTo>
                  <a:lnTo>
                    <a:pt x="6521920" y="726414"/>
                  </a:lnTo>
                  <a:lnTo>
                    <a:pt x="6530289" y="729894"/>
                  </a:lnTo>
                  <a:lnTo>
                    <a:pt x="6527038" y="733679"/>
                  </a:lnTo>
                  <a:lnTo>
                    <a:pt x="6539319" y="736777"/>
                  </a:lnTo>
                  <a:lnTo>
                    <a:pt x="6544767" y="743458"/>
                  </a:lnTo>
                  <a:lnTo>
                    <a:pt x="6544767" y="677468"/>
                  </a:lnTo>
                  <a:lnTo>
                    <a:pt x="6499352" y="687578"/>
                  </a:lnTo>
                  <a:lnTo>
                    <a:pt x="6519367" y="712216"/>
                  </a:lnTo>
                  <a:lnTo>
                    <a:pt x="6171463" y="995070"/>
                  </a:lnTo>
                  <a:lnTo>
                    <a:pt x="6161176" y="969746"/>
                  </a:lnTo>
                  <a:lnTo>
                    <a:pt x="6161176" y="1003427"/>
                  </a:lnTo>
                  <a:lnTo>
                    <a:pt x="6039523" y="1102334"/>
                  </a:lnTo>
                  <a:lnTo>
                    <a:pt x="5802211" y="119557"/>
                  </a:lnTo>
                  <a:lnTo>
                    <a:pt x="6161176" y="1003427"/>
                  </a:lnTo>
                  <a:lnTo>
                    <a:pt x="6161176" y="969746"/>
                  </a:lnTo>
                  <a:lnTo>
                    <a:pt x="5790743" y="57734"/>
                  </a:lnTo>
                  <a:lnTo>
                    <a:pt x="6518554" y="627799"/>
                  </a:lnTo>
                  <a:lnTo>
                    <a:pt x="6498971" y="652780"/>
                  </a:lnTo>
                  <a:lnTo>
                    <a:pt x="6580746" y="669442"/>
                  </a:lnTo>
                  <a:lnTo>
                    <a:pt x="6580746" y="666051"/>
                  </a:lnTo>
                  <a:lnTo>
                    <a:pt x="6566294" y="635635"/>
                  </a:lnTo>
                  <a:lnTo>
                    <a:pt x="6545961" y="592836"/>
                  </a:lnTo>
                  <a:lnTo>
                    <a:pt x="6526416" y="617766"/>
                  </a:lnTo>
                  <a:lnTo>
                    <a:pt x="5779897" y="33147"/>
                  </a:lnTo>
                  <a:lnTo>
                    <a:pt x="5775960" y="38100"/>
                  </a:lnTo>
                  <a:lnTo>
                    <a:pt x="5769737" y="39624"/>
                  </a:lnTo>
                  <a:lnTo>
                    <a:pt x="6028550" y="1111250"/>
                  </a:lnTo>
                  <a:lnTo>
                    <a:pt x="5771896" y="1319911"/>
                  </a:lnTo>
                  <a:lnTo>
                    <a:pt x="5776379" y="1325397"/>
                  </a:lnTo>
                  <a:lnTo>
                    <a:pt x="5775960" y="1325880"/>
                  </a:lnTo>
                  <a:lnTo>
                    <a:pt x="5769991" y="1328166"/>
                  </a:lnTo>
                  <a:lnTo>
                    <a:pt x="6028779" y="1986724"/>
                  </a:lnTo>
                  <a:lnTo>
                    <a:pt x="5770118" y="2609977"/>
                  </a:lnTo>
                  <a:lnTo>
                    <a:pt x="5775007" y="2612021"/>
                  </a:lnTo>
                  <a:lnTo>
                    <a:pt x="5775477" y="2612656"/>
                  </a:lnTo>
                  <a:lnTo>
                    <a:pt x="5771642" y="2616708"/>
                  </a:lnTo>
                  <a:lnTo>
                    <a:pt x="6028817" y="2860624"/>
                  </a:lnTo>
                  <a:lnTo>
                    <a:pt x="5769737" y="3898392"/>
                  </a:lnTo>
                  <a:lnTo>
                    <a:pt x="5771743" y="3898900"/>
                  </a:lnTo>
                  <a:lnTo>
                    <a:pt x="5776633" y="3901008"/>
                  </a:lnTo>
                  <a:lnTo>
                    <a:pt x="5779389" y="3905262"/>
                  </a:lnTo>
                  <a:lnTo>
                    <a:pt x="6521971" y="3423970"/>
                  </a:lnTo>
                  <a:lnTo>
                    <a:pt x="6539230" y="3450590"/>
                  </a:lnTo>
                  <a:lnTo>
                    <a:pt x="6565303" y="3406406"/>
                  </a:lnTo>
                  <a:lnTo>
                    <a:pt x="6582143" y="3377857"/>
                  </a:lnTo>
                  <a:lnTo>
                    <a:pt x="6582537" y="3378200"/>
                  </a:lnTo>
                  <a:lnTo>
                    <a:pt x="6582562" y="3377793"/>
                  </a:lnTo>
                  <a:lnTo>
                    <a:pt x="6596367" y="3317621"/>
                  </a:lnTo>
                  <a:lnTo>
                    <a:pt x="6601587" y="3294888"/>
                  </a:lnTo>
                  <a:close/>
                </a:path>
                <a:path w="8722360" h="3938270">
                  <a:moveTo>
                    <a:pt x="8722233" y="3377184"/>
                  </a:moveTo>
                  <a:lnTo>
                    <a:pt x="8709533" y="3370834"/>
                  </a:lnTo>
                  <a:lnTo>
                    <a:pt x="8646033" y="3339084"/>
                  </a:lnTo>
                  <a:lnTo>
                    <a:pt x="8646033" y="3370834"/>
                  </a:lnTo>
                  <a:lnTo>
                    <a:pt x="7673340" y="3370834"/>
                  </a:lnTo>
                  <a:lnTo>
                    <a:pt x="7673340" y="3383534"/>
                  </a:lnTo>
                  <a:lnTo>
                    <a:pt x="8646033" y="3383534"/>
                  </a:lnTo>
                  <a:lnTo>
                    <a:pt x="8646033" y="3415284"/>
                  </a:lnTo>
                  <a:lnTo>
                    <a:pt x="8709533" y="3383534"/>
                  </a:lnTo>
                  <a:lnTo>
                    <a:pt x="8722233" y="3377184"/>
                  </a:lnTo>
                  <a:close/>
                </a:path>
                <a:path w="8722360" h="3938270">
                  <a:moveTo>
                    <a:pt x="8722233" y="2023872"/>
                  </a:moveTo>
                  <a:lnTo>
                    <a:pt x="8709533" y="2017522"/>
                  </a:lnTo>
                  <a:lnTo>
                    <a:pt x="8646033" y="1985772"/>
                  </a:lnTo>
                  <a:lnTo>
                    <a:pt x="8646033" y="2017522"/>
                  </a:lnTo>
                  <a:lnTo>
                    <a:pt x="7673340" y="2017522"/>
                  </a:lnTo>
                  <a:lnTo>
                    <a:pt x="7673340" y="2030222"/>
                  </a:lnTo>
                  <a:lnTo>
                    <a:pt x="8646033" y="2030222"/>
                  </a:lnTo>
                  <a:lnTo>
                    <a:pt x="8646033" y="2061972"/>
                  </a:lnTo>
                  <a:lnTo>
                    <a:pt x="8709533" y="2030222"/>
                  </a:lnTo>
                  <a:lnTo>
                    <a:pt x="8722233" y="2023872"/>
                  </a:lnTo>
                  <a:close/>
                </a:path>
                <a:path w="8722360" h="3938270">
                  <a:moveTo>
                    <a:pt x="8722233" y="669036"/>
                  </a:moveTo>
                  <a:lnTo>
                    <a:pt x="8709533" y="662686"/>
                  </a:lnTo>
                  <a:lnTo>
                    <a:pt x="8646033" y="630936"/>
                  </a:lnTo>
                  <a:lnTo>
                    <a:pt x="8646033" y="662686"/>
                  </a:lnTo>
                  <a:lnTo>
                    <a:pt x="7673340" y="662686"/>
                  </a:lnTo>
                  <a:lnTo>
                    <a:pt x="7673340" y="675386"/>
                  </a:lnTo>
                  <a:lnTo>
                    <a:pt x="8646033" y="675386"/>
                  </a:lnTo>
                  <a:lnTo>
                    <a:pt x="8646033" y="707136"/>
                  </a:lnTo>
                  <a:lnTo>
                    <a:pt x="8709533" y="675386"/>
                  </a:lnTo>
                  <a:lnTo>
                    <a:pt x="8722233" y="66903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238743" y="1415796"/>
              <a:ext cx="1061085" cy="4733925"/>
            </a:xfrm>
            <a:custGeom>
              <a:avLst/>
              <a:gdLst/>
              <a:ahLst/>
              <a:cxnLst/>
              <a:rect l="l" t="t" r="r" b="b"/>
              <a:pathLst>
                <a:path w="1061084" h="4733925">
                  <a:moveTo>
                    <a:pt x="0" y="530351"/>
                  </a:moveTo>
                  <a:lnTo>
                    <a:pt x="2167" y="482085"/>
                  </a:lnTo>
                  <a:lnTo>
                    <a:pt x="8546" y="435031"/>
                  </a:lnTo>
                  <a:lnTo>
                    <a:pt x="18947" y="389378"/>
                  </a:lnTo>
                  <a:lnTo>
                    <a:pt x="33185" y="345312"/>
                  </a:lnTo>
                  <a:lnTo>
                    <a:pt x="51071" y="303021"/>
                  </a:lnTo>
                  <a:lnTo>
                    <a:pt x="72418" y="262692"/>
                  </a:lnTo>
                  <a:lnTo>
                    <a:pt x="97039" y="224513"/>
                  </a:lnTo>
                  <a:lnTo>
                    <a:pt x="124746" y="188670"/>
                  </a:lnTo>
                  <a:lnTo>
                    <a:pt x="155352" y="155352"/>
                  </a:lnTo>
                  <a:lnTo>
                    <a:pt x="188670" y="124746"/>
                  </a:lnTo>
                  <a:lnTo>
                    <a:pt x="224513" y="97039"/>
                  </a:lnTo>
                  <a:lnTo>
                    <a:pt x="262692" y="72418"/>
                  </a:lnTo>
                  <a:lnTo>
                    <a:pt x="303021" y="51071"/>
                  </a:lnTo>
                  <a:lnTo>
                    <a:pt x="345312" y="33185"/>
                  </a:lnTo>
                  <a:lnTo>
                    <a:pt x="389378" y="18947"/>
                  </a:lnTo>
                  <a:lnTo>
                    <a:pt x="435031" y="8546"/>
                  </a:lnTo>
                  <a:lnTo>
                    <a:pt x="482085" y="2167"/>
                  </a:lnTo>
                  <a:lnTo>
                    <a:pt x="530351" y="0"/>
                  </a:lnTo>
                  <a:lnTo>
                    <a:pt x="578618" y="2167"/>
                  </a:lnTo>
                  <a:lnTo>
                    <a:pt x="625672" y="8546"/>
                  </a:lnTo>
                  <a:lnTo>
                    <a:pt x="671325" y="18947"/>
                  </a:lnTo>
                  <a:lnTo>
                    <a:pt x="715391" y="33185"/>
                  </a:lnTo>
                  <a:lnTo>
                    <a:pt x="757682" y="51071"/>
                  </a:lnTo>
                  <a:lnTo>
                    <a:pt x="798011" y="72418"/>
                  </a:lnTo>
                  <a:lnTo>
                    <a:pt x="836190" y="97039"/>
                  </a:lnTo>
                  <a:lnTo>
                    <a:pt x="872033" y="124746"/>
                  </a:lnTo>
                  <a:lnTo>
                    <a:pt x="905351" y="155352"/>
                  </a:lnTo>
                  <a:lnTo>
                    <a:pt x="935957" y="188670"/>
                  </a:lnTo>
                  <a:lnTo>
                    <a:pt x="963664" y="224513"/>
                  </a:lnTo>
                  <a:lnTo>
                    <a:pt x="988285" y="262692"/>
                  </a:lnTo>
                  <a:lnTo>
                    <a:pt x="1009632" y="303021"/>
                  </a:lnTo>
                  <a:lnTo>
                    <a:pt x="1027518" y="345312"/>
                  </a:lnTo>
                  <a:lnTo>
                    <a:pt x="1041756" y="389378"/>
                  </a:lnTo>
                  <a:lnTo>
                    <a:pt x="1052157" y="435031"/>
                  </a:lnTo>
                  <a:lnTo>
                    <a:pt x="1058536" y="482085"/>
                  </a:lnTo>
                  <a:lnTo>
                    <a:pt x="1060703" y="530351"/>
                  </a:lnTo>
                  <a:lnTo>
                    <a:pt x="1060703" y="4203192"/>
                  </a:lnTo>
                  <a:lnTo>
                    <a:pt x="1058536" y="4251464"/>
                  </a:lnTo>
                  <a:lnTo>
                    <a:pt x="1052157" y="4298522"/>
                  </a:lnTo>
                  <a:lnTo>
                    <a:pt x="1041756" y="4344178"/>
                  </a:lnTo>
                  <a:lnTo>
                    <a:pt x="1027518" y="4388246"/>
                  </a:lnTo>
                  <a:lnTo>
                    <a:pt x="1009632" y="4430539"/>
                  </a:lnTo>
                  <a:lnTo>
                    <a:pt x="988285" y="4470868"/>
                  </a:lnTo>
                  <a:lnTo>
                    <a:pt x="963664" y="4509047"/>
                  </a:lnTo>
                  <a:lnTo>
                    <a:pt x="935957" y="4544888"/>
                  </a:lnTo>
                  <a:lnTo>
                    <a:pt x="905351" y="4578205"/>
                  </a:lnTo>
                  <a:lnTo>
                    <a:pt x="872033" y="4608810"/>
                  </a:lnTo>
                  <a:lnTo>
                    <a:pt x="836190" y="4636515"/>
                  </a:lnTo>
                  <a:lnTo>
                    <a:pt x="798011" y="4661134"/>
                  </a:lnTo>
                  <a:lnTo>
                    <a:pt x="757682" y="4682479"/>
                  </a:lnTo>
                  <a:lnTo>
                    <a:pt x="715391" y="4700363"/>
                  </a:lnTo>
                  <a:lnTo>
                    <a:pt x="671325" y="4714598"/>
                  </a:lnTo>
                  <a:lnTo>
                    <a:pt x="625672" y="4724999"/>
                  </a:lnTo>
                  <a:lnTo>
                    <a:pt x="578618" y="4731376"/>
                  </a:lnTo>
                  <a:lnTo>
                    <a:pt x="530351" y="4733544"/>
                  </a:lnTo>
                  <a:lnTo>
                    <a:pt x="482085" y="4731376"/>
                  </a:lnTo>
                  <a:lnTo>
                    <a:pt x="435031" y="4724999"/>
                  </a:lnTo>
                  <a:lnTo>
                    <a:pt x="389378" y="4714598"/>
                  </a:lnTo>
                  <a:lnTo>
                    <a:pt x="345312" y="4700363"/>
                  </a:lnTo>
                  <a:lnTo>
                    <a:pt x="303021" y="4682479"/>
                  </a:lnTo>
                  <a:lnTo>
                    <a:pt x="262692" y="4661134"/>
                  </a:lnTo>
                  <a:lnTo>
                    <a:pt x="224513" y="4636515"/>
                  </a:lnTo>
                  <a:lnTo>
                    <a:pt x="188670" y="4608810"/>
                  </a:lnTo>
                  <a:lnTo>
                    <a:pt x="155352" y="4578205"/>
                  </a:lnTo>
                  <a:lnTo>
                    <a:pt x="124746" y="4544888"/>
                  </a:lnTo>
                  <a:lnTo>
                    <a:pt x="97039" y="4509047"/>
                  </a:lnTo>
                  <a:lnTo>
                    <a:pt x="72418" y="4470868"/>
                  </a:lnTo>
                  <a:lnTo>
                    <a:pt x="51071" y="4430539"/>
                  </a:lnTo>
                  <a:lnTo>
                    <a:pt x="33185" y="4388246"/>
                  </a:lnTo>
                  <a:lnTo>
                    <a:pt x="18947" y="4344178"/>
                  </a:lnTo>
                  <a:lnTo>
                    <a:pt x="8546" y="4298522"/>
                  </a:lnTo>
                  <a:lnTo>
                    <a:pt x="2167" y="4251464"/>
                  </a:lnTo>
                  <a:lnTo>
                    <a:pt x="0" y="4203192"/>
                  </a:lnTo>
                  <a:lnTo>
                    <a:pt x="0" y="530351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11870435" y="6556585"/>
            <a:ext cx="204470" cy="165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dirty="0" sz="850" spc="40">
                <a:solidFill>
                  <a:srgbClr val="FFFFFF"/>
                </a:solidFill>
                <a:latin typeface="Tahoma"/>
                <a:cs typeface="Tahoma"/>
              </a:rPr>
              <a:t>34</a:t>
            </a:fld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2689860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89860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77743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70"/>
              <a:t>W</a:t>
            </a:r>
            <a:r>
              <a:rPr dirty="0" spc="15"/>
              <a:t>e</a:t>
            </a:r>
            <a:r>
              <a:rPr dirty="0" spc="45"/>
              <a:t>i</a:t>
            </a:r>
            <a:r>
              <a:rPr dirty="0" spc="-40"/>
              <a:t>g</a:t>
            </a:r>
            <a:r>
              <a:rPr dirty="0" spc="95"/>
              <a:t>h</a:t>
            </a:r>
            <a:r>
              <a:rPr dirty="0" spc="25"/>
              <a:t>t</a:t>
            </a:r>
            <a:r>
              <a:rPr dirty="0" spc="75"/>
              <a:t>s</a:t>
            </a:r>
            <a:r>
              <a:rPr dirty="0" spc="-345"/>
              <a:t> </a:t>
            </a:r>
            <a:r>
              <a:rPr dirty="0" spc="-420"/>
              <a:t>(</a:t>
            </a:r>
            <a:r>
              <a:rPr dirty="0" spc="20"/>
              <a:t>r</a:t>
            </a:r>
            <a:r>
              <a:rPr dirty="0" spc="15"/>
              <a:t>e</a:t>
            </a:r>
            <a:r>
              <a:rPr dirty="0" spc="175"/>
              <a:t>p</a:t>
            </a:r>
            <a:r>
              <a:rPr dirty="0" spc="20"/>
              <a:t>r</a:t>
            </a:r>
            <a:r>
              <a:rPr dirty="0" spc="15"/>
              <a:t>e</a:t>
            </a:r>
            <a:r>
              <a:rPr dirty="0" spc="45"/>
              <a:t>s</a:t>
            </a:r>
            <a:r>
              <a:rPr dirty="0" spc="15"/>
              <a:t>e</a:t>
            </a:r>
            <a:r>
              <a:rPr dirty="0" spc="95"/>
              <a:t>n</a:t>
            </a:r>
            <a:r>
              <a:rPr dirty="0" spc="25"/>
              <a:t>t</a:t>
            </a:r>
            <a:r>
              <a:rPr dirty="0" spc="15"/>
              <a:t>e</a:t>
            </a:r>
            <a:r>
              <a:rPr dirty="0" spc="200"/>
              <a:t>d</a:t>
            </a:r>
            <a:r>
              <a:rPr dirty="0" spc="-330"/>
              <a:t> </a:t>
            </a:r>
            <a:r>
              <a:rPr dirty="0" spc="175"/>
              <a:t>b</a:t>
            </a:r>
            <a:r>
              <a:rPr dirty="0" spc="35"/>
              <a:t>y</a:t>
            </a:r>
            <a:r>
              <a:rPr dirty="0" spc="-315"/>
              <a:t> </a:t>
            </a:r>
            <a:r>
              <a:rPr dirty="0" spc="130"/>
              <a:t>m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20"/>
              <a:t>r</a:t>
            </a:r>
            <a:r>
              <a:rPr dirty="0" spc="45"/>
              <a:t>i</a:t>
            </a:r>
            <a:r>
              <a:rPr dirty="0" spc="70"/>
              <a:t>c</a:t>
            </a:r>
            <a:r>
              <a:rPr dirty="0" spc="15"/>
              <a:t>e</a:t>
            </a:r>
            <a:r>
              <a:rPr dirty="0" spc="45"/>
              <a:t>s</a:t>
            </a:r>
            <a:r>
              <a:rPr dirty="0" spc="-39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90926" y="2176348"/>
            <a:ext cx="45148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-3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 spc="-44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83510" y="3308350"/>
            <a:ext cx="1104265" cy="1058545"/>
            <a:chOff x="2683510" y="3308350"/>
            <a:chExt cx="1104265" cy="1058545"/>
          </a:xfrm>
        </p:grpSpPr>
        <p:sp>
          <p:nvSpPr>
            <p:cNvPr id="8" name="object 8"/>
            <p:cNvSpPr/>
            <p:nvPr/>
          </p:nvSpPr>
          <p:spPr>
            <a:xfrm>
              <a:off x="2689860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89860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042157" y="3531234"/>
            <a:ext cx="4584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83510" y="4661661"/>
            <a:ext cx="1104265" cy="1058545"/>
            <a:chOff x="2683510" y="4661661"/>
            <a:chExt cx="1104265" cy="1058545"/>
          </a:xfrm>
        </p:grpSpPr>
        <p:sp>
          <p:nvSpPr>
            <p:cNvPr id="12" name="object 12"/>
            <p:cNvSpPr/>
            <p:nvPr/>
          </p:nvSpPr>
          <p:spPr>
            <a:xfrm>
              <a:off x="2689860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89860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42157" y="4885435"/>
            <a:ext cx="4584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01641" y="5184394"/>
            <a:ext cx="1104265" cy="1058545"/>
            <a:chOff x="4501641" y="5184394"/>
            <a:chExt cx="1104265" cy="1058545"/>
          </a:xfrm>
        </p:grpSpPr>
        <p:sp>
          <p:nvSpPr>
            <p:cNvPr id="16" name="object 16"/>
            <p:cNvSpPr/>
            <p:nvPr/>
          </p:nvSpPr>
          <p:spPr>
            <a:xfrm>
              <a:off x="4507991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11"/>
                  </a:lnTo>
                  <a:lnTo>
                    <a:pt x="8788" y="616693"/>
                  </a:lnTo>
                  <a:lnTo>
                    <a:pt x="19485" y="661694"/>
                  </a:lnTo>
                  <a:lnTo>
                    <a:pt x="34127" y="705129"/>
                  </a:lnTo>
                  <a:lnTo>
                    <a:pt x="52523" y="746814"/>
                  </a:lnTo>
                  <a:lnTo>
                    <a:pt x="74478" y="786564"/>
                  </a:lnTo>
                  <a:lnTo>
                    <a:pt x="99801" y="824195"/>
                  </a:lnTo>
                  <a:lnTo>
                    <a:pt x="128300" y="859521"/>
                  </a:lnTo>
                  <a:lnTo>
                    <a:pt x="159781" y="892359"/>
                  </a:lnTo>
                  <a:lnTo>
                    <a:pt x="194053" y="922523"/>
                  </a:lnTo>
                  <a:lnTo>
                    <a:pt x="230923" y="949830"/>
                  </a:lnTo>
                  <a:lnTo>
                    <a:pt x="270199" y="974095"/>
                  </a:lnTo>
                  <a:lnTo>
                    <a:pt x="311688" y="995133"/>
                  </a:lnTo>
                  <a:lnTo>
                    <a:pt x="355197" y="1012760"/>
                  </a:lnTo>
                  <a:lnTo>
                    <a:pt x="400535" y="1026791"/>
                  </a:lnTo>
                  <a:lnTo>
                    <a:pt x="447508" y="1037042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2"/>
                  </a:lnTo>
                  <a:lnTo>
                    <a:pt x="690648" y="1026791"/>
                  </a:lnTo>
                  <a:lnTo>
                    <a:pt x="735986" y="1012760"/>
                  </a:lnTo>
                  <a:lnTo>
                    <a:pt x="779495" y="995133"/>
                  </a:lnTo>
                  <a:lnTo>
                    <a:pt x="820984" y="974095"/>
                  </a:lnTo>
                  <a:lnTo>
                    <a:pt x="860260" y="949830"/>
                  </a:lnTo>
                  <a:lnTo>
                    <a:pt x="897130" y="922523"/>
                  </a:lnTo>
                  <a:lnTo>
                    <a:pt x="931402" y="892359"/>
                  </a:lnTo>
                  <a:lnTo>
                    <a:pt x="962883" y="859521"/>
                  </a:lnTo>
                  <a:lnTo>
                    <a:pt x="991382" y="824195"/>
                  </a:lnTo>
                  <a:lnTo>
                    <a:pt x="1016705" y="786564"/>
                  </a:lnTo>
                  <a:lnTo>
                    <a:pt x="1038660" y="746814"/>
                  </a:lnTo>
                  <a:lnTo>
                    <a:pt x="1057056" y="705129"/>
                  </a:lnTo>
                  <a:lnTo>
                    <a:pt x="1071698" y="661694"/>
                  </a:lnTo>
                  <a:lnTo>
                    <a:pt x="1082395" y="616693"/>
                  </a:lnTo>
                  <a:lnTo>
                    <a:pt x="1088954" y="570311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3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07991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3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11"/>
                  </a:lnTo>
                  <a:lnTo>
                    <a:pt x="1082395" y="616693"/>
                  </a:lnTo>
                  <a:lnTo>
                    <a:pt x="1071698" y="661694"/>
                  </a:lnTo>
                  <a:lnTo>
                    <a:pt x="1057056" y="705129"/>
                  </a:lnTo>
                  <a:lnTo>
                    <a:pt x="1038660" y="746814"/>
                  </a:lnTo>
                  <a:lnTo>
                    <a:pt x="1016705" y="786564"/>
                  </a:lnTo>
                  <a:lnTo>
                    <a:pt x="991382" y="824195"/>
                  </a:lnTo>
                  <a:lnTo>
                    <a:pt x="962883" y="859521"/>
                  </a:lnTo>
                  <a:lnTo>
                    <a:pt x="931402" y="892359"/>
                  </a:lnTo>
                  <a:lnTo>
                    <a:pt x="897130" y="922523"/>
                  </a:lnTo>
                  <a:lnTo>
                    <a:pt x="860260" y="949830"/>
                  </a:lnTo>
                  <a:lnTo>
                    <a:pt x="820984" y="974095"/>
                  </a:lnTo>
                  <a:lnTo>
                    <a:pt x="779495" y="995133"/>
                  </a:lnTo>
                  <a:lnTo>
                    <a:pt x="735986" y="1012760"/>
                  </a:lnTo>
                  <a:lnTo>
                    <a:pt x="690648" y="1026791"/>
                  </a:lnTo>
                  <a:lnTo>
                    <a:pt x="643675" y="1037042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2"/>
                  </a:lnTo>
                  <a:lnTo>
                    <a:pt x="400535" y="1026791"/>
                  </a:lnTo>
                  <a:lnTo>
                    <a:pt x="355197" y="1012760"/>
                  </a:lnTo>
                  <a:lnTo>
                    <a:pt x="311688" y="995133"/>
                  </a:lnTo>
                  <a:lnTo>
                    <a:pt x="270199" y="974095"/>
                  </a:lnTo>
                  <a:lnTo>
                    <a:pt x="230923" y="949830"/>
                  </a:lnTo>
                  <a:lnTo>
                    <a:pt x="194053" y="922523"/>
                  </a:lnTo>
                  <a:lnTo>
                    <a:pt x="159781" y="892359"/>
                  </a:lnTo>
                  <a:lnTo>
                    <a:pt x="128300" y="859521"/>
                  </a:lnTo>
                  <a:lnTo>
                    <a:pt x="99801" y="824195"/>
                  </a:lnTo>
                  <a:lnTo>
                    <a:pt x="74478" y="786564"/>
                  </a:lnTo>
                  <a:lnTo>
                    <a:pt x="52523" y="746814"/>
                  </a:lnTo>
                  <a:lnTo>
                    <a:pt x="34127" y="705129"/>
                  </a:lnTo>
                  <a:lnTo>
                    <a:pt x="19485" y="661694"/>
                  </a:lnTo>
                  <a:lnTo>
                    <a:pt x="8788" y="616693"/>
                  </a:lnTo>
                  <a:lnTo>
                    <a:pt x="2229" y="570311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006085" y="5408472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01641" y="3896614"/>
            <a:ext cx="1104265" cy="1058545"/>
            <a:chOff x="4501641" y="3896614"/>
            <a:chExt cx="1104265" cy="1058545"/>
          </a:xfrm>
        </p:grpSpPr>
        <p:sp>
          <p:nvSpPr>
            <p:cNvPr id="20" name="object 20"/>
            <p:cNvSpPr/>
            <p:nvPr/>
          </p:nvSpPr>
          <p:spPr>
            <a:xfrm>
              <a:off x="4507991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07991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006085" y="4120641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01641" y="2610357"/>
            <a:ext cx="1104265" cy="1058545"/>
            <a:chOff x="4501641" y="2610357"/>
            <a:chExt cx="1104265" cy="1058545"/>
          </a:xfrm>
        </p:grpSpPr>
        <p:sp>
          <p:nvSpPr>
            <p:cNvPr id="24" name="object 24"/>
            <p:cNvSpPr/>
            <p:nvPr/>
          </p:nvSpPr>
          <p:spPr>
            <a:xfrm>
              <a:off x="4507991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07991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006085" y="283230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01641" y="1322577"/>
            <a:ext cx="2922270" cy="4919980"/>
            <a:chOff x="4501641" y="1322577"/>
            <a:chExt cx="2922270" cy="4919980"/>
          </a:xfrm>
        </p:grpSpPr>
        <p:sp>
          <p:nvSpPr>
            <p:cNvPr id="28" name="object 28"/>
            <p:cNvSpPr/>
            <p:nvPr/>
          </p:nvSpPr>
          <p:spPr>
            <a:xfrm>
              <a:off x="4507991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507991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326123" y="5190743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11"/>
                  </a:lnTo>
                  <a:lnTo>
                    <a:pt x="8788" y="616693"/>
                  </a:lnTo>
                  <a:lnTo>
                    <a:pt x="19485" y="661694"/>
                  </a:lnTo>
                  <a:lnTo>
                    <a:pt x="34127" y="705129"/>
                  </a:lnTo>
                  <a:lnTo>
                    <a:pt x="52523" y="746814"/>
                  </a:lnTo>
                  <a:lnTo>
                    <a:pt x="74478" y="786564"/>
                  </a:lnTo>
                  <a:lnTo>
                    <a:pt x="99801" y="824195"/>
                  </a:lnTo>
                  <a:lnTo>
                    <a:pt x="128300" y="859521"/>
                  </a:lnTo>
                  <a:lnTo>
                    <a:pt x="159781" y="892359"/>
                  </a:lnTo>
                  <a:lnTo>
                    <a:pt x="194053" y="922523"/>
                  </a:lnTo>
                  <a:lnTo>
                    <a:pt x="230923" y="949830"/>
                  </a:lnTo>
                  <a:lnTo>
                    <a:pt x="270199" y="974095"/>
                  </a:lnTo>
                  <a:lnTo>
                    <a:pt x="311688" y="995133"/>
                  </a:lnTo>
                  <a:lnTo>
                    <a:pt x="355197" y="1012760"/>
                  </a:lnTo>
                  <a:lnTo>
                    <a:pt x="400535" y="1026791"/>
                  </a:lnTo>
                  <a:lnTo>
                    <a:pt x="447508" y="1037042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2"/>
                  </a:lnTo>
                  <a:lnTo>
                    <a:pt x="690648" y="1026791"/>
                  </a:lnTo>
                  <a:lnTo>
                    <a:pt x="735986" y="1012760"/>
                  </a:lnTo>
                  <a:lnTo>
                    <a:pt x="779495" y="995133"/>
                  </a:lnTo>
                  <a:lnTo>
                    <a:pt x="820984" y="974095"/>
                  </a:lnTo>
                  <a:lnTo>
                    <a:pt x="860260" y="949830"/>
                  </a:lnTo>
                  <a:lnTo>
                    <a:pt x="897130" y="922523"/>
                  </a:lnTo>
                  <a:lnTo>
                    <a:pt x="931402" y="892359"/>
                  </a:lnTo>
                  <a:lnTo>
                    <a:pt x="962883" y="859521"/>
                  </a:lnTo>
                  <a:lnTo>
                    <a:pt x="991382" y="824195"/>
                  </a:lnTo>
                  <a:lnTo>
                    <a:pt x="1016705" y="786564"/>
                  </a:lnTo>
                  <a:lnTo>
                    <a:pt x="1038660" y="746814"/>
                  </a:lnTo>
                  <a:lnTo>
                    <a:pt x="1057056" y="705129"/>
                  </a:lnTo>
                  <a:lnTo>
                    <a:pt x="1071698" y="661694"/>
                  </a:lnTo>
                  <a:lnTo>
                    <a:pt x="1082395" y="616693"/>
                  </a:lnTo>
                  <a:lnTo>
                    <a:pt x="1088954" y="570311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3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326123" y="5190743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3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11"/>
                  </a:lnTo>
                  <a:lnTo>
                    <a:pt x="1082395" y="616693"/>
                  </a:lnTo>
                  <a:lnTo>
                    <a:pt x="1071698" y="661694"/>
                  </a:lnTo>
                  <a:lnTo>
                    <a:pt x="1057056" y="705129"/>
                  </a:lnTo>
                  <a:lnTo>
                    <a:pt x="1038660" y="746814"/>
                  </a:lnTo>
                  <a:lnTo>
                    <a:pt x="1016705" y="786564"/>
                  </a:lnTo>
                  <a:lnTo>
                    <a:pt x="991382" y="824195"/>
                  </a:lnTo>
                  <a:lnTo>
                    <a:pt x="962883" y="859521"/>
                  </a:lnTo>
                  <a:lnTo>
                    <a:pt x="931402" y="892359"/>
                  </a:lnTo>
                  <a:lnTo>
                    <a:pt x="897130" y="922523"/>
                  </a:lnTo>
                  <a:lnTo>
                    <a:pt x="860260" y="949830"/>
                  </a:lnTo>
                  <a:lnTo>
                    <a:pt x="820984" y="974095"/>
                  </a:lnTo>
                  <a:lnTo>
                    <a:pt x="779495" y="995133"/>
                  </a:lnTo>
                  <a:lnTo>
                    <a:pt x="735986" y="1012760"/>
                  </a:lnTo>
                  <a:lnTo>
                    <a:pt x="690648" y="1026791"/>
                  </a:lnTo>
                  <a:lnTo>
                    <a:pt x="643675" y="1037042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2"/>
                  </a:lnTo>
                  <a:lnTo>
                    <a:pt x="400535" y="1026791"/>
                  </a:lnTo>
                  <a:lnTo>
                    <a:pt x="355197" y="1012760"/>
                  </a:lnTo>
                  <a:lnTo>
                    <a:pt x="311688" y="995133"/>
                  </a:lnTo>
                  <a:lnTo>
                    <a:pt x="270199" y="974095"/>
                  </a:lnTo>
                  <a:lnTo>
                    <a:pt x="230923" y="949830"/>
                  </a:lnTo>
                  <a:lnTo>
                    <a:pt x="194053" y="922523"/>
                  </a:lnTo>
                  <a:lnTo>
                    <a:pt x="159781" y="892359"/>
                  </a:lnTo>
                  <a:lnTo>
                    <a:pt x="128300" y="859521"/>
                  </a:lnTo>
                  <a:lnTo>
                    <a:pt x="99801" y="824195"/>
                  </a:lnTo>
                  <a:lnTo>
                    <a:pt x="74478" y="786564"/>
                  </a:lnTo>
                  <a:lnTo>
                    <a:pt x="52523" y="746814"/>
                  </a:lnTo>
                  <a:lnTo>
                    <a:pt x="34127" y="705129"/>
                  </a:lnTo>
                  <a:lnTo>
                    <a:pt x="19485" y="661694"/>
                  </a:lnTo>
                  <a:lnTo>
                    <a:pt x="8788" y="616693"/>
                  </a:lnTo>
                  <a:lnTo>
                    <a:pt x="2229" y="570311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824598" y="5408472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319773" y="3896614"/>
            <a:ext cx="1104265" cy="1058545"/>
            <a:chOff x="6319773" y="3896614"/>
            <a:chExt cx="1104265" cy="1058545"/>
          </a:xfrm>
        </p:grpSpPr>
        <p:sp>
          <p:nvSpPr>
            <p:cNvPr id="34" name="object 34"/>
            <p:cNvSpPr/>
            <p:nvPr/>
          </p:nvSpPr>
          <p:spPr>
            <a:xfrm>
              <a:off x="6326123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326123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824598" y="4120641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319773" y="2610357"/>
            <a:ext cx="1104265" cy="1058545"/>
            <a:chOff x="6319773" y="2610357"/>
            <a:chExt cx="1104265" cy="1058545"/>
          </a:xfrm>
        </p:grpSpPr>
        <p:sp>
          <p:nvSpPr>
            <p:cNvPr id="38" name="object 38"/>
            <p:cNvSpPr/>
            <p:nvPr/>
          </p:nvSpPr>
          <p:spPr>
            <a:xfrm>
              <a:off x="6326123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326123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6824598" y="283230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319773" y="1322577"/>
            <a:ext cx="3001645" cy="1689100"/>
            <a:chOff x="6319773" y="1322577"/>
            <a:chExt cx="3001645" cy="1689100"/>
          </a:xfrm>
        </p:grpSpPr>
        <p:sp>
          <p:nvSpPr>
            <p:cNvPr id="42" name="object 42"/>
            <p:cNvSpPr/>
            <p:nvPr/>
          </p:nvSpPr>
          <p:spPr>
            <a:xfrm>
              <a:off x="6326123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326123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223503" y="1959863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223503" y="1959863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8679180" y="2226944"/>
            <a:ext cx="38989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19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8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217154" y="3308350"/>
            <a:ext cx="1104265" cy="1058545"/>
            <a:chOff x="8217154" y="3308350"/>
            <a:chExt cx="1104265" cy="1058545"/>
          </a:xfrm>
        </p:grpSpPr>
        <p:sp>
          <p:nvSpPr>
            <p:cNvPr id="48" name="object 48"/>
            <p:cNvSpPr/>
            <p:nvPr/>
          </p:nvSpPr>
          <p:spPr>
            <a:xfrm>
              <a:off x="8223504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223504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637396" y="3581526"/>
            <a:ext cx="397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0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5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217154" y="4661661"/>
            <a:ext cx="1104265" cy="1058545"/>
            <a:chOff x="8217154" y="4661661"/>
            <a:chExt cx="1104265" cy="1058545"/>
          </a:xfrm>
        </p:grpSpPr>
        <p:sp>
          <p:nvSpPr>
            <p:cNvPr id="52" name="object 52"/>
            <p:cNvSpPr/>
            <p:nvPr/>
          </p:nvSpPr>
          <p:spPr>
            <a:xfrm>
              <a:off x="8223504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223504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8637396" y="4935727"/>
            <a:ext cx="397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0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5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baseline="-15669" sz="2925">
              <a:latin typeface="Cambria Math"/>
              <a:cs typeface="Cambria Math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41348" y="1813559"/>
            <a:ext cx="8722360" cy="3938270"/>
          </a:xfrm>
          <a:custGeom>
            <a:avLst/>
            <a:gdLst/>
            <a:ahLst/>
            <a:cxnLst/>
            <a:rect l="l" t="t" r="r" b="b"/>
            <a:pathLst>
              <a:path w="8722360" h="3938270">
                <a:moveTo>
                  <a:pt x="1048893" y="3377184"/>
                </a:moveTo>
                <a:lnTo>
                  <a:pt x="1036193" y="3370834"/>
                </a:lnTo>
                <a:lnTo>
                  <a:pt x="972693" y="3339084"/>
                </a:lnTo>
                <a:lnTo>
                  <a:pt x="972693" y="3370834"/>
                </a:lnTo>
                <a:lnTo>
                  <a:pt x="0" y="3370834"/>
                </a:lnTo>
                <a:lnTo>
                  <a:pt x="0" y="3383534"/>
                </a:lnTo>
                <a:lnTo>
                  <a:pt x="972693" y="3383534"/>
                </a:lnTo>
                <a:lnTo>
                  <a:pt x="972693" y="3415284"/>
                </a:lnTo>
                <a:lnTo>
                  <a:pt x="1036193" y="3383534"/>
                </a:lnTo>
                <a:lnTo>
                  <a:pt x="1048893" y="3377184"/>
                </a:lnTo>
                <a:close/>
              </a:path>
              <a:path w="8722360" h="3938270">
                <a:moveTo>
                  <a:pt x="1048893" y="2023872"/>
                </a:moveTo>
                <a:lnTo>
                  <a:pt x="1036193" y="2017522"/>
                </a:lnTo>
                <a:lnTo>
                  <a:pt x="972693" y="1985772"/>
                </a:lnTo>
                <a:lnTo>
                  <a:pt x="972693" y="2017522"/>
                </a:lnTo>
                <a:lnTo>
                  <a:pt x="0" y="2017522"/>
                </a:lnTo>
                <a:lnTo>
                  <a:pt x="0" y="2030222"/>
                </a:lnTo>
                <a:lnTo>
                  <a:pt x="972693" y="2030222"/>
                </a:lnTo>
                <a:lnTo>
                  <a:pt x="972693" y="2061972"/>
                </a:lnTo>
                <a:lnTo>
                  <a:pt x="1036193" y="2030222"/>
                </a:lnTo>
                <a:lnTo>
                  <a:pt x="1048893" y="2023872"/>
                </a:lnTo>
                <a:close/>
              </a:path>
              <a:path w="8722360" h="3938270">
                <a:moveTo>
                  <a:pt x="1048893" y="669036"/>
                </a:moveTo>
                <a:lnTo>
                  <a:pt x="1036193" y="662686"/>
                </a:lnTo>
                <a:lnTo>
                  <a:pt x="972693" y="630936"/>
                </a:lnTo>
                <a:lnTo>
                  <a:pt x="972693" y="662686"/>
                </a:lnTo>
                <a:lnTo>
                  <a:pt x="0" y="662686"/>
                </a:lnTo>
                <a:lnTo>
                  <a:pt x="0" y="675386"/>
                </a:lnTo>
                <a:lnTo>
                  <a:pt x="972693" y="675386"/>
                </a:lnTo>
                <a:lnTo>
                  <a:pt x="972693" y="707136"/>
                </a:lnTo>
                <a:lnTo>
                  <a:pt x="1036193" y="675386"/>
                </a:lnTo>
                <a:lnTo>
                  <a:pt x="1048893" y="669036"/>
                </a:lnTo>
                <a:close/>
              </a:path>
              <a:path w="8722360" h="3938270">
                <a:moveTo>
                  <a:pt x="2887980" y="120650"/>
                </a:moveTo>
                <a:lnTo>
                  <a:pt x="2882392" y="98806"/>
                </a:lnTo>
                <a:lnTo>
                  <a:pt x="2866898" y="38100"/>
                </a:lnTo>
                <a:lnTo>
                  <a:pt x="2840977" y="44767"/>
                </a:lnTo>
                <a:lnTo>
                  <a:pt x="2840977" y="127381"/>
                </a:lnTo>
                <a:lnTo>
                  <a:pt x="2628823" y="1101674"/>
                </a:lnTo>
                <a:lnTo>
                  <a:pt x="2625725" y="1098880"/>
                </a:lnTo>
                <a:lnTo>
                  <a:pt x="2625725" y="1115910"/>
                </a:lnTo>
                <a:lnTo>
                  <a:pt x="2510955" y="1642986"/>
                </a:lnTo>
                <a:lnTo>
                  <a:pt x="2505303" y="1627886"/>
                </a:lnTo>
                <a:lnTo>
                  <a:pt x="2505303" y="1664271"/>
                </a:lnTo>
                <a:lnTo>
                  <a:pt x="2501735" y="1667700"/>
                </a:lnTo>
                <a:lnTo>
                  <a:pt x="2501735" y="1685315"/>
                </a:lnTo>
                <a:lnTo>
                  <a:pt x="2439390" y="1971649"/>
                </a:lnTo>
                <a:lnTo>
                  <a:pt x="2432977" y="1943150"/>
                </a:lnTo>
                <a:lnTo>
                  <a:pt x="2432977" y="2001062"/>
                </a:lnTo>
                <a:lnTo>
                  <a:pt x="2386266" y="2215578"/>
                </a:lnTo>
                <a:lnTo>
                  <a:pt x="2383256" y="2213140"/>
                </a:lnTo>
                <a:lnTo>
                  <a:pt x="2383256" y="2229421"/>
                </a:lnTo>
                <a:lnTo>
                  <a:pt x="2326729" y="2488984"/>
                </a:lnTo>
                <a:lnTo>
                  <a:pt x="2154275" y="2043849"/>
                </a:lnTo>
                <a:lnTo>
                  <a:pt x="2383256" y="2229421"/>
                </a:lnTo>
                <a:lnTo>
                  <a:pt x="2383256" y="2213140"/>
                </a:lnTo>
                <a:lnTo>
                  <a:pt x="2149424" y="2023618"/>
                </a:lnTo>
                <a:lnTo>
                  <a:pt x="2386761" y="1795703"/>
                </a:lnTo>
                <a:lnTo>
                  <a:pt x="2432977" y="2001062"/>
                </a:lnTo>
                <a:lnTo>
                  <a:pt x="2432977" y="1943150"/>
                </a:lnTo>
                <a:lnTo>
                  <a:pt x="2397480" y="1785416"/>
                </a:lnTo>
                <a:lnTo>
                  <a:pt x="2501735" y="1685315"/>
                </a:lnTo>
                <a:lnTo>
                  <a:pt x="2501735" y="1667700"/>
                </a:lnTo>
                <a:lnTo>
                  <a:pt x="2394216" y="1770926"/>
                </a:lnTo>
                <a:lnTo>
                  <a:pt x="2383498" y="1723301"/>
                </a:lnTo>
                <a:lnTo>
                  <a:pt x="2383498" y="1781213"/>
                </a:lnTo>
                <a:lnTo>
                  <a:pt x="2154961" y="2000631"/>
                </a:lnTo>
                <a:lnTo>
                  <a:pt x="2327097" y="1530604"/>
                </a:lnTo>
                <a:lnTo>
                  <a:pt x="2383498" y="1781213"/>
                </a:lnTo>
                <a:lnTo>
                  <a:pt x="2383498" y="1723301"/>
                </a:lnTo>
                <a:lnTo>
                  <a:pt x="2335174" y="1508556"/>
                </a:lnTo>
                <a:lnTo>
                  <a:pt x="2390495" y="1357477"/>
                </a:lnTo>
                <a:lnTo>
                  <a:pt x="2505303" y="1664271"/>
                </a:lnTo>
                <a:lnTo>
                  <a:pt x="2505303" y="1627886"/>
                </a:lnTo>
                <a:lnTo>
                  <a:pt x="2397239" y="1339075"/>
                </a:lnTo>
                <a:lnTo>
                  <a:pt x="2515400" y="1016406"/>
                </a:lnTo>
                <a:lnTo>
                  <a:pt x="2625725" y="1115910"/>
                </a:lnTo>
                <a:lnTo>
                  <a:pt x="2625725" y="1098880"/>
                </a:lnTo>
                <a:lnTo>
                  <a:pt x="2520086" y="1003604"/>
                </a:lnTo>
                <a:lnTo>
                  <a:pt x="2840977" y="127381"/>
                </a:lnTo>
                <a:lnTo>
                  <a:pt x="2840977" y="44767"/>
                </a:lnTo>
                <a:lnTo>
                  <a:pt x="2832189" y="47028"/>
                </a:lnTo>
                <a:lnTo>
                  <a:pt x="2832189" y="114325"/>
                </a:lnTo>
                <a:lnTo>
                  <a:pt x="2509888" y="994410"/>
                </a:lnTo>
                <a:lnTo>
                  <a:pt x="2505202" y="990193"/>
                </a:lnTo>
                <a:lnTo>
                  <a:pt x="2505202" y="1007198"/>
                </a:lnTo>
                <a:lnTo>
                  <a:pt x="2390381" y="1320749"/>
                </a:lnTo>
                <a:lnTo>
                  <a:pt x="2383637" y="1302727"/>
                </a:lnTo>
                <a:lnTo>
                  <a:pt x="2383637" y="1339151"/>
                </a:lnTo>
                <a:lnTo>
                  <a:pt x="2330005" y="1485607"/>
                </a:lnTo>
                <a:lnTo>
                  <a:pt x="2166391" y="758621"/>
                </a:lnTo>
                <a:lnTo>
                  <a:pt x="2383637" y="1339151"/>
                </a:lnTo>
                <a:lnTo>
                  <a:pt x="2383637" y="1302727"/>
                </a:lnTo>
                <a:lnTo>
                  <a:pt x="2154783" y="691134"/>
                </a:lnTo>
                <a:lnTo>
                  <a:pt x="2505202" y="1007198"/>
                </a:lnTo>
                <a:lnTo>
                  <a:pt x="2505202" y="990193"/>
                </a:lnTo>
                <a:lnTo>
                  <a:pt x="2149614" y="669518"/>
                </a:lnTo>
                <a:lnTo>
                  <a:pt x="2808020" y="97663"/>
                </a:lnTo>
                <a:lnTo>
                  <a:pt x="2816377" y="100736"/>
                </a:lnTo>
                <a:lnTo>
                  <a:pt x="2813431" y="104394"/>
                </a:lnTo>
                <a:lnTo>
                  <a:pt x="2825915" y="107124"/>
                </a:lnTo>
                <a:lnTo>
                  <a:pt x="2832189" y="114325"/>
                </a:lnTo>
                <a:lnTo>
                  <a:pt x="2832189" y="47028"/>
                </a:lnTo>
                <a:lnTo>
                  <a:pt x="2784348" y="59309"/>
                </a:lnTo>
                <a:lnTo>
                  <a:pt x="2805201" y="83299"/>
                </a:lnTo>
                <a:lnTo>
                  <a:pt x="2135505" y="664972"/>
                </a:lnTo>
                <a:lnTo>
                  <a:pt x="2139150" y="669163"/>
                </a:lnTo>
                <a:lnTo>
                  <a:pt x="2133473" y="670433"/>
                </a:lnTo>
                <a:lnTo>
                  <a:pt x="2321928" y="1507655"/>
                </a:lnTo>
                <a:lnTo>
                  <a:pt x="2133727" y="2021586"/>
                </a:lnTo>
                <a:lnTo>
                  <a:pt x="2139200" y="2023630"/>
                </a:lnTo>
                <a:lnTo>
                  <a:pt x="2139492" y="2023948"/>
                </a:lnTo>
                <a:lnTo>
                  <a:pt x="2133727" y="2026158"/>
                </a:lnTo>
                <a:lnTo>
                  <a:pt x="2321814" y="2511577"/>
                </a:lnTo>
                <a:lnTo>
                  <a:pt x="2133473" y="3376549"/>
                </a:lnTo>
                <a:lnTo>
                  <a:pt x="2137803" y="3377488"/>
                </a:lnTo>
                <a:lnTo>
                  <a:pt x="2139137" y="3377971"/>
                </a:lnTo>
                <a:lnTo>
                  <a:pt x="2136013" y="3382391"/>
                </a:lnTo>
                <a:lnTo>
                  <a:pt x="2801340" y="3860622"/>
                </a:lnTo>
                <a:lnTo>
                  <a:pt x="2782824" y="3886390"/>
                </a:lnTo>
                <a:lnTo>
                  <a:pt x="2865869" y="3899776"/>
                </a:lnTo>
                <a:lnTo>
                  <a:pt x="2866898" y="3900690"/>
                </a:lnTo>
                <a:lnTo>
                  <a:pt x="2867012" y="3899471"/>
                </a:lnTo>
                <a:lnTo>
                  <a:pt x="2881858" y="3839387"/>
                </a:lnTo>
                <a:lnTo>
                  <a:pt x="2887345" y="3817226"/>
                </a:lnTo>
                <a:lnTo>
                  <a:pt x="2874492" y="3820134"/>
                </a:lnTo>
                <a:lnTo>
                  <a:pt x="2874899" y="3815880"/>
                </a:lnTo>
                <a:lnTo>
                  <a:pt x="2856115" y="3823170"/>
                </a:lnTo>
                <a:lnTo>
                  <a:pt x="2842463" y="3762514"/>
                </a:lnTo>
                <a:lnTo>
                  <a:pt x="2842463" y="3820071"/>
                </a:lnTo>
                <a:lnTo>
                  <a:pt x="2832544" y="3794480"/>
                </a:lnTo>
                <a:lnTo>
                  <a:pt x="2832544" y="3829570"/>
                </a:lnTo>
                <a:lnTo>
                  <a:pt x="2830195" y="3830104"/>
                </a:lnTo>
                <a:lnTo>
                  <a:pt x="2827274" y="3824516"/>
                </a:lnTo>
                <a:lnTo>
                  <a:pt x="2821927" y="3831958"/>
                </a:lnTo>
                <a:lnTo>
                  <a:pt x="2813050" y="3833952"/>
                </a:lnTo>
                <a:lnTo>
                  <a:pt x="2816707" y="3838448"/>
                </a:lnTo>
                <a:lnTo>
                  <a:pt x="2803906" y="3843401"/>
                </a:lnTo>
                <a:lnTo>
                  <a:pt x="2809824" y="3848798"/>
                </a:lnTo>
                <a:lnTo>
                  <a:pt x="2808732" y="3850322"/>
                </a:lnTo>
                <a:lnTo>
                  <a:pt x="2149132" y="3376130"/>
                </a:lnTo>
                <a:lnTo>
                  <a:pt x="2509850" y="2996857"/>
                </a:lnTo>
                <a:lnTo>
                  <a:pt x="2832544" y="3829570"/>
                </a:lnTo>
                <a:lnTo>
                  <a:pt x="2832544" y="3794480"/>
                </a:lnTo>
                <a:lnTo>
                  <a:pt x="2519540" y="2986671"/>
                </a:lnTo>
                <a:lnTo>
                  <a:pt x="2628950" y="2871635"/>
                </a:lnTo>
                <a:lnTo>
                  <a:pt x="2842463" y="3820071"/>
                </a:lnTo>
                <a:lnTo>
                  <a:pt x="2842463" y="3762514"/>
                </a:lnTo>
                <a:lnTo>
                  <a:pt x="2639453" y="2860573"/>
                </a:lnTo>
                <a:lnTo>
                  <a:pt x="2819006" y="2671788"/>
                </a:lnTo>
                <a:lnTo>
                  <a:pt x="2842006" y="2693670"/>
                </a:lnTo>
                <a:lnTo>
                  <a:pt x="2854172" y="2653792"/>
                </a:lnTo>
                <a:lnTo>
                  <a:pt x="2866606" y="2613088"/>
                </a:lnTo>
                <a:lnTo>
                  <a:pt x="2866898" y="2613152"/>
                </a:lnTo>
                <a:lnTo>
                  <a:pt x="2866707" y="2612758"/>
                </a:lnTo>
                <a:lnTo>
                  <a:pt x="2866834" y="2612339"/>
                </a:lnTo>
                <a:lnTo>
                  <a:pt x="2872994" y="2555113"/>
                </a:lnTo>
                <a:lnTo>
                  <a:pt x="2875915" y="2527681"/>
                </a:lnTo>
                <a:lnTo>
                  <a:pt x="2866694" y="2531135"/>
                </a:lnTo>
                <a:lnTo>
                  <a:pt x="2866694" y="2612212"/>
                </a:lnTo>
                <a:lnTo>
                  <a:pt x="2866491" y="2612288"/>
                </a:lnTo>
                <a:lnTo>
                  <a:pt x="2866288" y="2611844"/>
                </a:lnTo>
                <a:lnTo>
                  <a:pt x="2866694" y="2612212"/>
                </a:lnTo>
                <a:lnTo>
                  <a:pt x="2866694" y="2531135"/>
                </a:lnTo>
                <a:lnTo>
                  <a:pt x="2865145" y="2531707"/>
                </a:lnTo>
                <a:lnTo>
                  <a:pt x="2865145" y="2612771"/>
                </a:lnTo>
                <a:lnTo>
                  <a:pt x="2786761" y="2641092"/>
                </a:lnTo>
                <a:lnTo>
                  <a:pt x="2809760" y="2662999"/>
                </a:lnTo>
                <a:lnTo>
                  <a:pt x="2636088" y="2845638"/>
                </a:lnTo>
                <a:lnTo>
                  <a:pt x="2625585" y="2798978"/>
                </a:lnTo>
                <a:lnTo>
                  <a:pt x="2625585" y="2856687"/>
                </a:lnTo>
                <a:lnTo>
                  <a:pt x="2514460" y="2973552"/>
                </a:lnTo>
                <a:lnTo>
                  <a:pt x="2504770" y="2948546"/>
                </a:lnTo>
                <a:lnTo>
                  <a:pt x="2504770" y="2983738"/>
                </a:lnTo>
                <a:lnTo>
                  <a:pt x="2156307" y="3350209"/>
                </a:lnTo>
                <a:lnTo>
                  <a:pt x="2390584" y="2689047"/>
                </a:lnTo>
                <a:lnTo>
                  <a:pt x="2504770" y="2983738"/>
                </a:lnTo>
                <a:lnTo>
                  <a:pt x="2504770" y="2948546"/>
                </a:lnTo>
                <a:lnTo>
                  <a:pt x="2397099" y="2670645"/>
                </a:lnTo>
                <a:lnTo>
                  <a:pt x="2511209" y="2348598"/>
                </a:lnTo>
                <a:lnTo>
                  <a:pt x="2625585" y="2856687"/>
                </a:lnTo>
                <a:lnTo>
                  <a:pt x="2625585" y="2798978"/>
                </a:lnTo>
                <a:lnTo>
                  <a:pt x="2522867" y="2342540"/>
                </a:lnTo>
                <a:lnTo>
                  <a:pt x="2803690" y="2570111"/>
                </a:lnTo>
                <a:lnTo>
                  <a:pt x="2783713" y="2594737"/>
                </a:lnTo>
                <a:lnTo>
                  <a:pt x="2865145" y="2612771"/>
                </a:lnTo>
                <a:lnTo>
                  <a:pt x="2865145" y="2531707"/>
                </a:lnTo>
                <a:lnTo>
                  <a:pt x="2846184" y="2538793"/>
                </a:lnTo>
                <a:lnTo>
                  <a:pt x="2831477" y="2499499"/>
                </a:lnTo>
                <a:lnTo>
                  <a:pt x="2831477" y="2535847"/>
                </a:lnTo>
                <a:lnTo>
                  <a:pt x="2821648" y="2547963"/>
                </a:lnTo>
                <a:lnTo>
                  <a:pt x="2804541" y="2554351"/>
                </a:lnTo>
                <a:lnTo>
                  <a:pt x="2806115" y="2555824"/>
                </a:lnTo>
                <a:lnTo>
                  <a:pt x="2519959" y="2323922"/>
                </a:lnTo>
                <a:lnTo>
                  <a:pt x="2632887" y="2005228"/>
                </a:lnTo>
                <a:lnTo>
                  <a:pt x="2831477" y="2535847"/>
                </a:lnTo>
                <a:lnTo>
                  <a:pt x="2831477" y="2499499"/>
                </a:lnTo>
                <a:lnTo>
                  <a:pt x="2639504" y="1986534"/>
                </a:lnTo>
                <a:lnTo>
                  <a:pt x="2847416" y="1399806"/>
                </a:lnTo>
                <a:lnTo>
                  <a:pt x="2877439" y="1410462"/>
                </a:lnTo>
                <a:lnTo>
                  <a:pt x="2874099" y="1383665"/>
                </a:lnTo>
                <a:lnTo>
                  <a:pt x="2866898" y="1325880"/>
                </a:lnTo>
                <a:lnTo>
                  <a:pt x="2833509" y="1336268"/>
                </a:lnTo>
                <a:lnTo>
                  <a:pt x="2833509" y="1401140"/>
                </a:lnTo>
                <a:lnTo>
                  <a:pt x="2632608" y="1968106"/>
                </a:lnTo>
                <a:lnTo>
                  <a:pt x="2625991" y="1950427"/>
                </a:lnTo>
                <a:lnTo>
                  <a:pt x="2625991" y="1986800"/>
                </a:lnTo>
                <a:lnTo>
                  <a:pt x="2513952" y="2302980"/>
                </a:lnTo>
                <a:lnTo>
                  <a:pt x="2505049" y="2263432"/>
                </a:lnTo>
                <a:lnTo>
                  <a:pt x="2505049" y="2328113"/>
                </a:lnTo>
                <a:lnTo>
                  <a:pt x="2390089" y="2652547"/>
                </a:lnTo>
                <a:lnTo>
                  <a:pt x="2383561" y="2635707"/>
                </a:lnTo>
                <a:lnTo>
                  <a:pt x="2383561" y="2670949"/>
                </a:lnTo>
                <a:lnTo>
                  <a:pt x="2167140" y="3281730"/>
                </a:lnTo>
                <a:lnTo>
                  <a:pt x="2330158" y="2533104"/>
                </a:lnTo>
                <a:lnTo>
                  <a:pt x="2383561" y="2670949"/>
                </a:lnTo>
                <a:lnTo>
                  <a:pt x="2383561" y="2635707"/>
                </a:lnTo>
                <a:lnTo>
                  <a:pt x="2335072" y="2510523"/>
                </a:lnTo>
                <a:lnTo>
                  <a:pt x="2394331" y="2238400"/>
                </a:lnTo>
                <a:lnTo>
                  <a:pt x="2505049" y="2328113"/>
                </a:lnTo>
                <a:lnTo>
                  <a:pt x="2505049" y="2263432"/>
                </a:lnTo>
                <a:lnTo>
                  <a:pt x="2502471" y="2251976"/>
                </a:lnTo>
                <a:lnTo>
                  <a:pt x="2502471" y="2309749"/>
                </a:lnTo>
                <a:lnTo>
                  <a:pt x="2397341" y="2224557"/>
                </a:lnTo>
                <a:lnTo>
                  <a:pt x="2439606" y="2030488"/>
                </a:lnTo>
                <a:lnTo>
                  <a:pt x="2502471" y="2309749"/>
                </a:lnTo>
                <a:lnTo>
                  <a:pt x="2502471" y="2251976"/>
                </a:lnTo>
                <a:lnTo>
                  <a:pt x="2446007" y="2001075"/>
                </a:lnTo>
                <a:lnTo>
                  <a:pt x="2514181" y="1688007"/>
                </a:lnTo>
                <a:lnTo>
                  <a:pt x="2625991" y="1986800"/>
                </a:lnTo>
                <a:lnTo>
                  <a:pt x="2625991" y="1950427"/>
                </a:lnTo>
                <a:lnTo>
                  <a:pt x="2520162" y="1667598"/>
                </a:lnTo>
                <a:lnTo>
                  <a:pt x="2812097" y="1387271"/>
                </a:lnTo>
                <a:lnTo>
                  <a:pt x="2824403" y="1391640"/>
                </a:lnTo>
                <a:lnTo>
                  <a:pt x="2833509" y="1401140"/>
                </a:lnTo>
                <a:lnTo>
                  <a:pt x="2833509" y="1336268"/>
                </a:lnTo>
                <a:lnTo>
                  <a:pt x="2785618" y="1351153"/>
                </a:lnTo>
                <a:lnTo>
                  <a:pt x="2807563" y="1374063"/>
                </a:lnTo>
                <a:lnTo>
                  <a:pt x="2523058" y="1647215"/>
                </a:lnTo>
                <a:lnTo>
                  <a:pt x="2636621" y="1125740"/>
                </a:lnTo>
                <a:lnTo>
                  <a:pt x="2806115" y="1278597"/>
                </a:lnTo>
                <a:lnTo>
                  <a:pt x="2784856" y="1302131"/>
                </a:lnTo>
                <a:lnTo>
                  <a:pt x="2866898" y="1324864"/>
                </a:lnTo>
                <a:lnTo>
                  <a:pt x="2852089" y="1287018"/>
                </a:lnTo>
                <a:lnTo>
                  <a:pt x="2835910" y="1245616"/>
                </a:lnTo>
                <a:lnTo>
                  <a:pt x="2814612" y="1269187"/>
                </a:lnTo>
                <a:lnTo>
                  <a:pt x="2639720" y="1111491"/>
                </a:lnTo>
                <a:lnTo>
                  <a:pt x="2856598" y="115506"/>
                </a:lnTo>
                <a:lnTo>
                  <a:pt x="2876550" y="122809"/>
                </a:lnTo>
                <a:lnTo>
                  <a:pt x="2876004" y="118046"/>
                </a:lnTo>
                <a:lnTo>
                  <a:pt x="2887980" y="120650"/>
                </a:lnTo>
                <a:close/>
              </a:path>
              <a:path w="8722360" h="3938270">
                <a:moveTo>
                  <a:pt x="4708398" y="120015"/>
                </a:moveTo>
                <a:lnTo>
                  <a:pt x="4702492" y="99314"/>
                </a:lnTo>
                <a:lnTo>
                  <a:pt x="4685030" y="38100"/>
                </a:lnTo>
                <a:lnTo>
                  <a:pt x="4657979" y="56349"/>
                </a:lnTo>
                <a:lnTo>
                  <a:pt x="4657979" y="110540"/>
                </a:lnTo>
                <a:lnTo>
                  <a:pt x="4652708" y="129209"/>
                </a:lnTo>
                <a:lnTo>
                  <a:pt x="4652708" y="175768"/>
                </a:lnTo>
                <a:lnTo>
                  <a:pt x="4500257" y="985507"/>
                </a:lnTo>
                <a:lnTo>
                  <a:pt x="4496600" y="979043"/>
                </a:lnTo>
                <a:lnTo>
                  <a:pt x="4496600" y="1004912"/>
                </a:lnTo>
                <a:lnTo>
                  <a:pt x="4437367" y="1319530"/>
                </a:lnTo>
                <a:lnTo>
                  <a:pt x="4434967" y="1319530"/>
                </a:lnTo>
                <a:lnTo>
                  <a:pt x="4434967" y="1332230"/>
                </a:lnTo>
                <a:lnTo>
                  <a:pt x="4392917" y="1555559"/>
                </a:lnTo>
                <a:lnTo>
                  <a:pt x="4387647" y="1536903"/>
                </a:lnTo>
                <a:lnTo>
                  <a:pt x="4387647" y="1583563"/>
                </a:lnTo>
                <a:lnTo>
                  <a:pt x="4321429" y="1935264"/>
                </a:lnTo>
                <a:lnTo>
                  <a:pt x="4314114" y="1896402"/>
                </a:lnTo>
                <a:lnTo>
                  <a:pt x="4314114" y="1969668"/>
                </a:lnTo>
                <a:lnTo>
                  <a:pt x="4308043" y="1980425"/>
                </a:lnTo>
                <a:lnTo>
                  <a:pt x="4308043" y="2006358"/>
                </a:lnTo>
                <a:lnTo>
                  <a:pt x="4247439" y="2328227"/>
                </a:lnTo>
                <a:lnTo>
                  <a:pt x="4242168" y="2309571"/>
                </a:lnTo>
                <a:lnTo>
                  <a:pt x="4242168" y="2356243"/>
                </a:lnTo>
                <a:lnTo>
                  <a:pt x="4195178" y="2605786"/>
                </a:lnTo>
                <a:lnTo>
                  <a:pt x="4192790" y="2605786"/>
                </a:lnTo>
                <a:lnTo>
                  <a:pt x="4192790" y="2618486"/>
                </a:lnTo>
                <a:lnTo>
                  <a:pt x="4136783" y="2915958"/>
                </a:lnTo>
                <a:lnTo>
                  <a:pt x="3968788" y="2618486"/>
                </a:lnTo>
                <a:lnTo>
                  <a:pt x="4192790" y="2618486"/>
                </a:lnTo>
                <a:lnTo>
                  <a:pt x="4192790" y="2605786"/>
                </a:lnTo>
                <a:lnTo>
                  <a:pt x="3969512" y="2605786"/>
                </a:lnTo>
                <a:lnTo>
                  <a:pt x="4198264" y="2200745"/>
                </a:lnTo>
                <a:lnTo>
                  <a:pt x="4242168" y="2356243"/>
                </a:lnTo>
                <a:lnTo>
                  <a:pt x="4242168" y="2309571"/>
                </a:lnTo>
                <a:lnTo>
                  <a:pt x="4207052" y="2185174"/>
                </a:lnTo>
                <a:lnTo>
                  <a:pt x="4308043" y="2006358"/>
                </a:lnTo>
                <a:lnTo>
                  <a:pt x="4308043" y="1980425"/>
                </a:lnTo>
                <a:lnTo>
                  <a:pt x="4202163" y="2167839"/>
                </a:lnTo>
                <a:lnTo>
                  <a:pt x="4193375" y="2136724"/>
                </a:lnTo>
                <a:lnTo>
                  <a:pt x="4193375" y="2183396"/>
                </a:lnTo>
                <a:lnTo>
                  <a:pt x="3978173" y="2564320"/>
                </a:lnTo>
                <a:lnTo>
                  <a:pt x="4139565" y="1992833"/>
                </a:lnTo>
                <a:lnTo>
                  <a:pt x="4193375" y="2183396"/>
                </a:lnTo>
                <a:lnTo>
                  <a:pt x="4193375" y="2136724"/>
                </a:lnTo>
                <a:lnTo>
                  <a:pt x="4146156" y="1969490"/>
                </a:lnTo>
                <a:lnTo>
                  <a:pt x="4202099" y="1771396"/>
                </a:lnTo>
                <a:lnTo>
                  <a:pt x="4314114" y="1969668"/>
                </a:lnTo>
                <a:lnTo>
                  <a:pt x="4314114" y="1896402"/>
                </a:lnTo>
                <a:lnTo>
                  <a:pt x="4308183" y="1864893"/>
                </a:lnTo>
                <a:lnTo>
                  <a:pt x="4308183" y="1933181"/>
                </a:lnTo>
                <a:lnTo>
                  <a:pt x="4207002" y="1754047"/>
                </a:lnTo>
                <a:lnTo>
                  <a:pt x="4247464" y="1610753"/>
                </a:lnTo>
                <a:lnTo>
                  <a:pt x="4308183" y="1933181"/>
                </a:lnTo>
                <a:lnTo>
                  <a:pt x="4308183" y="1864893"/>
                </a:lnTo>
                <a:lnTo>
                  <a:pt x="4255198" y="1583397"/>
                </a:lnTo>
                <a:lnTo>
                  <a:pt x="4321403" y="1348968"/>
                </a:lnTo>
                <a:lnTo>
                  <a:pt x="4387647" y="1583563"/>
                </a:lnTo>
                <a:lnTo>
                  <a:pt x="4387647" y="1536903"/>
                </a:lnTo>
                <a:lnTo>
                  <a:pt x="4329862" y="1332230"/>
                </a:lnTo>
                <a:lnTo>
                  <a:pt x="4434967" y="1332230"/>
                </a:lnTo>
                <a:lnTo>
                  <a:pt x="4434967" y="1319530"/>
                </a:lnTo>
                <a:lnTo>
                  <a:pt x="4329709" y="1319530"/>
                </a:lnTo>
                <a:lnTo>
                  <a:pt x="4444568" y="912799"/>
                </a:lnTo>
                <a:lnTo>
                  <a:pt x="4496600" y="1004912"/>
                </a:lnTo>
                <a:lnTo>
                  <a:pt x="4496600" y="979043"/>
                </a:lnTo>
                <a:lnTo>
                  <a:pt x="4449445" y="895540"/>
                </a:lnTo>
                <a:lnTo>
                  <a:pt x="4652708" y="175768"/>
                </a:lnTo>
                <a:lnTo>
                  <a:pt x="4652708" y="129209"/>
                </a:lnTo>
                <a:lnTo>
                  <a:pt x="4440682" y="880021"/>
                </a:lnTo>
                <a:lnTo>
                  <a:pt x="4435805" y="871397"/>
                </a:lnTo>
                <a:lnTo>
                  <a:pt x="4435805" y="897280"/>
                </a:lnTo>
                <a:lnTo>
                  <a:pt x="4321403" y="1302346"/>
                </a:lnTo>
                <a:lnTo>
                  <a:pt x="4313098" y="1272933"/>
                </a:lnTo>
                <a:lnTo>
                  <a:pt x="4313098" y="1319530"/>
                </a:lnTo>
                <a:lnTo>
                  <a:pt x="4312971" y="1319530"/>
                </a:lnTo>
                <a:lnTo>
                  <a:pt x="4312971" y="1332230"/>
                </a:lnTo>
                <a:lnTo>
                  <a:pt x="4249928" y="1555445"/>
                </a:lnTo>
                <a:lnTo>
                  <a:pt x="4242206" y="1514424"/>
                </a:lnTo>
                <a:lnTo>
                  <a:pt x="4242206" y="1582801"/>
                </a:lnTo>
                <a:lnTo>
                  <a:pt x="4198226" y="1738515"/>
                </a:lnTo>
                <a:lnTo>
                  <a:pt x="4193336" y="1729867"/>
                </a:lnTo>
                <a:lnTo>
                  <a:pt x="4193336" y="1755863"/>
                </a:lnTo>
                <a:lnTo>
                  <a:pt x="4139577" y="1946198"/>
                </a:lnTo>
                <a:lnTo>
                  <a:pt x="3978389" y="1375371"/>
                </a:lnTo>
                <a:lnTo>
                  <a:pt x="4193336" y="1755863"/>
                </a:lnTo>
                <a:lnTo>
                  <a:pt x="4193336" y="1729867"/>
                </a:lnTo>
                <a:lnTo>
                  <a:pt x="3968788" y="1332230"/>
                </a:lnTo>
                <a:lnTo>
                  <a:pt x="4195038" y="1332230"/>
                </a:lnTo>
                <a:lnTo>
                  <a:pt x="4242206" y="1582801"/>
                </a:lnTo>
                <a:lnTo>
                  <a:pt x="4242206" y="1514424"/>
                </a:lnTo>
                <a:lnTo>
                  <a:pt x="4207916" y="1332230"/>
                </a:lnTo>
                <a:lnTo>
                  <a:pt x="4312971" y="1332230"/>
                </a:lnTo>
                <a:lnTo>
                  <a:pt x="4312971" y="1319530"/>
                </a:lnTo>
                <a:lnTo>
                  <a:pt x="4205528" y="1319530"/>
                </a:lnTo>
                <a:lnTo>
                  <a:pt x="4192651" y="1251140"/>
                </a:lnTo>
                <a:lnTo>
                  <a:pt x="4192651" y="1319530"/>
                </a:lnTo>
                <a:lnTo>
                  <a:pt x="3968648" y="1319530"/>
                </a:lnTo>
                <a:lnTo>
                  <a:pt x="4136644" y="1022070"/>
                </a:lnTo>
                <a:lnTo>
                  <a:pt x="4192651" y="1319530"/>
                </a:lnTo>
                <a:lnTo>
                  <a:pt x="4192651" y="1251140"/>
                </a:lnTo>
                <a:lnTo>
                  <a:pt x="4146308" y="1004976"/>
                </a:lnTo>
                <a:lnTo>
                  <a:pt x="4198277" y="912939"/>
                </a:lnTo>
                <a:lnTo>
                  <a:pt x="4313098" y="1319530"/>
                </a:lnTo>
                <a:lnTo>
                  <a:pt x="4313098" y="1272933"/>
                </a:lnTo>
                <a:lnTo>
                  <a:pt x="4207065" y="897382"/>
                </a:lnTo>
                <a:lnTo>
                  <a:pt x="4321454" y="694855"/>
                </a:lnTo>
                <a:lnTo>
                  <a:pt x="4435805" y="897280"/>
                </a:lnTo>
                <a:lnTo>
                  <a:pt x="4435805" y="871397"/>
                </a:lnTo>
                <a:lnTo>
                  <a:pt x="4328782" y="681875"/>
                </a:lnTo>
                <a:lnTo>
                  <a:pt x="4652073" y="109435"/>
                </a:lnTo>
                <a:lnTo>
                  <a:pt x="4657979" y="110540"/>
                </a:lnTo>
                <a:lnTo>
                  <a:pt x="4657979" y="56349"/>
                </a:lnTo>
                <a:lnTo>
                  <a:pt x="4614418" y="85725"/>
                </a:lnTo>
                <a:lnTo>
                  <a:pt x="4632376" y="95885"/>
                </a:lnTo>
                <a:lnTo>
                  <a:pt x="4627626" y="101092"/>
                </a:lnTo>
                <a:lnTo>
                  <a:pt x="4635449" y="103314"/>
                </a:lnTo>
                <a:lnTo>
                  <a:pt x="4633468" y="105918"/>
                </a:lnTo>
                <a:lnTo>
                  <a:pt x="4638903" y="106946"/>
                </a:lnTo>
                <a:lnTo>
                  <a:pt x="4321454" y="668896"/>
                </a:lnTo>
                <a:lnTo>
                  <a:pt x="4314126" y="655929"/>
                </a:lnTo>
                <a:lnTo>
                  <a:pt x="4314126" y="681875"/>
                </a:lnTo>
                <a:lnTo>
                  <a:pt x="4202163" y="880046"/>
                </a:lnTo>
                <a:lnTo>
                  <a:pt x="4193387" y="848969"/>
                </a:lnTo>
                <a:lnTo>
                  <a:pt x="4193387" y="895591"/>
                </a:lnTo>
                <a:lnTo>
                  <a:pt x="4142625" y="985443"/>
                </a:lnTo>
                <a:lnTo>
                  <a:pt x="3990340" y="176606"/>
                </a:lnTo>
                <a:lnTo>
                  <a:pt x="4193387" y="895591"/>
                </a:lnTo>
                <a:lnTo>
                  <a:pt x="4193387" y="848969"/>
                </a:lnTo>
                <a:lnTo>
                  <a:pt x="3978389" y="87579"/>
                </a:lnTo>
                <a:lnTo>
                  <a:pt x="4314126" y="681875"/>
                </a:lnTo>
                <a:lnTo>
                  <a:pt x="4314126" y="655929"/>
                </a:lnTo>
                <a:lnTo>
                  <a:pt x="3968788" y="44450"/>
                </a:lnTo>
                <a:lnTo>
                  <a:pt x="4608830" y="44450"/>
                </a:lnTo>
                <a:lnTo>
                  <a:pt x="4608830" y="76200"/>
                </a:lnTo>
                <a:lnTo>
                  <a:pt x="4672330" y="44450"/>
                </a:lnTo>
                <a:lnTo>
                  <a:pt x="4685030" y="38100"/>
                </a:lnTo>
                <a:lnTo>
                  <a:pt x="4672330" y="31750"/>
                </a:lnTo>
                <a:lnTo>
                  <a:pt x="4608830" y="0"/>
                </a:lnTo>
                <a:lnTo>
                  <a:pt x="4608830" y="31750"/>
                </a:lnTo>
                <a:lnTo>
                  <a:pt x="3957828" y="31750"/>
                </a:lnTo>
                <a:lnTo>
                  <a:pt x="3957828" y="38100"/>
                </a:lnTo>
                <a:lnTo>
                  <a:pt x="3951605" y="39243"/>
                </a:lnTo>
                <a:lnTo>
                  <a:pt x="4132973" y="1002538"/>
                </a:lnTo>
                <a:lnTo>
                  <a:pt x="3952240" y="1322451"/>
                </a:lnTo>
                <a:lnTo>
                  <a:pt x="3957828" y="1325626"/>
                </a:lnTo>
                <a:lnTo>
                  <a:pt x="3957828" y="1325880"/>
                </a:lnTo>
                <a:lnTo>
                  <a:pt x="3951732" y="1327658"/>
                </a:lnTo>
                <a:lnTo>
                  <a:pt x="4132986" y="1969541"/>
                </a:lnTo>
                <a:lnTo>
                  <a:pt x="3951732" y="2611374"/>
                </a:lnTo>
                <a:lnTo>
                  <a:pt x="3956685" y="2612783"/>
                </a:lnTo>
                <a:lnTo>
                  <a:pt x="3952240" y="2615311"/>
                </a:lnTo>
                <a:lnTo>
                  <a:pt x="4133100" y="2935490"/>
                </a:lnTo>
                <a:lnTo>
                  <a:pt x="4077335" y="3231654"/>
                </a:lnTo>
                <a:lnTo>
                  <a:pt x="3793236" y="3525647"/>
                </a:lnTo>
                <a:lnTo>
                  <a:pt x="3802380" y="3534410"/>
                </a:lnTo>
                <a:lnTo>
                  <a:pt x="4073067" y="3254298"/>
                </a:lnTo>
                <a:lnTo>
                  <a:pt x="3951605" y="3899484"/>
                </a:lnTo>
                <a:lnTo>
                  <a:pt x="3955072" y="3900144"/>
                </a:lnTo>
                <a:lnTo>
                  <a:pt x="3957828" y="3900932"/>
                </a:lnTo>
                <a:lnTo>
                  <a:pt x="3957828" y="3906266"/>
                </a:lnTo>
                <a:lnTo>
                  <a:pt x="4608830" y="3906266"/>
                </a:lnTo>
                <a:lnTo>
                  <a:pt x="4608830" y="3938016"/>
                </a:lnTo>
                <a:lnTo>
                  <a:pt x="4672330" y="3906266"/>
                </a:lnTo>
                <a:lnTo>
                  <a:pt x="4684395" y="3900233"/>
                </a:lnTo>
                <a:lnTo>
                  <a:pt x="4685030" y="3900919"/>
                </a:lnTo>
                <a:lnTo>
                  <a:pt x="4685182" y="3900119"/>
                </a:lnTo>
                <a:lnTo>
                  <a:pt x="4702480" y="3839438"/>
                </a:lnTo>
                <a:lnTo>
                  <a:pt x="4708398" y="3818725"/>
                </a:lnTo>
                <a:lnTo>
                  <a:pt x="4700448" y="3820223"/>
                </a:lnTo>
                <a:lnTo>
                  <a:pt x="4701032" y="3817226"/>
                </a:lnTo>
                <a:lnTo>
                  <a:pt x="4683328" y="3822242"/>
                </a:lnTo>
                <a:lnTo>
                  <a:pt x="4683328" y="3899077"/>
                </a:lnTo>
                <a:lnTo>
                  <a:pt x="4672330" y="3893566"/>
                </a:lnTo>
                <a:lnTo>
                  <a:pt x="4608830" y="3861816"/>
                </a:lnTo>
                <a:lnTo>
                  <a:pt x="4608830" y="3893566"/>
                </a:lnTo>
                <a:lnTo>
                  <a:pt x="3966476" y="3893566"/>
                </a:lnTo>
                <a:lnTo>
                  <a:pt x="4177525" y="3146196"/>
                </a:lnTo>
                <a:lnTo>
                  <a:pt x="4224591" y="3097492"/>
                </a:lnTo>
                <a:lnTo>
                  <a:pt x="4639399" y="3831717"/>
                </a:lnTo>
                <a:lnTo>
                  <a:pt x="4633468" y="3832822"/>
                </a:lnTo>
                <a:lnTo>
                  <a:pt x="4635639" y="3835679"/>
                </a:lnTo>
                <a:lnTo>
                  <a:pt x="4627626" y="3837940"/>
                </a:lnTo>
                <a:lnTo>
                  <a:pt x="4631614" y="3842334"/>
                </a:lnTo>
                <a:lnTo>
                  <a:pt x="4614418" y="3852049"/>
                </a:lnTo>
                <a:lnTo>
                  <a:pt x="4682020" y="3897630"/>
                </a:lnTo>
                <a:lnTo>
                  <a:pt x="4683328" y="3899077"/>
                </a:lnTo>
                <a:lnTo>
                  <a:pt x="4683328" y="3822242"/>
                </a:lnTo>
                <a:lnTo>
                  <a:pt x="4681118" y="3822865"/>
                </a:lnTo>
                <a:lnTo>
                  <a:pt x="4680712" y="3814572"/>
                </a:lnTo>
                <a:lnTo>
                  <a:pt x="4675835" y="3817340"/>
                </a:lnTo>
                <a:lnTo>
                  <a:pt x="4657687" y="3720973"/>
                </a:lnTo>
                <a:lnTo>
                  <a:pt x="4657687" y="3827602"/>
                </a:lnTo>
                <a:lnTo>
                  <a:pt x="4655883" y="3828618"/>
                </a:lnTo>
                <a:lnTo>
                  <a:pt x="4652569" y="3829240"/>
                </a:lnTo>
                <a:lnTo>
                  <a:pt x="4233862" y="3087903"/>
                </a:lnTo>
                <a:lnTo>
                  <a:pt x="4400181" y="2915805"/>
                </a:lnTo>
                <a:lnTo>
                  <a:pt x="4657687" y="3827602"/>
                </a:lnTo>
                <a:lnTo>
                  <a:pt x="4657687" y="3720973"/>
                </a:lnTo>
                <a:lnTo>
                  <a:pt x="4652873" y="3695408"/>
                </a:lnTo>
                <a:lnTo>
                  <a:pt x="4652873" y="3763822"/>
                </a:lnTo>
                <a:lnTo>
                  <a:pt x="4410392" y="2905239"/>
                </a:lnTo>
                <a:lnTo>
                  <a:pt x="4478007" y="2835262"/>
                </a:lnTo>
                <a:lnTo>
                  <a:pt x="4652873" y="3763822"/>
                </a:lnTo>
                <a:lnTo>
                  <a:pt x="4652873" y="3695408"/>
                </a:lnTo>
                <a:lnTo>
                  <a:pt x="4488802" y="2824099"/>
                </a:lnTo>
                <a:lnTo>
                  <a:pt x="4636389" y="2671368"/>
                </a:lnTo>
                <a:lnTo>
                  <a:pt x="4659249" y="2693416"/>
                </a:lnTo>
                <a:lnTo>
                  <a:pt x="4671809" y="2653411"/>
                </a:lnTo>
                <a:lnTo>
                  <a:pt x="4684484" y="2613050"/>
                </a:lnTo>
                <a:lnTo>
                  <a:pt x="4685030" y="2613406"/>
                </a:lnTo>
                <a:lnTo>
                  <a:pt x="4685004" y="2613139"/>
                </a:lnTo>
                <a:lnTo>
                  <a:pt x="4696384" y="2553716"/>
                </a:lnTo>
                <a:lnTo>
                  <a:pt x="4701032" y="2529459"/>
                </a:lnTo>
                <a:lnTo>
                  <a:pt x="4681042" y="2535097"/>
                </a:lnTo>
                <a:lnTo>
                  <a:pt x="4680712" y="2528316"/>
                </a:lnTo>
                <a:lnTo>
                  <a:pt x="4677740" y="2530005"/>
                </a:lnTo>
                <a:lnTo>
                  <a:pt x="4677740" y="2608503"/>
                </a:lnTo>
                <a:lnTo>
                  <a:pt x="4672330" y="2605786"/>
                </a:lnTo>
                <a:lnTo>
                  <a:pt x="4627283" y="2583269"/>
                </a:lnTo>
                <a:lnTo>
                  <a:pt x="4627283" y="2662567"/>
                </a:lnTo>
                <a:lnTo>
                  <a:pt x="4485932" y="2808846"/>
                </a:lnTo>
                <a:lnTo>
                  <a:pt x="4475137" y="2751518"/>
                </a:lnTo>
                <a:lnTo>
                  <a:pt x="4475137" y="2820009"/>
                </a:lnTo>
                <a:lnTo>
                  <a:pt x="4406404" y="2891129"/>
                </a:lnTo>
                <a:lnTo>
                  <a:pt x="4396194" y="2854972"/>
                </a:lnTo>
                <a:lnTo>
                  <a:pt x="4396194" y="2901696"/>
                </a:lnTo>
                <a:lnTo>
                  <a:pt x="4227373" y="3076397"/>
                </a:lnTo>
                <a:lnTo>
                  <a:pt x="4218102" y="3059988"/>
                </a:lnTo>
                <a:lnTo>
                  <a:pt x="4218102" y="3085998"/>
                </a:lnTo>
                <a:lnTo>
                  <a:pt x="4184802" y="3120453"/>
                </a:lnTo>
                <a:lnTo>
                  <a:pt x="4202392" y="3058172"/>
                </a:lnTo>
                <a:lnTo>
                  <a:pt x="4218102" y="3085998"/>
                </a:lnTo>
                <a:lnTo>
                  <a:pt x="4218102" y="3059988"/>
                </a:lnTo>
                <a:lnTo>
                  <a:pt x="4207294" y="3040837"/>
                </a:lnTo>
                <a:lnTo>
                  <a:pt x="4321391" y="2636786"/>
                </a:lnTo>
                <a:lnTo>
                  <a:pt x="4396194" y="2901696"/>
                </a:lnTo>
                <a:lnTo>
                  <a:pt x="4396194" y="2854972"/>
                </a:lnTo>
                <a:lnTo>
                  <a:pt x="4329417" y="2618486"/>
                </a:lnTo>
                <a:lnTo>
                  <a:pt x="4437202" y="2618486"/>
                </a:lnTo>
                <a:lnTo>
                  <a:pt x="4475137" y="2820009"/>
                </a:lnTo>
                <a:lnTo>
                  <a:pt x="4475137" y="2751518"/>
                </a:lnTo>
                <a:lnTo>
                  <a:pt x="4450092" y="2618486"/>
                </a:lnTo>
                <a:lnTo>
                  <a:pt x="4608830" y="2618486"/>
                </a:lnTo>
                <a:lnTo>
                  <a:pt x="4608830" y="2638895"/>
                </a:lnTo>
                <a:lnTo>
                  <a:pt x="4604385" y="2640457"/>
                </a:lnTo>
                <a:lnTo>
                  <a:pt x="4608830" y="2644749"/>
                </a:lnTo>
                <a:lnTo>
                  <a:pt x="4608830" y="2650236"/>
                </a:lnTo>
                <a:lnTo>
                  <a:pt x="4612564" y="2648369"/>
                </a:lnTo>
                <a:lnTo>
                  <a:pt x="4627283" y="2662567"/>
                </a:lnTo>
                <a:lnTo>
                  <a:pt x="4627283" y="2583269"/>
                </a:lnTo>
                <a:lnTo>
                  <a:pt x="4608830" y="2574036"/>
                </a:lnTo>
                <a:lnTo>
                  <a:pt x="4608830" y="2605786"/>
                </a:lnTo>
                <a:lnTo>
                  <a:pt x="4447705" y="2605786"/>
                </a:lnTo>
                <a:lnTo>
                  <a:pt x="4434814" y="2537345"/>
                </a:lnTo>
                <a:lnTo>
                  <a:pt x="4434814" y="2605786"/>
                </a:lnTo>
                <a:lnTo>
                  <a:pt x="4330154" y="2605786"/>
                </a:lnTo>
                <a:lnTo>
                  <a:pt x="4392942" y="2383447"/>
                </a:lnTo>
                <a:lnTo>
                  <a:pt x="4434814" y="2605786"/>
                </a:lnTo>
                <a:lnTo>
                  <a:pt x="4434814" y="2537345"/>
                </a:lnTo>
                <a:lnTo>
                  <a:pt x="4400677" y="2356053"/>
                </a:lnTo>
                <a:lnTo>
                  <a:pt x="4444581" y="2200592"/>
                </a:lnTo>
                <a:lnTo>
                  <a:pt x="4640084" y="2546654"/>
                </a:lnTo>
                <a:lnTo>
                  <a:pt x="4627626" y="2550160"/>
                </a:lnTo>
                <a:lnTo>
                  <a:pt x="4632528" y="2555557"/>
                </a:lnTo>
                <a:lnTo>
                  <a:pt x="4614418" y="2565781"/>
                </a:lnTo>
                <a:lnTo>
                  <a:pt x="4677740" y="2608503"/>
                </a:lnTo>
                <a:lnTo>
                  <a:pt x="4677740" y="2530005"/>
                </a:lnTo>
                <a:lnTo>
                  <a:pt x="4669434" y="2534691"/>
                </a:lnTo>
                <a:lnTo>
                  <a:pt x="4658093" y="2494546"/>
                </a:lnTo>
                <a:lnTo>
                  <a:pt x="4658093" y="2541105"/>
                </a:lnTo>
                <a:lnTo>
                  <a:pt x="4656417" y="2542044"/>
                </a:lnTo>
                <a:lnTo>
                  <a:pt x="4652657" y="2543111"/>
                </a:lnTo>
                <a:lnTo>
                  <a:pt x="4449445" y="2183346"/>
                </a:lnTo>
                <a:lnTo>
                  <a:pt x="4503242" y="1992858"/>
                </a:lnTo>
                <a:lnTo>
                  <a:pt x="4658093" y="2541105"/>
                </a:lnTo>
                <a:lnTo>
                  <a:pt x="4658093" y="2494546"/>
                </a:lnTo>
                <a:lnTo>
                  <a:pt x="4509821" y="1969554"/>
                </a:lnTo>
                <a:lnTo>
                  <a:pt x="4669371" y="1404581"/>
                </a:lnTo>
                <a:lnTo>
                  <a:pt x="4680712" y="1410970"/>
                </a:lnTo>
                <a:lnTo>
                  <a:pt x="4681055" y="1403959"/>
                </a:lnTo>
                <a:lnTo>
                  <a:pt x="4701032" y="1409573"/>
                </a:lnTo>
                <a:lnTo>
                  <a:pt x="4696384" y="1385316"/>
                </a:lnTo>
                <a:lnTo>
                  <a:pt x="4685030" y="1325880"/>
                </a:lnTo>
                <a:lnTo>
                  <a:pt x="4658030" y="1344091"/>
                </a:lnTo>
                <a:lnTo>
                  <a:pt x="4658030" y="1398168"/>
                </a:lnTo>
                <a:lnTo>
                  <a:pt x="4503242" y="1946262"/>
                </a:lnTo>
                <a:lnTo>
                  <a:pt x="4496663" y="1922970"/>
                </a:lnTo>
                <a:lnTo>
                  <a:pt x="4496663" y="1969566"/>
                </a:lnTo>
                <a:lnTo>
                  <a:pt x="4440682" y="2167813"/>
                </a:lnTo>
                <a:lnTo>
                  <a:pt x="4435805" y="2159190"/>
                </a:lnTo>
                <a:lnTo>
                  <a:pt x="4435805" y="2185073"/>
                </a:lnTo>
                <a:lnTo>
                  <a:pt x="4395406" y="2328100"/>
                </a:lnTo>
                <a:lnTo>
                  <a:pt x="4387672" y="2287028"/>
                </a:lnTo>
                <a:lnTo>
                  <a:pt x="4387672" y="2355494"/>
                </a:lnTo>
                <a:lnTo>
                  <a:pt x="4321403" y="2590139"/>
                </a:lnTo>
                <a:lnTo>
                  <a:pt x="4313402" y="2561806"/>
                </a:lnTo>
                <a:lnTo>
                  <a:pt x="4313402" y="2618486"/>
                </a:lnTo>
                <a:lnTo>
                  <a:pt x="4198518" y="3025292"/>
                </a:lnTo>
                <a:lnTo>
                  <a:pt x="4193616" y="3016618"/>
                </a:lnTo>
                <a:lnTo>
                  <a:pt x="4193616" y="3042640"/>
                </a:lnTo>
                <a:lnTo>
                  <a:pt x="4166197" y="3139694"/>
                </a:lnTo>
                <a:lnTo>
                  <a:pt x="4158932" y="3147212"/>
                </a:lnTo>
                <a:lnTo>
                  <a:pt x="4158932" y="3165449"/>
                </a:lnTo>
                <a:lnTo>
                  <a:pt x="3990175" y="3763048"/>
                </a:lnTo>
                <a:lnTo>
                  <a:pt x="4089069" y="3237738"/>
                </a:lnTo>
                <a:lnTo>
                  <a:pt x="4158932" y="3165449"/>
                </a:lnTo>
                <a:lnTo>
                  <a:pt x="4158932" y="3147212"/>
                </a:lnTo>
                <a:lnTo>
                  <a:pt x="4093337" y="3215094"/>
                </a:lnTo>
                <a:lnTo>
                  <a:pt x="4142765" y="2952597"/>
                </a:lnTo>
                <a:lnTo>
                  <a:pt x="4193616" y="3042640"/>
                </a:lnTo>
                <a:lnTo>
                  <a:pt x="4193616" y="3016618"/>
                </a:lnTo>
                <a:lnTo>
                  <a:pt x="4146448" y="2933077"/>
                </a:lnTo>
                <a:lnTo>
                  <a:pt x="4205668" y="2618486"/>
                </a:lnTo>
                <a:lnTo>
                  <a:pt x="4313402" y="2618486"/>
                </a:lnTo>
                <a:lnTo>
                  <a:pt x="4313402" y="2561806"/>
                </a:lnTo>
                <a:lnTo>
                  <a:pt x="4312640" y="2559113"/>
                </a:lnTo>
                <a:lnTo>
                  <a:pt x="4312640" y="2605786"/>
                </a:lnTo>
                <a:lnTo>
                  <a:pt x="4208068" y="2605786"/>
                </a:lnTo>
                <a:lnTo>
                  <a:pt x="4249890" y="2383612"/>
                </a:lnTo>
                <a:lnTo>
                  <a:pt x="4312640" y="2605786"/>
                </a:lnTo>
                <a:lnTo>
                  <a:pt x="4312640" y="2559113"/>
                </a:lnTo>
                <a:lnTo>
                  <a:pt x="4255173" y="2355596"/>
                </a:lnTo>
                <a:lnTo>
                  <a:pt x="4321429" y="2003666"/>
                </a:lnTo>
                <a:lnTo>
                  <a:pt x="4387672" y="2355494"/>
                </a:lnTo>
                <a:lnTo>
                  <a:pt x="4387672" y="2287028"/>
                </a:lnTo>
                <a:lnTo>
                  <a:pt x="4334827" y="2006307"/>
                </a:lnTo>
                <a:lnTo>
                  <a:pt x="4435805" y="2185073"/>
                </a:lnTo>
                <a:lnTo>
                  <a:pt x="4435805" y="2159190"/>
                </a:lnTo>
                <a:lnTo>
                  <a:pt x="4328769" y="1969668"/>
                </a:lnTo>
                <a:lnTo>
                  <a:pt x="4440720" y="1771459"/>
                </a:lnTo>
                <a:lnTo>
                  <a:pt x="4496663" y="1969566"/>
                </a:lnTo>
                <a:lnTo>
                  <a:pt x="4496663" y="1922970"/>
                </a:lnTo>
                <a:lnTo>
                  <a:pt x="4449496" y="1755902"/>
                </a:lnTo>
                <a:lnTo>
                  <a:pt x="4652772" y="1395984"/>
                </a:lnTo>
                <a:lnTo>
                  <a:pt x="4655515" y="1396758"/>
                </a:lnTo>
                <a:lnTo>
                  <a:pt x="4658030" y="1398168"/>
                </a:lnTo>
                <a:lnTo>
                  <a:pt x="4658030" y="1344091"/>
                </a:lnTo>
                <a:lnTo>
                  <a:pt x="4614418" y="1373505"/>
                </a:lnTo>
                <a:lnTo>
                  <a:pt x="4632376" y="1383665"/>
                </a:lnTo>
                <a:lnTo>
                  <a:pt x="4627626" y="1388872"/>
                </a:lnTo>
                <a:lnTo>
                  <a:pt x="4640211" y="1392428"/>
                </a:lnTo>
                <a:lnTo>
                  <a:pt x="4444631" y="1738642"/>
                </a:lnTo>
                <a:lnTo>
                  <a:pt x="4435843" y="1707527"/>
                </a:lnTo>
                <a:lnTo>
                  <a:pt x="4435843" y="1754200"/>
                </a:lnTo>
                <a:lnTo>
                  <a:pt x="4334688" y="1933232"/>
                </a:lnTo>
                <a:lnTo>
                  <a:pt x="4395381" y="1610931"/>
                </a:lnTo>
                <a:lnTo>
                  <a:pt x="4435843" y="1754200"/>
                </a:lnTo>
                <a:lnTo>
                  <a:pt x="4435843" y="1707527"/>
                </a:lnTo>
                <a:lnTo>
                  <a:pt x="4400651" y="1582928"/>
                </a:lnTo>
                <a:lnTo>
                  <a:pt x="4447845" y="1332230"/>
                </a:lnTo>
                <a:lnTo>
                  <a:pt x="4608830" y="1332230"/>
                </a:lnTo>
                <a:lnTo>
                  <a:pt x="4608830" y="1363980"/>
                </a:lnTo>
                <a:lnTo>
                  <a:pt x="4672330" y="1332230"/>
                </a:lnTo>
                <a:lnTo>
                  <a:pt x="4685030" y="1325880"/>
                </a:lnTo>
                <a:lnTo>
                  <a:pt x="4672330" y="1319530"/>
                </a:lnTo>
                <a:lnTo>
                  <a:pt x="4608830" y="1287780"/>
                </a:lnTo>
                <a:lnTo>
                  <a:pt x="4608830" y="1319530"/>
                </a:lnTo>
                <a:lnTo>
                  <a:pt x="4450245" y="1319530"/>
                </a:lnTo>
                <a:lnTo>
                  <a:pt x="4506252" y="1022007"/>
                </a:lnTo>
                <a:lnTo>
                  <a:pt x="4642078" y="1262380"/>
                </a:lnTo>
                <a:lnTo>
                  <a:pt x="4614418" y="1278001"/>
                </a:lnTo>
                <a:lnTo>
                  <a:pt x="4685030" y="1325626"/>
                </a:lnTo>
                <a:lnTo>
                  <a:pt x="4682375" y="1273429"/>
                </a:lnTo>
                <a:lnTo>
                  <a:pt x="4680712" y="1240536"/>
                </a:lnTo>
                <a:lnTo>
                  <a:pt x="4653115" y="1256131"/>
                </a:lnTo>
                <a:lnTo>
                  <a:pt x="4509909" y="1002614"/>
                </a:lnTo>
                <a:lnTo>
                  <a:pt x="4675987" y="120535"/>
                </a:lnTo>
                <a:lnTo>
                  <a:pt x="4680712" y="123190"/>
                </a:lnTo>
                <a:lnTo>
                  <a:pt x="4681055" y="116179"/>
                </a:lnTo>
                <a:lnTo>
                  <a:pt x="4701032" y="121793"/>
                </a:lnTo>
                <a:lnTo>
                  <a:pt x="4700397" y="118516"/>
                </a:lnTo>
                <a:lnTo>
                  <a:pt x="4708398" y="120015"/>
                </a:lnTo>
                <a:close/>
              </a:path>
              <a:path w="8722360" h="3938270">
                <a:moveTo>
                  <a:pt x="6601587" y="3294888"/>
                </a:moveTo>
                <a:lnTo>
                  <a:pt x="6589636" y="3297783"/>
                </a:lnTo>
                <a:lnTo>
                  <a:pt x="6590030" y="3293364"/>
                </a:lnTo>
                <a:lnTo>
                  <a:pt x="6581521" y="3296716"/>
                </a:lnTo>
                <a:lnTo>
                  <a:pt x="6581521" y="3377298"/>
                </a:lnTo>
                <a:lnTo>
                  <a:pt x="6497828" y="3386709"/>
                </a:lnTo>
                <a:lnTo>
                  <a:pt x="6515074" y="3413328"/>
                </a:lnTo>
                <a:lnTo>
                  <a:pt x="5790489" y="3882961"/>
                </a:lnTo>
                <a:lnTo>
                  <a:pt x="6171603" y="2996057"/>
                </a:lnTo>
                <a:lnTo>
                  <a:pt x="6522821" y="3329127"/>
                </a:lnTo>
                <a:lnTo>
                  <a:pt x="6501003" y="3352165"/>
                </a:lnTo>
                <a:lnTo>
                  <a:pt x="6580403" y="3376295"/>
                </a:lnTo>
                <a:lnTo>
                  <a:pt x="6581521" y="3377298"/>
                </a:lnTo>
                <a:lnTo>
                  <a:pt x="6581521" y="3296716"/>
                </a:lnTo>
                <a:lnTo>
                  <a:pt x="6570459" y="3301047"/>
                </a:lnTo>
                <a:lnTo>
                  <a:pt x="6555003" y="3237052"/>
                </a:lnTo>
                <a:lnTo>
                  <a:pt x="6555003" y="3290976"/>
                </a:lnTo>
                <a:lnTo>
                  <a:pt x="6546507" y="3269361"/>
                </a:lnTo>
                <a:lnTo>
                  <a:pt x="6546507" y="3304133"/>
                </a:lnTo>
                <a:lnTo>
                  <a:pt x="6541490" y="3309429"/>
                </a:lnTo>
                <a:lnTo>
                  <a:pt x="6527546" y="3312795"/>
                </a:lnTo>
                <a:lnTo>
                  <a:pt x="6530772" y="3316630"/>
                </a:lnTo>
                <a:lnTo>
                  <a:pt x="6528930" y="3317354"/>
                </a:lnTo>
                <a:lnTo>
                  <a:pt x="6176937" y="2983661"/>
                </a:lnTo>
                <a:lnTo>
                  <a:pt x="6304178" y="2687561"/>
                </a:lnTo>
                <a:lnTo>
                  <a:pt x="6546507" y="3304133"/>
                </a:lnTo>
                <a:lnTo>
                  <a:pt x="6546507" y="3269361"/>
                </a:lnTo>
                <a:lnTo>
                  <a:pt x="6311328" y="2670911"/>
                </a:lnTo>
                <a:lnTo>
                  <a:pt x="6371437" y="2531021"/>
                </a:lnTo>
                <a:lnTo>
                  <a:pt x="6555003" y="3290976"/>
                </a:lnTo>
                <a:lnTo>
                  <a:pt x="6555003" y="3237052"/>
                </a:lnTo>
                <a:lnTo>
                  <a:pt x="6379794" y="2511577"/>
                </a:lnTo>
                <a:lnTo>
                  <a:pt x="6558191" y="2096427"/>
                </a:lnTo>
                <a:lnTo>
                  <a:pt x="6587363" y="2108962"/>
                </a:lnTo>
                <a:lnTo>
                  <a:pt x="6585699" y="2079752"/>
                </a:lnTo>
                <a:lnTo>
                  <a:pt x="6582537" y="2023872"/>
                </a:lnTo>
                <a:lnTo>
                  <a:pt x="6582359" y="2023732"/>
                </a:lnTo>
                <a:lnTo>
                  <a:pt x="6582537" y="2023872"/>
                </a:lnTo>
                <a:lnTo>
                  <a:pt x="6586918" y="1967357"/>
                </a:lnTo>
                <a:lnTo>
                  <a:pt x="6589141" y="1938909"/>
                </a:lnTo>
                <a:lnTo>
                  <a:pt x="6581927" y="1941842"/>
                </a:lnTo>
                <a:lnTo>
                  <a:pt x="6581927" y="2023973"/>
                </a:lnTo>
                <a:lnTo>
                  <a:pt x="6543167" y="2030539"/>
                </a:lnTo>
                <a:lnTo>
                  <a:pt x="6543167" y="2099233"/>
                </a:lnTo>
                <a:lnTo>
                  <a:pt x="6374828" y="2490978"/>
                </a:lnTo>
                <a:lnTo>
                  <a:pt x="6366459" y="2456332"/>
                </a:lnTo>
                <a:lnTo>
                  <a:pt x="6366459" y="2510434"/>
                </a:lnTo>
                <a:lnTo>
                  <a:pt x="6304724" y="2654109"/>
                </a:lnTo>
                <a:lnTo>
                  <a:pt x="6297574" y="2635923"/>
                </a:lnTo>
                <a:lnTo>
                  <a:pt x="6297574" y="2670759"/>
                </a:lnTo>
                <a:lnTo>
                  <a:pt x="6167107" y="2974352"/>
                </a:lnTo>
                <a:lnTo>
                  <a:pt x="6161786" y="2969310"/>
                </a:lnTo>
                <a:lnTo>
                  <a:pt x="6161786" y="2986748"/>
                </a:lnTo>
                <a:lnTo>
                  <a:pt x="5800852" y="3826675"/>
                </a:lnTo>
                <a:lnTo>
                  <a:pt x="6039459" y="2870720"/>
                </a:lnTo>
                <a:lnTo>
                  <a:pt x="6161786" y="2986748"/>
                </a:lnTo>
                <a:lnTo>
                  <a:pt x="6161786" y="2969310"/>
                </a:lnTo>
                <a:lnTo>
                  <a:pt x="6042965" y="2856649"/>
                </a:lnTo>
                <a:lnTo>
                  <a:pt x="6170244" y="2346756"/>
                </a:lnTo>
                <a:lnTo>
                  <a:pt x="6297574" y="2670759"/>
                </a:lnTo>
                <a:lnTo>
                  <a:pt x="6297574" y="2635923"/>
                </a:lnTo>
                <a:lnTo>
                  <a:pt x="6176670" y="2328227"/>
                </a:lnTo>
                <a:lnTo>
                  <a:pt x="6300584" y="2237663"/>
                </a:lnTo>
                <a:lnTo>
                  <a:pt x="6366459" y="2510434"/>
                </a:lnTo>
                <a:lnTo>
                  <a:pt x="6366459" y="2456332"/>
                </a:lnTo>
                <a:lnTo>
                  <a:pt x="6311697" y="2229548"/>
                </a:lnTo>
                <a:lnTo>
                  <a:pt x="6517691" y="2079002"/>
                </a:lnTo>
                <a:lnTo>
                  <a:pt x="6533274" y="2085708"/>
                </a:lnTo>
                <a:lnTo>
                  <a:pt x="6543167" y="2099233"/>
                </a:lnTo>
                <a:lnTo>
                  <a:pt x="6543167" y="2030539"/>
                </a:lnTo>
                <a:lnTo>
                  <a:pt x="6498463" y="2038096"/>
                </a:lnTo>
                <a:lnTo>
                  <a:pt x="6517195" y="2063724"/>
                </a:lnTo>
                <a:lnTo>
                  <a:pt x="6308483" y="2216213"/>
                </a:lnTo>
                <a:lnTo>
                  <a:pt x="6297371" y="2170201"/>
                </a:lnTo>
                <a:lnTo>
                  <a:pt x="6297371" y="2224341"/>
                </a:lnTo>
                <a:lnTo>
                  <a:pt x="6179261" y="2310625"/>
                </a:lnTo>
                <a:lnTo>
                  <a:pt x="6249873" y="2027720"/>
                </a:lnTo>
                <a:lnTo>
                  <a:pt x="6297371" y="2224341"/>
                </a:lnTo>
                <a:lnTo>
                  <a:pt x="6297371" y="2170201"/>
                </a:lnTo>
                <a:lnTo>
                  <a:pt x="6256528" y="2001075"/>
                </a:lnTo>
                <a:lnTo>
                  <a:pt x="6308001" y="1794878"/>
                </a:lnTo>
                <a:lnTo>
                  <a:pt x="6520739" y="1979002"/>
                </a:lnTo>
                <a:lnTo>
                  <a:pt x="6499987" y="2003044"/>
                </a:lnTo>
                <a:lnTo>
                  <a:pt x="6581927" y="2023973"/>
                </a:lnTo>
                <a:lnTo>
                  <a:pt x="6581927" y="1941842"/>
                </a:lnTo>
                <a:lnTo>
                  <a:pt x="6559702" y="1950872"/>
                </a:lnTo>
                <a:lnTo>
                  <a:pt x="6545669" y="1916328"/>
                </a:lnTo>
                <a:lnTo>
                  <a:pt x="6545669" y="1950135"/>
                </a:lnTo>
                <a:lnTo>
                  <a:pt x="6537096" y="1960067"/>
                </a:lnTo>
                <a:lnTo>
                  <a:pt x="6524180" y="1965312"/>
                </a:lnTo>
                <a:lnTo>
                  <a:pt x="6311430" y="1781124"/>
                </a:lnTo>
                <a:lnTo>
                  <a:pt x="6374460" y="1528610"/>
                </a:lnTo>
                <a:lnTo>
                  <a:pt x="6545669" y="1950135"/>
                </a:lnTo>
                <a:lnTo>
                  <a:pt x="6545669" y="1916328"/>
                </a:lnTo>
                <a:lnTo>
                  <a:pt x="6379680" y="1507705"/>
                </a:lnTo>
                <a:lnTo>
                  <a:pt x="6569748" y="746239"/>
                </a:lnTo>
                <a:lnTo>
                  <a:pt x="6588506" y="753999"/>
                </a:lnTo>
                <a:lnTo>
                  <a:pt x="6588150" y="749020"/>
                </a:lnTo>
                <a:lnTo>
                  <a:pt x="6600952" y="752221"/>
                </a:lnTo>
                <a:lnTo>
                  <a:pt x="6595834" y="729107"/>
                </a:lnTo>
                <a:lnTo>
                  <a:pt x="6582537" y="669036"/>
                </a:lnTo>
                <a:lnTo>
                  <a:pt x="6582207" y="669112"/>
                </a:lnTo>
                <a:lnTo>
                  <a:pt x="6580746" y="666051"/>
                </a:lnTo>
                <a:lnTo>
                  <a:pt x="6580746" y="669442"/>
                </a:lnTo>
                <a:lnTo>
                  <a:pt x="6555714" y="675030"/>
                </a:lnTo>
                <a:lnTo>
                  <a:pt x="6555714" y="750049"/>
                </a:lnTo>
                <a:lnTo>
                  <a:pt x="6371564" y="1487716"/>
                </a:lnTo>
                <a:lnTo>
                  <a:pt x="6366332" y="1474838"/>
                </a:lnTo>
                <a:lnTo>
                  <a:pt x="6366332" y="1508620"/>
                </a:lnTo>
                <a:lnTo>
                  <a:pt x="6300635" y="1771777"/>
                </a:lnTo>
                <a:lnTo>
                  <a:pt x="6297206" y="1768817"/>
                </a:lnTo>
                <a:lnTo>
                  <a:pt x="6297206" y="1785543"/>
                </a:lnTo>
                <a:lnTo>
                  <a:pt x="6250076" y="1974342"/>
                </a:lnTo>
                <a:lnTo>
                  <a:pt x="6243421" y="1946783"/>
                </a:lnTo>
                <a:lnTo>
                  <a:pt x="6243421" y="2000986"/>
                </a:lnTo>
                <a:lnTo>
                  <a:pt x="6167526" y="2304986"/>
                </a:lnTo>
                <a:lnTo>
                  <a:pt x="6161240" y="2288997"/>
                </a:lnTo>
                <a:lnTo>
                  <a:pt x="6161240" y="2323795"/>
                </a:lnTo>
                <a:lnTo>
                  <a:pt x="6158395" y="2325878"/>
                </a:lnTo>
                <a:lnTo>
                  <a:pt x="6158395" y="2341588"/>
                </a:lnTo>
                <a:lnTo>
                  <a:pt x="6032322" y="2846552"/>
                </a:lnTo>
                <a:lnTo>
                  <a:pt x="5786412" y="2613406"/>
                </a:lnTo>
                <a:lnTo>
                  <a:pt x="6158395" y="2341588"/>
                </a:lnTo>
                <a:lnTo>
                  <a:pt x="6158395" y="2325878"/>
                </a:lnTo>
                <a:lnTo>
                  <a:pt x="5789993" y="2595041"/>
                </a:lnTo>
                <a:lnTo>
                  <a:pt x="6035433" y="2003653"/>
                </a:lnTo>
                <a:lnTo>
                  <a:pt x="6161240" y="2323795"/>
                </a:lnTo>
                <a:lnTo>
                  <a:pt x="6161240" y="2288997"/>
                </a:lnTo>
                <a:lnTo>
                  <a:pt x="6042469" y="1986699"/>
                </a:lnTo>
                <a:lnTo>
                  <a:pt x="6167323" y="1685886"/>
                </a:lnTo>
                <a:lnTo>
                  <a:pt x="6243421" y="2000986"/>
                </a:lnTo>
                <a:lnTo>
                  <a:pt x="6243421" y="1946783"/>
                </a:lnTo>
                <a:lnTo>
                  <a:pt x="6179985" y="1684070"/>
                </a:lnTo>
                <a:lnTo>
                  <a:pt x="6297206" y="1785543"/>
                </a:lnTo>
                <a:lnTo>
                  <a:pt x="6297206" y="1768817"/>
                </a:lnTo>
                <a:lnTo>
                  <a:pt x="6176340" y="1664144"/>
                </a:lnTo>
                <a:lnTo>
                  <a:pt x="6304292" y="1355839"/>
                </a:lnTo>
                <a:lnTo>
                  <a:pt x="6366332" y="1508620"/>
                </a:lnTo>
                <a:lnTo>
                  <a:pt x="6366332" y="1474838"/>
                </a:lnTo>
                <a:lnTo>
                  <a:pt x="6311227" y="1339164"/>
                </a:lnTo>
                <a:lnTo>
                  <a:pt x="6555714" y="750049"/>
                </a:lnTo>
                <a:lnTo>
                  <a:pt x="6555714" y="675030"/>
                </a:lnTo>
                <a:lnTo>
                  <a:pt x="6544767" y="677468"/>
                </a:lnTo>
                <a:lnTo>
                  <a:pt x="6544767" y="743458"/>
                </a:lnTo>
                <a:lnTo>
                  <a:pt x="6304445" y="1322489"/>
                </a:lnTo>
                <a:lnTo>
                  <a:pt x="6297523" y="1305458"/>
                </a:lnTo>
                <a:lnTo>
                  <a:pt x="6297523" y="1339176"/>
                </a:lnTo>
                <a:lnTo>
                  <a:pt x="6170574" y="1645081"/>
                </a:lnTo>
                <a:lnTo>
                  <a:pt x="6161151" y="1606067"/>
                </a:lnTo>
                <a:lnTo>
                  <a:pt x="6161151" y="1667776"/>
                </a:lnTo>
                <a:lnTo>
                  <a:pt x="6035814" y="1969757"/>
                </a:lnTo>
                <a:lnTo>
                  <a:pt x="5791390" y="1347711"/>
                </a:lnTo>
                <a:lnTo>
                  <a:pt x="6161151" y="1667776"/>
                </a:lnTo>
                <a:lnTo>
                  <a:pt x="6161151" y="1606067"/>
                </a:lnTo>
                <a:lnTo>
                  <a:pt x="6158293" y="1594231"/>
                </a:lnTo>
                <a:lnTo>
                  <a:pt x="6158293" y="1648498"/>
                </a:lnTo>
                <a:lnTo>
                  <a:pt x="5785307" y="1325524"/>
                </a:lnTo>
                <a:lnTo>
                  <a:pt x="6031865" y="1124991"/>
                </a:lnTo>
                <a:lnTo>
                  <a:pt x="6158293" y="1648498"/>
                </a:lnTo>
                <a:lnTo>
                  <a:pt x="6158293" y="1594231"/>
                </a:lnTo>
                <a:lnTo>
                  <a:pt x="6042838" y="1116063"/>
                </a:lnTo>
                <a:lnTo>
                  <a:pt x="6166180" y="1015746"/>
                </a:lnTo>
                <a:lnTo>
                  <a:pt x="6297523" y="1339176"/>
                </a:lnTo>
                <a:lnTo>
                  <a:pt x="6297523" y="1305458"/>
                </a:lnTo>
                <a:lnTo>
                  <a:pt x="6176467" y="1007389"/>
                </a:lnTo>
                <a:lnTo>
                  <a:pt x="6521920" y="726414"/>
                </a:lnTo>
                <a:lnTo>
                  <a:pt x="6530289" y="729894"/>
                </a:lnTo>
                <a:lnTo>
                  <a:pt x="6527038" y="733679"/>
                </a:lnTo>
                <a:lnTo>
                  <a:pt x="6539319" y="736777"/>
                </a:lnTo>
                <a:lnTo>
                  <a:pt x="6544767" y="743458"/>
                </a:lnTo>
                <a:lnTo>
                  <a:pt x="6544767" y="677468"/>
                </a:lnTo>
                <a:lnTo>
                  <a:pt x="6499352" y="687578"/>
                </a:lnTo>
                <a:lnTo>
                  <a:pt x="6519367" y="712216"/>
                </a:lnTo>
                <a:lnTo>
                  <a:pt x="6171463" y="995070"/>
                </a:lnTo>
                <a:lnTo>
                  <a:pt x="6161176" y="969746"/>
                </a:lnTo>
                <a:lnTo>
                  <a:pt x="6161176" y="1003427"/>
                </a:lnTo>
                <a:lnTo>
                  <a:pt x="6039523" y="1102334"/>
                </a:lnTo>
                <a:lnTo>
                  <a:pt x="5802211" y="119557"/>
                </a:lnTo>
                <a:lnTo>
                  <a:pt x="6161176" y="1003427"/>
                </a:lnTo>
                <a:lnTo>
                  <a:pt x="6161176" y="969746"/>
                </a:lnTo>
                <a:lnTo>
                  <a:pt x="5790743" y="57734"/>
                </a:lnTo>
                <a:lnTo>
                  <a:pt x="6518554" y="627799"/>
                </a:lnTo>
                <a:lnTo>
                  <a:pt x="6498971" y="652780"/>
                </a:lnTo>
                <a:lnTo>
                  <a:pt x="6580746" y="669442"/>
                </a:lnTo>
                <a:lnTo>
                  <a:pt x="6580746" y="666051"/>
                </a:lnTo>
                <a:lnTo>
                  <a:pt x="6566294" y="635635"/>
                </a:lnTo>
                <a:lnTo>
                  <a:pt x="6545961" y="592836"/>
                </a:lnTo>
                <a:lnTo>
                  <a:pt x="6526416" y="617766"/>
                </a:lnTo>
                <a:lnTo>
                  <a:pt x="5779897" y="33147"/>
                </a:lnTo>
                <a:lnTo>
                  <a:pt x="5775960" y="38100"/>
                </a:lnTo>
                <a:lnTo>
                  <a:pt x="5769737" y="39624"/>
                </a:lnTo>
                <a:lnTo>
                  <a:pt x="6028550" y="1111250"/>
                </a:lnTo>
                <a:lnTo>
                  <a:pt x="5771896" y="1319911"/>
                </a:lnTo>
                <a:lnTo>
                  <a:pt x="5776379" y="1325397"/>
                </a:lnTo>
                <a:lnTo>
                  <a:pt x="5775960" y="1325880"/>
                </a:lnTo>
                <a:lnTo>
                  <a:pt x="5769991" y="1328166"/>
                </a:lnTo>
                <a:lnTo>
                  <a:pt x="6028779" y="1986724"/>
                </a:lnTo>
                <a:lnTo>
                  <a:pt x="5770118" y="2609977"/>
                </a:lnTo>
                <a:lnTo>
                  <a:pt x="5775007" y="2612021"/>
                </a:lnTo>
                <a:lnTo>
                  <a:pt x="5775477" y="2612656"/>
                </a:lnTo>
                <a:lnTo>
                  <a:pt x="5771642" y="2616708"/>
                </a:lnTo>
                <a:lnTo>
                  <a:pt x="6028817" y="2860624"/>
                </a:lnTo>
                <a:lnTo>
                  <a:pt x="5769737" y="3898392"/>
                </a:lnTo>
                <a:lnTo>
                  <a:pt x="5771743" y="3898900"/>
                </a:lnTo>
                <a:lnTo>
                  <a:pt x="5776633" y="3901008"/>
                </a:lnTo>
                <a:lnTo>
                  <a:pt x="5779389" y="3905262"/>
                </a:lnTo>
                <a:lnTo>
                  <a:pt x="6521971" y="3423970"/>
                </a:lnTo>
                <a:lnTo>
                  <a:pt x="6539230" y="3450590"/>
                </a:lnTo>
                <a:lnTo>
                  <a:pt x="6565303" y="3406406"/>
                </a:lnTo>
                <a:lnTo>
                  <a:pt x="6582143" y="3377857"/>
                </a:lnTo>
                <a:lnTo>
                  <a:pt x="6582537" y="3378200"/>
                </a:lnTo>
                <a:lnTo>
                  <a:pt x="6582562" y="3377793"/>
                </a:lnTo>
                <a:lnTo>
                  <a:pt x="6596367" y="3317621"/>
                </a:lnTo>
                <a:lnTo>
                  <a:pt x="6601587" y="3294888"/>
                </a:lnTo>
                <a:close/>
              </a:path>
              <a:path w="8722360" h="3938270">
                <a:moveTo>
                  <a:pt x="8722233" y="3377184"/>
                </a:moveTo>
                <a:lnTo>
                  <a:pt x="8709533" y="3370834"/>
                </a:lnTo>
                <a:lnTo>
                  <a:pt x="8646033" y="3339084"/>
                </a:lnTo>
                <a:lnTo>
                  <a:pt x="8646033" y="3370834"/>
                </a:lnTo>
                <a:lnTo>
                  <a:pt x="7673340" y="3370834"/>
                </a:lnTo>
                <a:lnTo>
                  <a:pt x="7673340" y="3383534"/>
                </a:lnTo>
                <a:lnTo>
                  <a:pt x="8646033" y="3383534"/>
                </a:lnTo>
                <a:lnTo>
                  <a:pt x="8646033" y="3415284"/>
                </a:lnTo>
                <a:lnTo>
                  <a:pt x="8709533" y="3383534"/>
                </a:lnTo>
                <a:lnTo>
                  <a:pt x="8722233" y="3377184"/>
                </a:lnTo>
                <a:close/>
              </a:path>
              <a:path w="8722360" h="3938270">
                <a:moveTo>
                  <a:pt x="8722233" y="2023872"/>
                </a:moveTo>
                <a:lnTo>
                  <a:pt x="8709533" y="2017522"/>
                </a:lnTo>
                <a:lnTo>
                  <a:pt x="8646033" y="1985772"/>
                </a:lnTo>
                <a:lnTo>
                  <a:pt x="8646033" y="2017522"/>
                </a:lnTo>
                <a:lnTo>
                  <a:pt x="7673340" y="2017522"/>
                </a:lnTo>
                <a:lnTo>
                  <a:pt x="7673340" y="2030222"/>
                </a:lnTo>
                <a:lnTo>
                  <a:pt x="8646033" y="2030222"/>
                </a:lnTo>
                <a:lnTo>
                  <a:pt x="8646033" y="2061972"/>
                </a:lnTo>
                <a:lnTo>
                  <a:pt x="8709533" y="2030222"/>
                </a:lnTo>
                <a:lnTo>
                  <a:pt x="8722233" y="2023872"/>
                </a:lnTo>
                <a:close/>
              </a:path>
              <a:path w="8722360" h="3938270">
                <a:moveTo>
                  <a:pt x="8722233" y="669036"/>
                </a:moveTo>
                <a:lnTo>
                  <a:pt x="8709533" y="662686"/>
                </a:lnTo>
                <a:lnTo>
                  <a:pt x="8646033" y="630936"/>
                </a:lnTo>
                <a:lnTo>
                  <a:pt x="8646033" y="662686"/>
                </a:lnTo>
                <a:lnTo>
                  <a:pt x="7673340" y="662686"/>
                </a:lnTo>
                <a:lnTo>
                  <a:pt x="7673340" y="675386"/>
                </a:lnTo>
                <a:lnTo>
                  <a:pt x="8646033" y="675386"/>
                </a:lnTo>
                <a:lnTo>
                  <a:pt x="8646033" y="707136"/>
                </a:lnTo>
                <a:lnTo>
                  <a:pt x="8709533" y="675386"/>
                </a:lnTo>
                <a:lnTo>
                  <a:pt x="8722233" y="66903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726053" y="831043"/>
            <a:ext cx="4509135" cy="1228090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5"/>
              </a:spcBef>
              <a:tabLst>
                <a:tab pos="2073910" algn="l"/>
                <a:tab pos="3930015" algn="l"/>
              </a:tabLst>
            </a:pPr>
            <a:r>
              <a:rPr dirty="0" baseline="-19841" sz="3150" spc="75">
                <a:solidFill>
                  <a:srgbClr val="FF0000"/>
                </a:solidFill>
                <a:latin typeface="Cambria Math"/>
                <a:cs typeface="Cambria Math"/>
              </a:rPr>
              <a:t>𝑊</a:t>
            </a:r>
            <a:r>
              <a:rPr dirty="0" baseline="1792" sz="2325" spc="75">
                <a:solidFill>
                  <a:srgbClr val="FF0000"/>
                </a:solidFill>
                <a:latin typeface="Cambria Math"/>
                <a:cs typeface="Cambria Math"/>
              </a:rPr>
              <a:t>(1)	</a:t>
            </a:r>
            <a:r>
              <a:rPr dirty="0" baseline="-19841" sz="3150" spc="75">
                <a:solidFill>
                  <a:srgbClr val="FF0000"/>
                </a:solidFill>
                <a:latin typeface="Cambria Math"/>
                <a:cs typeface="Cambria Math"/>
              </a:rPr>
              <a:t>𝑊</a:t>
            </a:r>
            <a:r>
              <a:rPr dirty="0" baseline="1792" sz="2325" spc="75">
                <a:solidFill>
                  <a:srgbClr val="FF0000"/>
                </a:solidFill>
                <a:latin typeface="Cambria Math"/>
                <a:cs typeface="Cambria Math"/>
              </a:rPr>
              <a:t>(2)	</a:t>
            </a:r>
            <a:r>
              <a:rPr dirty="0" baseline="-21164" sz="3150" spc="75">
                <a:solidFill>
                  <a:srgbClr val="FF0000"/>
                </a:solidFill>
                <a:latin typeface="Cambria Math"/>
                <a:cs typeface="Cambria Math"/>
              </a:rPr>
              <a:t>𝑊</a:t>
            </a:r>
            <a:r>
              <a:rPr dirty="0" sz="1550" spc="50">
                <a:solidFill>
                  <a:srgbClr val="FF0000"/>
                </a:solidFill>
                <a:latin typeface="Cambria Math"/>
                <a:cs typeface="Cambria Math"/>
              </a:rPr>
              <a:t>(3)</a:t>
            </a:r>
            <a:endParaRPr sz="1550">
              <a:latin typeface="Cambria Math"/>
              <a:cs typeface="Cambria Math"/>
            </a:endParaRPr>
          </a:p>
          <a:p>
            <a:pPr algn="ctr" marL="133350">
              <a:lnSpc>
                <a:spcPct val="100000"/>
              </a:lnSpc>
              <a:spcBef>
                <a:spcPts val="1850"/>
              </a:spcBef>
              <a:tabLst>
                <a:tab pos="1951355" algn="l"/>
              </a:tabLst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	𝜎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870435" y="6556585"/>
            <a:ext cx="204470" cy="165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dirty="0" sz="850" spc="40">
                <a:solidFill>
                  <a:srgbClr val="FFFFFF"/>
                </a:solidFill>
                <a:latin typeface="Tahoma"/>
                <a:cs typeface="Tahoma"/>
              </a:rPr>
              <a:t>34</a:t>
            </a:fld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2689860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89860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99536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/>
              <a:t>Net</a:t>
            </a:r>
            <a:r>
              <a:rPr dirty="0" spc="-310"/>
              <a:t> </a:t>
            </a:r>
            <a:r>
              <a:rPr dirty="0" spc="-15"/>
              <a:t>Input</a:t>
            </a:r>
            <a:r>
              <a:rPr dirty="0" spc="-325"/>
              <a:t> </a:t>
            </a:r>
            <a:r>
              <a:rPr dirty="0" sz="2650" spc="-25"/>
              <a:t>(sum</a:t>
            </a:r>
            <a:r>
              <a:rPr dirty="0" sz="2650" spc="-220"/>
              <a:t> </a:t>
            </a:r>
            <a:r>
              <a:rPr dirty="0" sz="2650" spc="75"/>
              <a:t>of</a:t>
            </a:r>
            <a:r>
              <a:rPr dirty="0" sz="2650" spc="-225"/>
              <a:t> </a:t>
            </a:r>
            <a:r>
              <a:rPr dirty="0" sz="2650" spc="25"/>
              <a:t>weighted</a:t>
            </a:r>
            <a:r>
              <a:rPr dirty="0" sz="2650" spc="-235"/>
              <a:t> </a:t>
            </a:r>
            <a:r>
              <a:rPr dirty="0" sz="2650" spc="5"/>
              <a:t>inputs,</a:t>
            </a:r>
            <a:r>
              <a:rPr dirty="0" sz="2650" spc="-225"/>
              <a:t> </a:t>
            </a:r>
            <a:r>
              <a:rPr dirty="0" sz="2650" spc="50"/>
              <a:t>before</a:t>
            </a:r>
            <a:r>
              <a:rPr dirty="0" sz="2650" spc="-229"/>
              <a:t> </a:t>
            </a:r>
            <a:r>
              <a:rPr dirty="0" sz="2650" spc="20"/>
              <a:t>activation</a:t>
            </a:r>
            <a:r>
              <a:rPr dirty="0" sz="2650" spc="-229"/>
              <a:t> </a:t>
            </a:r>
            <a:r>
              <a:rPr dirty="0" sz="2650" spc="10"/>
              <a:t>function)</a:t>
            </a:r>
            <a:endParaRPr sz="2650"/>
          </a:p>
        </p:txBody>
      </p:sp>
      <p:sp>
        <p:nvSpPr>
          <p:cNvPr id="6" name="object 6"/>
          <p:cNvSpPr txBox="1"/>
          <p:nvPr/>
        </p:nvSpPr>
        <p:spPr>
          <a:xfrm>
            <a:off x="3090926" y="2176348"/>
            <a:ext cx="45148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-3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 spc="-44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83510" y="3308350"/>
            <a:ext cx="1104265" cy="1058545"/>
            <a:chOff x="2683510" y="3308350"/>
            <a:chExt cx="1104265" cy="1058545"/>
          </a:xfrm>
        </p:grpSpPr>
        <p:sp>
          <p:nvSpPr>
            <p:cNvPr id="8" name="object 8"/>
            <p:cNvSpPr/>
            <p:nvPr/>
          </p:nvSpPr>
          <p:spPr>
            <a:xfrm>
              <a:off x="2689860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89860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042157" y="3531234"/>
            <a:ext cx="4584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83510" y="4661661"/>
            <a:ext cx="1104265" cy="1058545"/>
            <a:chOff x="2683510" y="4661661"/>
            <a:chExt cx="1104265" cy="1058545"/>
          </a:xfrm>
        </p:grpSpPr>
        <p:sp>
          <p:nvSpPr>
            <p:cNvPr id="12" name="object 12"/>
            <p:cNvSpPr/>
            <p:nvPr/>
          </p:nvSpPr>
          <p:spPr>
            <a:xfrm>
              <a:off x="2689860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89860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42157" y="4885435"/>
            <a:ext cx="4584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01641" y="5184394"/>
            <a:ext cx="1104265" cy="1058545"/>
            <a:chOff x="4501641" y="5184394"/>
            <a:chExt cx="1104265" cy="1058545"/>
          </a:xfrm>
        </p:grpSpPr>
        <p:sp>
          <p:nvSpPr>
            <p:cNvPr id="16" name="object 16"/>
            <p:cNvSpPr/>
            <p:nvPr/>
          </p:nvSpPr>
          <p:spPr>
            <a:xfrm>
              <a:off x="4507991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11"/>
                  </a:lnTo>
                  <a:lnTo>
                    <a:pt x="8788" y="616693"/>
                  </a:lnTo>
                  <a:lnTo>
                    <a:pt x="19485" y="661694"/>
                  </a:lnTo>
                  <a:lnTo>
                    <a:pt x="34127" y="705129"/>
                  </a:lnTo>
                  <a:lnTo>
                    <a:pt x="52523" y="746814"/>
                  </a:lnTo>
                  <a:lnTo>
                    <a:pt x="74478" y="786564"/>
                  </a:lnTo>
                  <a:lnTo>
                    <a:pt x="99801" y="824195"/>
                  </a:lnTo>
                  <a:lnTo>
                    <a:pt x="128300" y="859521"/>
                  </a:lnTo>
                  <a:lnTo>
                    <a:pt x="159781" y="892359"/>
                  </a:lnTo>
                  <a:lnTo>
                    <a:pt x="194053" y="922523"/>
                  </a:lnTo>
                  <a:lnTo>
                    <a:pt x="230923" y="949830"/>
                  </a:lnTo>
                  <a:lnTo>
                    <a:pt x="270199" y="974095"/>
                  </a:lnTo>
                  <a:lnTo>
                    <a:pt x="311688" y="995133"/>
                  </a:lnTo>
                  <a:lnTo>
                    <a:pt x="355197" y="1012760"/>
                  </a:lnTo>
                  <a:lnTo>
                    <a:pt x="400535" y="1026791"/>
                  </a:lnTo>
                  <a:lnTo>
                    <a:pt x="447508" y="1037042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2"/>
                  </a:lnTo>
                  <a:lnTo>
                    <a:pt x="690648" y="1026791"/>
                  </a:lnTo>
                  <a:lnTo>
                    <a:pt x="735986" y="1012760"/>
                  </a:lnTo>
                  <a:lnTo>
                    <a:pt x="779495" y="995133"/>
                  </a:lnTo>
                  <a:lnTo>
                    <a:pt x="820984" y="974095"/>
                  </a:lnTo>
                  <a:lnTo>
                    <a:pt x="860260" y="949830"/>
                  </a:lnTo>
                  <a:lnTo>
                    <a:pt x="897130" y="922523"/>
                  </a:lnTo>
                  <a:lnTo>
                    <a:pt x="931402" y="892359"/>
                  </a:lnTo>
                  <a:lnTo>
                    <a:pt x="962883" y="859521"/>
                  </a:lnTo>
                  <a:lnTo>
                    <a:pt x="991382" y="824195"/>
                  </a:lnTo>
                  <a:lnTo>
                    <a:pt x="1016705" y="786564"/>
                  </a:lnTo>
                  <a:lnTo>
                    <a:pt x="1038660" y="746814"/>
                  </a:lnTo>
                  <a:lnTo>
                    <a:pt x="1057056" y="705129"/>
                  </a:lnTo>
                  <a:lnTo>
                    <a:pt x="1071698" y="661694"/>
                  </a:lnTo>
                  <a:lnTo>
                    <a:pt x="1082395" y="616693"/>
                  </a:lnTo>
                  <a:lnTo>
                    <a:pt x="1088954" y="570311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3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07991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3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11"/>
                  </a:lnTo>
                  <a:lnTo>
                    <a:pt x="1082395" y="616693"/>
                  </a:lnTo>
                  <a:lnTo>
                    <a:pt x="1071698" y="661694"/>
                  </a:lnTo>
                  <a:lnTo>
                    <a:pt x="1057056" y="705129"/>
                  </a:lnTo>
                  <a:lnTo>
                    <a:pt x="1038660" y="746814"/>
                  </a:lnTo>
                  <a:lnTo>
                    <a:pt x="1016705" y="786564"/>
                  </a:lnTo>
                  <a:lnTo>
                    <a:pt x="991382" y="824195"/>
                  </a:lnTo>
                  <a:lnTo>
                    <a:pt x="962883" y="859521"/>
                  </a:lnTo>
                  <a:lnTo>
                    <a:pt x="931402" y="892359"/>
                  </a:lnTo>
                  <a:lnTo>
                    <a:pt x="897130" y="922523"/>
                  </a:lnTo>
                  <a:lnTo>
                    <a:pt x="860260" y="949830"/>
                  </a:lnTo>
                  <a:lnTo>
                    <a:pt x="820984" y="974095"/>
                  </a:lnTo>
                  <a:lnTo>
                    <a:pt x="779495" y="995133"/>
                  </a:lnTo>
                  <a:lnTo>
                    <a:pt x="735986" y="1012760"/>
                  </a:lnTo>
                  <a:lnTo>
                    <a:pt x="690648" y="1026791"/>
                  </a:lnTo>
                  <a:lnTo>
                    <a:pt x="643675" y="1037042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2"/>
                  </a:lnTo>
                  <a:lnTo>
                    <a:pt x="400535" y="1026791"/>
                  </a:lnTo>
                  <a:lnTo>
                    <a:pt x="355197" y="1012760"/>
                  </a:lnTo>
                  <a:lnTo>
                    <a:pt x="311688" y="995133"/>
                  </a:lnTo>
                  <a:lnTo>
                    <a:pt x="270199" y="974095"/>
                  </a:lnTo>
                  <a:lnTo>
                    <a:pt x="230923" y="949830"/>
                  </a:lnTo>
                  <a:lnTo>
                    <a:pt x="194053" y="922523"/>
                  </a:lnTo>
                  <a:lnTo>
                    <a:pt x="159781" y="892359"/>
                  </a:lnTo>
                  <a:lnTo>
                    <a:pt x="128300" y="859521"/>
                  </a:lnTo>
                  <a:lnTo>
                    <a:pt x="99801" y="824195"/>
                  </a:lnTo>
                  <a:lnTo>
                    <a:pt x="74478" y="786564"/>
                  </a:lnTo>
                  <a:lnTo>
                    <a:pt x="52523" y="746814"/>
                  </a:lnTo>
                  <a:lnTo>
                    <a:pt x="34127" y="705129"/>
                  </a:lnTo>
                  <a:lnTo>
                    <a:pt x="19485" y="661694"/>
                  </a:lnTo>
                  <a:lnTo>
                    <a:pt x="8788" y="616693"/>
                  </a:lnTo>
                  <a:lnTo>
                    <a:pt x="2229" y="570311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006085" y="5408472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01641" y="3896614"/>
            <a:ext cx="1104265" cy="1058545"/>
            <a:chOff x="4501641" y="3896614"/>
            <a:chExt cx="1104265" cy="1058545"/>
          </a:xfrm>
        </p:grpSpPr>
        <p:sp>
          <p:nvSpPr>
            <p:cNvPr id="20" name="object 20"/>
            <p:cNvSpPr/>
            <p:nvPr/>
          </p:nvSpPr>
          <p:spPr>
            <a:xfrm>
              <a:off x="4507991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07991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006085" y="4120641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01641" y="2610357"/>
            <a:ext cx="1104265" cy="1058545"/>
            <a:chOff x="4501641" y="2610357"/>
            <a:chExt cx="1104265" cy="1058545"/>
          </a:xfrm>
        </p:grpSpPr>
        <p:sp>
          <p:nvSpPr>
            <p:cNvPr id="24" name="object 24"/>
            <p:cNvSpPr/>
            <p:nvPr/>
          </p:nvSpPr>
          <p:spPr>
            <a:xfrm>
              <a:off x="4507991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07991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006085" y="283230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01641" y="1322577"/>
            <a:ext cx="2922270" cy="4919980"/>
            <a:chOff x="4501641" y="1322577"/>
            <a:chExt cx="2922270" cy="4919980"/>
          </a:xfrm>
        </p:grpSpPr>
        <p:sp>
          <p:nvSpPr>
            <p:cNvPr id="28" name="object 28"/>
            <p:cNvSpPr/>
            <p:nvPr/>
          </p:nvSpPr>
          <p:spPr>
            <a:xfrm>
              <a:off x="4507991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507991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326123" y="5190743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11"/>
                  </a:lnTo>
                  <a:lnTo>
                    <a:pt x="8788" y="616693"/>
                  </a:lnTo>
                  <a:lnTo>
                    <a:pt x="19485" y="661694"/>
                  </a:lnTo>
                  <a:lnTo>
                    <a:pt x="34127" y="705129"/>
                  </a:lnTo>
                  <a:lnTo>
                    <a:pt x="52523" y="746814"/>
                  </a:lnTo>
                  <a:lnTo>
                    <a:pt x="74478" y="786564"/>
                  </a:lnTo>
                  <a:lnTo>
                    <a:pt x="99801" y="824195"/>
                  </a:lnTo>
                  <a:lnTo>
                    <a:pt x="128300" y="859521"/>
                  </a:lnTo>
                  <a:lnTo>
                    <a:pt x="159781" y="892359"/>
                  </a:lnTo>
                  <a:lnTo>
                    <a:pt x="194053" y="922523"/>
                  </a:lnTo>
                  <a:lnTo>
                    <a:pt x="230923" y="949830"/>
                  </a:lnTo>
                  <a:lnTo>
                    <a:pt x="270199" y="974095"/>
                  </a:lnTo>
                  <a:lnTo>
                    <a:pt x="311688" y="995133"/>
                  </a:lnTo>
                  <a:lnTo>
                    <a:pt x="355197" y="1012760"/>
                  </a:lnTo>
                  <a:lnTo>
                    <a:pt x="400535" y="1026791"/>
                  </a:lnTo>
                  <a:lnTo>
                    <a:pt x="447508" y="1037042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2"/>
                  </a:lnTo>
                  <a:lnTo>
                    <a:pt x="690648" y="1026791"/>
                  </a:lnTo>
                  <a:lnTo>
                    <a:pt x="735986" y="1012760"/>
                  </a:lnTo>
                  <a:lnTo>
                    <a:pt x="779495" y="995133"/>
                  </a:lnTo>
                  <a:lnTo>
                    <a:pt x="820984" y="974095"/>
                  </a:lnTo>
                  <a:lnTo>
                    <a:pt x="860260" y="949830"/>
                  </a:lnTo>
                  <a:lnTo>
                    <a:pt x="897130" y="922523"/>
                  </a:lnTo>
                  <a:lnTo>
                    <a:pt x="931402" y="892359"/>
                  </a:lnTo>
                  <a:lnTo>
                    <a:pt x="962883" y="859521"/>
                  </a:lnTo>
                  <a:lnTo>
                    <a:pt x="991382" y="824195"/>
                  </a:lnTo>
                  <a:lnTo>
                    <a:pt x="1016705" y="786564"/>
                  </a:lnTo>
                  <a:lnTo>
                    <a:pt x="1038660" y="746814"/>
                  </a:lnTo>
                  <a:lnTo>
                    <a:pt x="1057056" y="705129"/>
                  </a:lnTo>
                  <a:lnTo>
                    <a:pt x="1071698" y="661694"/>
                  </a:lnTo>
                  <a:lnTo>
                    <a:pt x="1082395" y="616693"/>
                  </a:lnTo>
                  <a:lnTo>
                    <a:pt x="1088954" y="570311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3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326123" y="5190743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3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11"/>
                  </a:lnTo>
                  <a:lnTo>
                    <a:pt x="1082395" y="616693"/>
                  </a:lnTo>
                  <a:lnTo>
                    <a:pt x="1071698" y="661694"/>
                  </a:lnTo>
                  <a:lnTo>
                    <a:pt x="1057056" y="705129"/>
                  </a:lnTo>
                  <a:lnTo>
                    <a:pt x="1038660" y="746814"/>
                  </a:lnTo>
                  <a:lnTo>
                    <a:pt x="1016705" y="786564"/>
                  </a:lnTo>
                  <a:lnTo>
                    <a:pt x="991382" y="824195"/>
                  </a:lnTo>
                  <a:lnTo>
                    <a:pt x="962883" y="859521"/>
                  </a:lnTo>
                  <a:lnTo>
                    <a:pt x="931402" y="892359"/>
                  </a:lnTo>
                  <a:lnTo>
                    <a:pt x="897130" y="922523"/>
                  </a:lnTo>
                  <a:lnTo>
                    <a:pt x="860260" y="949830"/>
                  </a:lnTo>
                  <a:lnTo>
                    <a:pt x="820984" y="974095"/>
                  </a:lnTo>
                  <a:lnTo>
                    <a:pt x="779495" y="995133"/>
                  </a:lnTo>
                  <a:lnTo>
                    <a:pt x="735986" y="1012760"/>
                  </a:lnTo>
                  <a:lnTo>
                    <a:pt x="690648" y="1026791"/>
                  </a:lnTo>
                  <a:lnTo>
                    <a:pt x="643675" y="1037042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2"/>
                  </a:lnTo>
                  <a:lnTo>
                    <a:pt x="400535" y="1026791"/>
                  </a:lnTo>
                  <a:lnTo>
                    <a:pt x="355197" y="1012760"/>
                  </a:lnTo>
                  <a:lnTo>
                    <a:pt x="311688" y="995133"/>
                  </a:lnTo>
                  <a:lnTo>
                    <a:pt x="270199" y="974095"/>
                  </a:lnTo>
                  <a:lnTo>
                    <a:pt x="230923" y="949830"/>
                  </a:lnTo>
                  <a:lnTo>
                    <a:pt x="194053" y="922523"/>
                  </a:lnTo>
                  <a:lnTo>
                    <a:pt x="159781" y="892359"/>
                  </a:lnTo>
                  <a:lnTo>
                    <a:pt x="128300" y="859521"/>
                  </a:lnTo>
                  <a:lnTo>
                    <a:pt x="99801" y="824195"/>
                  </a:lnTo>
                  <a:lnTo>
                    <a:pt x="74478" y="786564"/>
                  </a:lnTo>
                  <a:lnTo>
                    <a:pt x="52523" y="746814"/>
                  </a:lnTo>
                  <a:lnTo>
                    <a:pt x="34127" y="705129"/>
                  </a:lnTo>
                  <a:lnTo>
                    <a:pt x="19485" y="661694"/>
                  </a:lnTo>
                  <a:lnTo>
                    <a:pt x="8788" y="616693"/>
                  </a:lnTo>
                  <a:lnTo>
                    <a:pt x="2229" y="570311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824598" y="5408472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319773" y="3896614"/>
            <a:ext cx="1104265" cy="1058545"/>
            <a:chOff x="6319773" y="3896614"/>
            <a:chExt cx="1104265" cy="1058545"/>
          </a:xfrm>
        </p:grpSpPr>
        <p:sp>
          <p:nvSpPr>
            <p:cNvPr id="34" name="object 34"/>
            <p:cNvSpPr/>
            <p:nvPr/>
          </p:nvSpPr>
          <p:spPr>
            <a:xfrm>
              <a:off x="6326123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326123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824598" y="4120641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319773" y="2610357"/>
            <a:ext cx="1104265" cy="1058545"/>
            <a:chOff x="6319773" y="2610357"/>
            <a:chExt cx="1104265" cy="1058545"/>
          </a:xfrm>
        </p:grpSpPr>
        <p:sp>
          <p:nvSpPr>
            <p:cNvPr id="38" name="object 38"/>
            <p:cNvSpPr/>
            <p:nvPr/>
          </p:nvSpPr>
          <p:spPr>
            <a:xfrm>
              <a:off x="6326123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326123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6824598" y="283230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319773" y="1322577"/>
            <a:ext cx="1104265" cy="1058545"/>
            <a:chOff x="6319773" y="1322577"/>
            <a:chExt cx="1104265" cy="1058545"/>
          </a:xfrm>
        </p:grpSpPr>
        <p:sp>
          <p:nvSpPr>
            <p:cNvPr id="42" name="object 42"/>
            <p:cNvSpPr/>
            <p:nvPr/>
          </p:nvSpPr>
          <p:spPr>
            <a:xfrm>
              <a:off x="6326123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326123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006085" y="1544523"/>
            <a:ext cx="208216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30705" algn="l"/>
              </a:tabLst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217154" y="1953514"/>
            <a:ext cx="1104265" cy="1058545"/>
            <a:chOff x="8217154" y="1953514"/>
            <a:chExt cx="1104265" cy="1058545"/>
          </a:xfrm>
        </p:grpSpPr>
        <p:sp>
          <p:nvSpPr>
            <p:cNvPr id="46" name="object 46"/>
            <p:cNvSpPr/>
            <p:nvPr/>
          </p:nvSpPr>
          <p:spPr>
            <a:xfrm>
              <a:off x="8223504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223504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8679180" y="2226944"/>
            <a:ext cx="38989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19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8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217154" y="3308350"/>
            <a:ext cx="1104265" cy="1058545"/>
            <a:chOff x="8217154" y="3308350"/>
            <a:chExt cx="1104265" cy="1058545"/>
          </a:xfrm>
        </p:grpSpPr>
        <p:sp>
          <p:nvSpPr>
            <p:cNvPr id="50" name="object 50"/>
            <p:cNvSpPr/>
            <p:nvPr/>
          </p:nvSpPr>
          <p:spPr>
            <a:xfrm>
              <a:off x="8223504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223504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8637396" y="3581526"/>
            <a:ext cx="397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0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5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217154" y="4661661"/>
            <a:ext cx="1104265" cy="1058545"/>
            <a:chOff x="8217154" y="4661661"/>
            <a:chExt cx="1104265" cy="1058545"/>
          </a:xfrm>
        </p:grpSpPr>
        <p:sp>
          <p:nvSpPr>
            <p:cNvPr id="54" name="object 54"/>
            <p:cNvSpPr/>
            <p:nvPr/>
          </p:nvSpPr>
          <p:spPr>
            <a:xfrm>
              <a:off x="8223504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223504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8637396" y="4935727"/>
            <a:ext cx="397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0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5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baseline="-15669" sz="2925">
              <a:latin typeface="Cambria Math"/>
              <a:cs typeface="Cambria Math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641348" y="1813559"/>
            <a:ext cx="8722360" cy="3938270"/>
          </a:xfrm>
          <a:custGeom>
            <a:avLst/>
            <a:gdLst/>
            <a:ahLst/>
            <a:cxnLst/>
            <a:rect l="l" t="t" r="r" b="b"/>
            <a:pathLst>
              <a:path w="8722360" h="3938270">
                <a:moveTo>
                  <a:pt x="1048893" y="3377184"/>
                </a:moveTo>
                <a:lnTo>
                  <a:pt x="1036193" y="3370834"/>
                </a:lnTo>
                <a:lnTo>
                  <a:pt x="972693" y="3339084"/>
                </a:lnTo>
                <a:lnTo>
                  <a:pt x="972693" y="3370834"/>
                </a:lnTo>
                <a:lnTo>
                  <a:pt x="0" y="3370834"/>
                </a:lnTo>
                <a:lnTo>
                  <a:pt x="0" y="3383534"/>
                </a:lnTo>
                <a:lnTo>
                  <a:pt x="972693" y="3383534"/>
                </a:lnTo>
                <a:lnTo>
                  <a:pt x="972693" y="3415284"/>
                </a:lnTo>
                <a:lnTo>
                  <a:pt x="1036193" y="3383534"/>
                </a:lnTo>
                <a:lnTo>
                  <a:pt x="1048893" y="3377184"/>
                </a:lnTo>
                <a:close/>
              </a:path>
              <a:path w="8722360" h="3938270">
                <a:moveTo>
                  <a:pt x="1048893" y="2023872"/>
                </a:moveTo>
                <a:lnTo>
                  <a:pt x="1036193" y="2017522"/>
                </a:lnTo>
                <a:lnTo>
                  <a:pt x="972693" y="1985772"/>
                </a:lnTo>
                <a:lnTo>
                  <a:pt x="972693" y="2017522"/>
                </a:lnTo>
                <a:lnTo>
                  <a:pt x="0" y="2017522"/>
                </a:lnTo>
                <a:lnTo>
                  <a:pt x="0" y="2030222"/>
                </a:lnTo>
                <a:lnTo>
                  <a:pt x="972693" y="2030222"/>
                </a:lnTo>
                <a:lnTo>
                  <a:pt x="972693" y="2061972"/>
                </a:lnTo>
                <a:lnTo>
                  <a:pt x="1036193" y="2030222"/>
                </a:lnTo>
                <a:lnTo>
                  <a:pt x="1048893" y="2023872"/>
                </a:lnTo>
                <a:close/>
              </a:path>
              <a:path w="8722360" h="3938270">
                <a:moveTo>
                  <a:pt x="1048893" y="669036"/>
                </a:moveTo>
                <a:lnTo>
                  <a:pt x="1036193" y="662686"/>
                </a:lnTo>
                <a:lnTo>
                  <a:pt x="972693" y="630936"/>
                </a:lnTo>
                <a:lnTo>
                  <a:pt x="972693" y="662686"/>
                </a:lnTo>
                <a:lnTo>
                  <a:pt x="0" y="662686"/>
                </a:lnTo>
                <a:lnTo>
                  <a:pt x="0" y="675386"/>
                </a:lnTo>
                <a:lnTo>
                  <a:pt x="972693" y="675386"/>
                </a:lnTo>
                <a:lnTo>
                  <a:pt x="972693" y="707136"/>
                </a:lnTo>
                <a:lnTo>
                  <a:pt x="1036193" y="675386"/>
                </a:lnTo>
                <a:lnTo>
                  <a:pt x="1048893" y="669036"/>
                </a:lnTo>
                <a:close/>
              </a:path>
              <a:path w="8722360" h="3938270">
                <a:moveTo>
                  <a:pt x="2887980" y="120650"/>
                </a:moveTo>
                <a:lnTo>
                  <a:pt x="2882392" y="98806"/>
                </a:lnTo>
                <a:lnTo>
                  <a:pt x="2866898" y="38100"/>
                </a:lnTo>
                <a:lnTo>
                  <a:pt x="2840977" y="44767"/>
                </a:lnTo>
                <a:lnTo>
                  <a:pt x="2840977" y="127381"/>
                </a:lnTo>
                <a:lnTo>
                  <a:pt x="2628823" y="1101674"/>
                </a:lnTo>
                <a:lnTo>
                  <a:pt x="2625725" y="1098880"/>
                </a:lnTo>
                <a:lnTo>
                  <a:pt x="2625725" y="1115910"/>
                </a:lnTo>
                <a:lnTo>
                  <a:pt x="2510955" y="1642986"/>
                </a:lnTo>
                <a:lnTo>
                  <a:pt x="2505303" y="1627886"/>
                </a:lnTo>
                <a:lnTo>
                  <a:pt x="2505303" y="1664271"/>
                </a:lnTo>
                <a:lnTo>
                  <a:pt x="2501735" y="1667700"/>
                </a:lnTo>
                <a:lnTo>
                  <a:pt x="2501735" y="1685315"/>
                </a:lnTo>
                <a:lnTo>
                  <a:pt x="2439390" y="1971649"/>
                </a:lnTo>
                <a:lnTo>
                  <a:pt x="2432977" y="1943150"/>
                </a:lnTo>
                <a:lnTo>
                  <a:pt x="2432977" y="2001062"/>
                </a:lnTo>
                <a:lnTo>
                  <a:pt x="2386266" y="2215578"/>
                </a:lnTo>
                <a:lnTo>
                  <a:pt x="2383256" y="2213140"/>
                </a:lnTo>
                <a:lnTo>
                  <a:pt x="2383256" y="2229421"/>
                </a:lnTo>
                <a:lnTo>
                  <a:pt x="2326729" y="2488984"/>
                </a:lnTo>
                <a:lnTo>
                  <a:pt x="2154275" y="2043849"/>
                </a:lnTo>
                <a:lnTo>
                  <a:pt x="2383256" y="2229421"/>
                </a:lnTo>
                <a:lnTo>
                  <a:pt x="2383256" y="2213140"/>
                </a:lnTo>
                <a:lnTo>
                  <a:pt x="2149424" y="2023618"/>
                </a:lnTo>
                <a:lnTo>
                  <a:pt x="2386761" y="1795703"/>
                </a:lnTo>
                <a:lnTo>
                  <a:pt x="2432977" y="2001062"/>
                </a:lnTo>
                <a:lnTo>
                  <a:pt x="2432977" y="1943150"/>
                </a:lnTo>
                <a:lnTo>
                  <a:pt x="2397480" y="1785416"/>
                </a:lnTo>
                <a:lnTo>
                  <a:pt x="2501735" y="1685315"/>
                </a:lnTo>
                <a:lnTo>
                  <a:pt x="2501735" y="1667700"/>
                </a:lnTo>
                <a:lnTo>
                  <a:pt x="2394216" y="1770926"/>
                </a:lnTo>
                <a:lnTo>
                  <a:pt x="2383498" y="1723301"/>
                </a:lnTo>
                <a:lnTo>
                  <a:pt x="2383498" y="1781213"/>
                </a:lnTo>
                <a:lnTo>
                  <a:pt x="2154961" y="2000631"/>
                </a:lnTo>
                <a:lnTo>
                  <a:pt x="2327097" y="1530604"/>
                </a:lnTo>
                <a:lnTo>
                  <a:pt x="2383498" y="1781213"/>
                </a:lnTo>
                <a:lnTo>
                  <a:pt x="2383498" y="1723301"/>
                </a:lnTo>
                <a:lnTo>
                  <a:pt x="2335174" y="1508556"/>
                </a:lnTo>
                <a:lnTo>
                  <a:pt x="2390495" y="1357477"/>
                </a:lnTo>
                <a:lnTo>
                  <a:pt x="2505303" y="1664271"/>
                </a:lnTo>
                <a:lnTo>
                  <a:pt x="2505303" y="1627886"/>
                </a:lnTo>
                <a:lnTo>
                  <a:pt x="2397239" y="1339075"/>
                </a:lnTo>
                <a:lnTo>
                  <a:pt x="2515400" y="1016406"/>
                </a:lnTo>
                <a:lnTo>
                  <a:pt x="2625725" y="1115910"/>
                </a:lnTo>
                <a:lnTo>
                  <a:pt x="2625725" y="1098880"/>
                </a:lnTo>
                <a:lnTo>
                  <a:pt x="2520086" y="1003604"/>
                </a:lnTo>
                <a:lnTo>
                  <a:pt x="2840977" y="127381"/>
                </a:lnTo>
                <a:lnTo>
                  <a:pt x="2840977" y="44767"/>
                </a:lnTo>
                <a:lnTo>
                  <a:pt x="2832189" y="47028"/>
                </a:lnTo>
                <a:lnTo>
                  <a:pt x="2832189" y="114325"/>
                </a:lnTo>
                <a:lnTo>
                  <a:pt x="2509888" y="994410"/>
                </a:lnTo>
                <a:lnTo>
                  <a:pt x="2505202" y="990193"/>
                </a:lnTo>
                <a:lnTo>
                  <a:pt x="2505202" y="1007198"/>
                </a:lnTo>
                <a:lnTo>
                  <a:pt x="2390381" y="1320749"/>
                </a:lnTo>
                <a:lnTo>
                  <a:pt x="2383637" y="1302727"/>
                </a:lnTo>
                <a:lnTo>
                  <a:pt x="2383637" y="1339151"/>
                </a:lnTo>
                <a:lnTo>
                  <a:pt x="2330005" y="1485607"/>
                </a:lnTo>
                <a:lnTo>
                  <a:pt x="2166391" y="758621"/>
                </a:lnTo>
                <a:lnTo>
                  <a:pt x="2383637" y="1339151"/>
                </a:lnTo>
                <a:lnTo>
                  <a:pt x="2383637" y="1302727"/>
                </a:lnTo>
                <a:lnTo>
                  <a:pt x="2154783" y="691134"/>
                </a:lnTo>
                <a:lnTo>
                  <a:pt x="2505202" y="1007198"/>
                </a:lnTo>
                <a:lnTo>
                  <a:pt x="2505202" y="990193"/>
                </a:lnTo>
                <a:lnTo>
                  <a:pt x="2149614" y="669518"/>
                </a:lnTo>
                <a:lnTo>
                  <a:pt x="2808020" y="97663"/>
                </a:lnTo>
                <a:lnTo>
                  <a:pt x="2816377" y="100736"/>
                </a:lnTo>
                <a:lnTo>
                  <a:pt x="2813431" y="104394"/>
                </a:lnTo>
                <a:lnTo>
                  <a:pt x="2825915" y="107124"/>
                </a:lnTo>
                <a:lnTo>
                  <a:pt x="2832189" y="114325"/>
                </a:lnTo>
                <a:lnTo>
                  <a:pt x="2832189" y="47028"/>
                </a:lnTo>
                <a:lnTo>
                  <a:pt x="2784348" y="59309"/>
                </a:lnTo>
                <a:lnTo>
                  <a:pt x="2805201" y="83299"/>
                </a:lnTo>
                <a:lnTo>
                  <a:pt x="2135505" y="664972"/>
                </a:lnTo>
                <a:lnTo>
                  <a:pt x="2139150" y="669163"/>
                </a:lnTo>
                <a:lnTo>
                  <a:pt x="2133473" y="670433"/>
                </a:lnTo>
                <a:lnTo>
                  <a:pt x="2321928" y="1507655"/>
                </a:lnTo>
                <a:lnTo>
                  <a:pt x="2133727" y="2021586"/>
                </a:lnTo>
                <a:lnTo>
                  <a:pt x="2139200" y="2023630"/>
                </a:lnTo>
                <a:lnTo>
                  <a:pt x="2139492" y="2023948"/>
                </a:lnTo>
                <a:lnTo>
                  <a:pt x="2133727" y="2026158"/>
                </a:lnTo>
                <a:lnTo>
                  <a:pt x="2321814" y="2511577"/>
                </a:lnTo>
                <a:lnTo>
                  <a:pt x="2133473" y="3376549"/>
                </a:lnTo>
                <a:lnTo>
                  <a:pt x="2137803" y="3377488"/>
                </a:lnTo>
                <a:lnTo>
                  <a:pt x="2139137" y="3377971"/>
                </a:lnTo>
                <a:lnTo>
                  <a:pt x="2136013" y="3382391"/>
                </a:lnTo>
                <a:lnTo>
                  <a:pt x="2801340" y="3860622"/>
                </a:lnTo>
                <a:lnTo>
                  <a:pt x="2782824" y="3886390"/>
                </a:lnTo>
                <a:lnTo>
                  <a:pt x="2865869" y="3899776"/>
                </a:lnTo>
                <a:lnTo>
                  <a:pt x="2866898" y="3900690"/>
                </a:lnTo>
                <a:lnTo>
                  <a:pt x="2867012" y="3899471"/>
                </a:lnTo>
                <a:lnTo>
                  <a:pt x="2881858" y="3839387"/>
                </a:lnTo>
                <a:lnTo>
                  <a:pt x="2887345" y="3817226"/>
                </a:lnTo>
                <a:lnTo>
                  <a:pt x="2874492" y="3820134"/>
                </a:lnTo>
                <a:lnTo>
                  <a:pt x="2874899" y="3815880"/>
                </a:lnTo>
                <a:lnTo>
                  <a:pt x="2856115" y="3823170"/>
                </a:lnTo>
                <a:lnTo>
                  <a:pt x="2842463" y="3762514"/>
                </a:lnTo>
                <a:lnTo>
                  <a:pt x="2842463" y="3820071"/>
                </a:lnTo>
                <a:lnTo>
                  <a:pt x="2832544" y="3794480"/>
                </a:lnTo>
                <a:lnTo>
                  <a:pt x="2832544" y="3829570"/>
                </a:lnTo>
                <a:lnTo>
                  <a:pt x="2830195" y="3830104"/>
                </a:lnTo>
                <a:lnTo>
                  <a:pt x="2827274" y="3824516"/>
                </a:lnTo>
                <a:lnTo>
                  <a:pt x="2821927" y="3831958"/>
                </a:lnTo>
                <a:lnTo>
                  <a:pt x="2813050" y="3833952"/>
                </a:lnTo>
                <a:lnTo>
                  <a:pt x="2816707" y="3838448"/>
                </a:lnTo>
                <a:lnTo>
                  <a:pt x="2803906" y="3843401"/>
                </a:lnTo>
                <a:lnTo>
                  <a:pt x="2809824" y="3848798"/>
                </a:lnTo>
                <a:lnTo>
                  <a:pt x="2808732" y="3850322"/>
                </a:lnTo>
                <a:lnTo>
                  <a:pt x="2149132" y="3376130"/>
                </a:lnTo>
                <a:lnTo>
                  <a:pt x="2509850" y="2996857"/>
                </a:lnTo>
                <a:lnTo>
                  <a:pt x="2832544" y="3829570"/>
                </a:lnTo>
                <a:lnTo>
                  <a:pt x="2832544" y="3794480"/>
                </a:lnTo>
                <a:lnTo>
                  <a:pt x="2519540" y="2986671"/>
                </a:lnTo>
                <a:lnTo>
                  <a:pt x="2628950" y="2871635"/>
                </a:lnTo>
                <a:lnTo>
                  <a:pt x="2842463" y="3820071"/>
                </a:lnTo>
                <a:lnTo>
                  <a:pt x="2842463" y="3762514"/>
                </a:lnTo>
                <a:lnTo>
                  <a:pt x="2639453" y="2860573"/>
                </a:lnTo>
                <a:lnTo>
                  <a:pt x="2819006" y="2671788"/>
                </a:lnTo>
                <a:lnTo>
                  <a:pt x="2842006" y="2693670"/>
                </a:lnTo>
                <a:lnTo>
                  <a:pt x="2854172" y="2653792"/>
                </a:lnTo>
                <a:lnTo>
                  <a:pt x="2866606" y="2613088"/>
                </a:lnTo>
                <a:lnTo>
                  <a:pt x="2866898" y="2613152"/>
                </a:lnTo>
                <a:lnTo>
                  <a:pt x="2866707" y="2612758"/>
                </a:lnTo>
                <a:lnTo>
                  <a:pt x="2866834" y="2612339"/>
                </a:lnTo>
                <a:lnTo>
                  <a:pt x="2872994" y="2555113"/>
                </a:lnTo>
                <a:lnTo>
                  <a:pt x="2875915" y="2527681"/>
                </a:lnTo>
                <a:lnTo>
                  <a:pt x="2866694" y="2531135"/>
                </a:lnTo>
                <a:lnTo>
                  <a:pt x="2866694" y="2612212"/>
                </a:lnTo>
                <a:lnTo>
                  <a:pt x="2866491" y="2612288"/>
                </a:lnTo>
                <a:lnTo>
                  <a:pt x="2866288" y="2611844"/>
                </a:lnTo>
                <a:lnTo>
                  <a:pt x="2866694" y="2612212"/>
                </a:lnTo>
                <a:lnTo>
                  <a:pt x="2866694" y="2531135"/>
                </a:lnTo>
                <a:lnTo>
                  <a:pt x="2865145" y="2531707"/>
                </a:lnTo>
                <a:lnTo>
                  <a:pt x="2865145" y="2612771"/>
                </a:lnTo>
                <a:lnTo>
                  <a:pt x="2786761" y="2641092"/>
                </a:lnTo>
                <a:lnTo>
                  <a:pt x="2809760" y="2662999"/>
                </a:lnTo>
                <a:lnTo>
                  <a:pt x="2636088" y="2845638"/>
                </a:lnTo>
                <a:lnTo>
                  <a:pt x="2625585" y="2798978"/>
                </a:lnTo>
                <a:lnTo>
                  <a:pt x="2625585" y="2856687"/>
                </a:lnTo>
                <a:lnTo>
                  <a:pt x="2514460" y="2973552"/>
                </a:lnTo>
                <a:lnTo>
                  <a:pt x="2504770" y="2948546"/>
                </a:lnTo>
                <a:lnTo>
                  <a:pt x="2504770" y="2983738"/>
                </a:lnTo>
                <a:lnTo>
                  <a:pt x="2156307" y="3350209"/>
                </a:lnTo>
                <a:lnTo>
                  <a:pt x="2390584" y="2689047"/>
                </a:lnTo>
                <a:lnTo>
                  <a:pt x="2504770" y="2983738"/>
                </a:lnTo>
                <a:lnTo>
                  <a:pt x="2504770" y="2948546"/>
                </a:lnTo>
                <a:lnTo>
                  <a:pt x="2397099" y="2670645"/>
                </a:lnTo>
                <a:lnTo>
                  <a:pt x="2511209" y="2348598"/>
                </a:lnTo>
                <a:lnTo>
                  <a:pt x="2625585" y="2856687"/>
                </a:lnTo>
                <a:lnTo>
                  <a:pt x="2625585" y="2798978"/>
                </a:lnTo>
                <a:lnTo>
                  <a:pt x="2522867" y="2342540"/>
                </a:lnTo>
                <a:lnTo>
                  <a:pt x="2803690" y="2570111"/>
                </a:lnTo>
                <a:lnTo>
                  <a:pt x="2783713" y="2594737"/>
                </a:lnTo>
                <a:lnTo>
                  <a:pt x="2865145" y="2612771"/>
                </a:lnTo>
                <a:lnTo>
                  <a:pt x="2865145" y="2531707"/>
                </a:lnTo>
                <a:lnTo>
                  <a:pt x="2846184" y="2538793"/>
                </a:lnTo>
                <a:lnTo>
                  <a:pt x="2831477" y="2499499"/>
                </a:lnTo>
                <a:lnTo>
                  <a:pt x="2831477" y="2535847"/>
                </a:lnTo>
                <a:lnTo>
                  <a:pt x="2821648" y="2547963"/>
                </a:lnTo>
                <a:lnTo>
                  <a:pt x="2804541" y="2554351"/>
                </a:lnTo>
                <a:lnTo>
                  <a:pt x="2806115" y="2555824"/>
                </a:lnTo>
                <a:lnTo>
                  <a:pt x="2519959" y="2323922"/>
                </a:lnTo>
                <a:lnTo>
                  <a:pt x="2632887" y="2005228"/>
                </a:lnTo>
                <a:lnTo>
                  <a:pt x="2831477" y="2535847"/>
                </a:lnTo>
                <a:lnTo>
                  <a:pt x="2831477" y="2499499"/>
                </a:lnTo>
                <a:lnTo>
                  <a:pt x="2639504" y="1986534"/>
                </a:lnTo>
                <a:lnTo>
                  <a:pt x="2847416" y="1399806"/>
                </a:lnTo>
                <a:lnTo>
                  <a:pt x="2877439" y="1410462"/>
                </a:lnTo>
                <a:lnTo>
                  <a:pt x="2874099" y="1383665"/>
                </a:lnTo>
                <a:lnTo>
                  <a:pt x="2866898" y="1325880"/>
                </a:lnTo>
                <a:lnTo>
                  <a:pt x="2833509" y="1336268"/>
                </a:lnTo>
                <a:lnTo>
                  <a:pt x="2833509" y="1401140"/>
                </a:lnTo>
                <a:lnTo>
                  <a:pt x="2632608" y="1968106"/>
                </a:lnTo>
                <a:lnTo>
                  <a:pt x="2625991" y="1950427"/>
                </a:lnTo>
                <a:lnTo>
                  <a:pt x="2625991" y="1986800"/>
                </a:lnTo>
                <a:lnTo>
                  <a:pt x="2513952" y="2302980"/>
                </a:lnTo>
                <a:lnTo>
                  <a:pt x="2505049" y="2263432"/>
                </a:lnTo>
                <a:lnTo>
                  <a:pt x="2505049" y="2328113"/>
                </a:lnTo>
                <a:lnTo>
                  <a:pt x="2390089" y="2652547"/>
                </a:lnTo>
                <a:lnTo>
                  <a:pt x="2383561" y="2635707"/>
                </a:lnTo>
                <a:lnTo>
                  <a:pt x="2383561" y="2670949"/>
                </a:lnTo>
                <a:lnTo>
                  <a:pt x="2167140" y="3281730"/>
                </a:lnTo>
                <a:lnTo>
                  <a:pt x="2330158" y="2533104"/>
                </a:lnTo>
                <a:lnTo>
                  <a:pt x="2383561" y="2670949"/>
                </a:lnTo>
                <a:lnTo>
                  <a:pt x="2383561" y="2635707"/>
                </a:lnTo>
                <a:lnTo>
                  <a:pt x="2335072" y="2510523"/>
                </a:lnTo>
                <a:lnTo>
                  <a:pt x="2394331" y="2238400"/>
                </a:lnTo>
                <a:lnTo>
                  <a:pt x="2505049" y="2328113"/>
                </a:lnTo>
                <a:lnTo>
                  <a:pt x="2505049" y="2263432"/>
                </a:lnTo>
                <a:lnTo>
                  <a:pt x="2502471" y="2251976"/>
                </a:lnTo>
                <a:lnTo>
                  <a:pt x="2502471" y="2309749"/>
                </a:lnTo>
                <a:lnTo>
                  <a:pt x="2397341" y="2224557"/>
                </a:lnTo>
                <a:lnTo>
                  <a:pt x="2439606" y="2030488"/>
                </a:lnTo>
                <a:lnTo>
                  <a:pt x="2502471" y="2309749"/>
                </a:lnTo>
                <a:lnTo>
                  <a:pt x="2502471" y="2251976"/>
                </a:lnTo>
                <a:lnTo>
                  <a:pt x="2446007" y="2001075"/>
                </a:lnTo>
                <a:lnTo>
                  <a:pt x="2514181" y="1688007"/>
                </a:lnTo>
                <a:lnTo>
                  <a:pt x="2625991" y="1986800"/>
                </a:lnTo>
                <a:lnTo>
                  <a:pt x="2625991" y="1950427"/>
                </a:lnTo>
                <a:lnTo>
                  <a:pt x="2520162" y="1667598"/>
                </a:lnTo>
                <a:lnTo>
                  <a:pt x="2812097" y="1387271"/>
                </a:lnTo>
                <a:lnTo>
                  <a:pt x="2824403" y="1391640"/>
                </a:lnTo>
                <a:lnTo>
                  <a:pt x="2833509" y="1401140"/>
                </a:lnTo>
                <a:lnTo>
                  <a:pt x="2833509" y="1336268"/>
                </a:lnTo>
                <a:lnTo>
                  <a:pt x="2785618" y="1351153"/>
                </a:lnTo>
                <a:lnTo>
                  <a:pt x="2807563" y="1374063"/>
                </a:lnTo>
                <a:lnTo>
                  <a:pt x="2523058" y="1647215"/>
                </a:lnTo>
                <a:lnTo>
                  <a:pt x="2636621" y="1125740"/>
                </a:lnTo>
                <a:lnTo>
                  <a:pt x="2806115" y="1278597"/>
                </a:lnTo>
                <a:lnTo>
                  <a:pt x="2784856" y="1302131"/>
                </a:lnTo>
                <a:lnTo>
                  <a:pt x="2866898" y="1324864"/>
                </a:lnTo>
                <a:lnTo>
                  <a:pt x="2852089" y="1287018"/>
                </a:lnTo>
                <a:lnTo>
                  <a:pt x="2835910" y="1245616"/>
                </a:lnTo>
                <a:lnTo>
                  <a:pt x="2814612" y="1269187"/>
                </a:lnTo>
                <a:lnTo>
                  <a:pt x="2639720" y="1111491"/>
                </a:lnTo>
                <a:lnTo>
                  <a:pt x="2856598" y="115506"/>
                </a:lnTo>
                <a:lnTo>
                  <a:pt x="2876550" y="122809"/>
                </a:lnTo>
                <a:lnTo>
                  <a:pt x="2876004" y="118046"/>
                </a:lnTo>
                <a:lnTo>
                  <a:pt x="2887980" y="120650"/>
                </a:lnTo>
                <a:close/>
              </a:path>
              <a:path w="8722360" h="3938270">
                <a:moveTo>
                  <a:pt x="4708398" y="120015"/>
                </a:moveTo>
                <a:lnTo>
                  <a:pt x="4702492" y="99314"/>
                </a:lnTo>
                <a:lnTo>
                  <a:pt x="4685030" y="38100"/>
                </a:lnTo>
                <a:lnTo>
                  <a:pt x="4657979" y="56349"/>
                </a:lnTo>
                <a:lnTo>
                  <a:pt x="4657979" y="110540"/>
                </a:lnTo>
                <a:lnTo>
                  <a:pt x="4652708" y="129209"/>
                </a:lnTo>
                <a:lnTo>
                  <a:pt x="4652708" y="175768"/>
                </a:lnTo>
                <a:lnTo>
                  <a:pt x="4500257" y="985507"/>
                </a:lnTo>
                <a:lnTo>
                  <a:pt x="4496600" y="979043"/>
                </a:lnTo>
                <a:lnTo>
                  <a:pt x="4496600" y="1004912"/>
                </a:lnTo>
                <a:lnTo>
                  <a:pt x="4437367" y="1319530"/>
                </a:lnTo>
                <a:lnTo>
                  <a:pt x="4434967" y="1319530"/>
                </a:lnTo>
                <a:lnTo>
                  <a:pt x="4434967" y="1332230"/>
                </a:lnTo>
                <a:lnTo>
                  <a:pt x="4392917" y="1555559"/>
                </a:lnTo>
                <a:lnTo>
                  <a:pt x="4387647" y="1536903"/>
                </a:lnTo>
                <a:lnTo>
                  <a:pt x="4387647" y="1583563"/>
                </a:lnTo>
                <a:lnTo>
                  <a:pt x="4321429" y="1935264"/>
                </a:lnTo>
                <a:lnTo>
                  <a:pt x="4314114" y="1896402"/>
                </a:lnTo>
                <a:lnTo>
                  <a:pt x="4314114" y="1969668"/>
                </a:lnTo>
                <a:lnTo>
                  <a:pt x="4308043" y="1980425"/>
                </a:lnTo>
                <a:lnTo>
                  <a:pt x="4308043" y="2006358"/>
                </a:lnTo>
                <a:lnTo>
                  <a:pt x="4247439" y="2328227"/>
                </a:lnTo>
                <a:lnTo>
                  <a:pt x="4242168" y="2309571"/>
                </a:lnTo>
                <a:lnTo>
                  <a:pt x="4242168" y="2356243"/>
                </a:lnTo>
                <a:lnTo>
                  <a:pt x="4195178" y="2605786"/>
                </a:lnTo>
                <a:lnTo>
                  <a:pt x="4192790" y="2605786"/>
                </a:lnTo>
                <a:lnTo>
                  <a:pt x="4192790" y="2618486"/>
                </a:lnTo>
                <a:lnTo>
                  <a:pt x="4136783" y="2915958"/>
                </a:lnTo>
                <a:lnTo>
                  <a:pt x="3968788" y="2618486"/>
                </a:lnTo>
                <a:lnTo>
                  <a:pt x="4192790" y="2618486"/>
                </a:lnTo>
                <a:lnTo>
                  <a:pt x="4192790" y="2605786"/>
                </a:lnTo>
                <a:lnTo>
                  <a:pt x="3969512" y="2605786"/>
                </a:lnTo>
                <a:lnTo>
                  <a:pt x="4198264" y="2200745"/>
                </a:lnTo>
                <a:lnTo>
                  <a:pt x="4242168" y="2356243"/>
                </a:lnTo>
                <a:lnTo>
                  <a:pt x="4242168" y="2309571"/>
                </a:lnTo>
                <a:lnTo>
                  <a:pt x="4207052" y="2185174"/>
                </a:lnTo>
                <a:lnTo>
                  <a:pt x="4308043" y="2006358"/>
                </a:lnTo>
                <a:lnTo>
                  <a:pt x="4308043" y="1980425"/>
                </a:lnTo>
                <a:lnTo>
                  <a:pt x="4202163" y="2167839"/>
                </a:lnTo>
                <a:lnTo>
                  <a:pt x="4193375" y="2136724"/>
                </a:lnTo>
                <a:lnTo>
                  <a:pt x="4193375" y="2183396"/>
                </a:lnTo>
                <a:lnTo>
                  <a:pt x="3978173" y="2564320"/>
                </a:lnTo>
                <a:lnTo>
                  <a:pt x="4139565" y="1992833"/>
                </a:lnTo>
                <a:lnTo>
                  <a:pt x="4193375" y="2183396"/>
                </a:lnTo>
                <a:lnTo>
                  <a:pt x="4193375" y="2136724"/>
                </a:lnTo>
                <a:lnTo>
                  <a:pt x="4146156" y="1969490"/>
                </a:lnTo>
                <a:lnTo>
                  <a:pt x="4202099" y="1771396"/>
                </a:lnTo>
                <a:lnTo>
                  <a:pt x="4314114" y="1969668"/>
                </a:lnTo>
                <a:lnTo>
                  <a:pt x="4314114" y="1896402"/>
                </a:lnTo>
                <a:lnTo>
                  <a:pt x="4308183" y="1864893"/>
                </a:lnTo>
                <a:lnTo>
                  <a:pt x="4308183" y="1933181"/>
                </a:lnTo>
                <a:lnTo>
                  <a:pt x="4207002" y="1754047"/>
                </a:lnTo>
                <a:lnTo>
                  <a:pt x="4247464" y="1610753"/>
                </a:lnTo>
                <a:lnTo>
                  <a:pt x="4308183" y="1933181"/>
                </a:lnTo>
                <a:lnTo>
                  <a:pt x="4308183" y="1864893"/>
                </a:lnTo>
                <a:lnTo>
                  <a:pt x="4255198" y="1583397"/>
                </a:lnTo>
                <a:lnTo>
                  <a:pt x="4321403" y="1348968"/>
                </a:lnTo>
                <a:lnTo>
                  <a:pt x="4387647" y="1583563"/>
                </a:lnTo>
                <a:lnTo>
                  <a:pt x="4387647" y="1536903"/>
                </a:lnTo>
                <a:lnTo>
                  <a:pt x="4329862" y="1332230"/>
                </a:lnTo>
                <a:lnTo>
                  <a:pt x="4434967" y="1332230"/>
                </a:lnTo>
                <a:lnTo>
                  <a:pt x="4434967" y="1319530"/>
                </a:lnTo>
                <a:lnTo>
                  <a:pt x="4329709" y="1319530"/>
                </a:lnTo>
                <a:lnTo>
                  <a:pt x="4444568" y="912799"/>
                </a:lnTo>
                <a:lnTo>
                  <a:pt x="4496600" y="1004912"/>
                </a:lnTo>
                <a:lnTo>
                  <a:pt x="4496600" y="979043"/>
                </a:lnTo>
                <a:lnTo>
                  <a:pt x="4449445" y="895540"/>
                </a:lnTo>
                <a:lnTo>
                  <a:pt x="4652708" y="175768"/>
                </a:lnTo>
                <a:lnTo>
                  <a:pt x="4652708" y="129209"/>
                </a:lnTo>
                <a:lnTo>
                  <a:pt x="4440682" y="880021"/>
                </a:lnTo>
                <a:lnTo>
                  <a:pt x="4435805" y="871397"/>
                </a:lnTo>
                <a:lnTo>
                  <a:pt x="4435805" y="897280"/>
                </a:lnTo>
                <a:lnTo>
                  <a:pt x="4321403" y="1302346"/>
                </a:lnTo>
                <a:lnTo>
                  <a:pt x="4313098" y="1272933"/>
                </a:lnTo>
                <a:lnTo>
                  <a:pt x="4313098" y="1319530"/>
                </a:lnTo>
                <a:lnTo>
                  <a:pt x="4312971" y="1319530"/>
                </a:lnTo>
                <a:lnTo>
                  <a:pt x="4312971" y="1332230"/>
                </a:lnTo>
                <a:lnTo>
                  <a:pt x="4249928" y="1555445"/>
                </a:lnTo>
                <a:lnTo>
                  <a:pt x="4242206" y="1514424"/>
                </a:lnTo>
                <a:lnTo>
                  <a:pt x="4242206" y="1582801"/>
                </a:lnTo>
                <a:lnTo>
                  <a:pt x="4198226" y="1738515"/>
                </a:lnTo>
                <a:lnTo>
                  <a:pt x="4193336" y="1729867"/>
                </a:lnTo>
                <a:lnTo>
                  <a:pt x="4193336" y="1755863"/>
                </a:lnTo>
                <a:lnTo>
                  <a:pt x="4139577" y="1946198"/>
                </a:lnTo>
                <a:lnTo>
                  <a:pt x="3978389" y="1375371"/>
                </a:lnTo>
                <a:lnTo>
                  <a:pt x="4193336" y="1755863"/>
                </a:lnTo>
                <a:lnTo>
                  <a:pt x="4193336" y="1729867"/>
                </a:lnTo>
                <a:lnTo>
                  <a:pt x="3968788" y="1332230"/>
                </a:lnTo>
                <a:lnTo>
                  <a:pt x="4195038" y="1332230"/>
                </a:lnTo>
                <a:lnTo>
                  <a:pt x="4242206" y="1582801"/>
                </a:lnTo>
                <a:lnTo>
                  <a:pt x="4242206" y="1514424"/>
                </a:lnTo>
                <a:lnTo>
                  <a:pt x="4207916" y="1332230"/>
                </a:lnTo>
                <a:lnTo>
                  <a:pt x="4312971" y="1332230"/>
                </a:lnTo>
                <a:lnTo>
                  <a:pt x="4312971" y="1319530"/>
                </a:lnTo>
                <a:lnTo>
                  <a:pt x="4205528" y="1319530"/>
                </a:lnTo>
                <a:lnTo>
                  <a:pt x="4192651" y="1251140"/>
                </a:lnTo>
                <a:lnTo>
                  <a:pt x="4192651" y="1319530"/>
                </a:lnTo>
                <a:lnTo>
                  <a:pt x="3968648" y="1319530"/>
                </a:lnTo>
                <a:lnTo>
                  <a:pt x="4136644" y="1022070"/>
                </a:lnTo>
                <a:lnTo>
                  <a:pt x="4192651" y="1319530"/>
                </a:lnTo>
                <a:lnTo>
                  <a:pt x="4192651" y="1251140"/>
                </a:lnTo>
                <a:lnTo>
                  <a:pt x="4146308" y="1004976"/>
                </a:lnTo>
                <a:lnTo>
                  <a:pt x="4198277" y="912939"/>
                </a:lnTo>
                <a:lnTo>
                  <a:pt x="4313098" y="1319530"/>
                </a:lnTo>
                <a:lnTo>
                  <a:pt x="4313098" y="1272933"/>
                </a:lnTo>
                <a:lnTo>
                  <a:pt x="4207065" y="897382"/>
                </a:lnTo>
                <a:lnTo>
                  <a:pt x="4321454" y="694855"/>
                </a:lnTo>
                <a:lnTo>
                  <a:pt x="4435805" y="897280"/>
                </a:lnTo>
                <a:lnTo>
                  <a:pt x="4435805" y="871397"/>
                </a:lnTo>
                <a:lnTo>
                  <a:pt x="4328782" y="681875"/>
                </a:lnTo>
                <a:lnTo>
                  <a:pt x="4652073" y="109435"/>
                </a:lnTo>
                <a:lnTo>
                  <a:pt x="4657979" y="110540"/>
                </a:lnTo>
                <a:lnTo>
                  <a:pt x="4657979" y="56349"/>
                </a:lnTo>
                <a:lnTo>
                  <a:pt x="4614418" y="85725"/>
                </a:lnTo>
                <a:lnTo>
                  <a:pt x="4632376" y="95885"/>
                </a:lnTo>
                <a:lnTo>
                  <a:pt x="4627626" y="101092"/>
                </a:lnTo>
                <a:lnTo>
                  <a:pt x="4635449" y="103314"/>
                </a:lnTo>
                <a:lnTo>
                  <a:pt x="4633468" y="105918"/>
                </a:lnTo>
                <a:lnTo>
                  <a:pt x="4638903" y="106946"/>
                </a:lnTo>
                <a:lnTo>
                  <a:pt x="4321454" y="668896"/>
                </a:lnTo>
                <a:lnTo>
                  <a:pt x="4314126" y="655929"/>
                </a:lnTo>
                <a:lnTo>
                  <a:pt x="4314126" y="681875"/>
                </a:lnTo>
                <a:lnTo>
                  <a:pt x="4202163" y="880046"/>
                </a:lnTo>
                <a:lnTo>
                  <a:pt x="4193387" y="848969"/>
                </a:lnTo>
                <a:lnTo>
                  <a:pt x="4193387" y="895591"/>
                </a:lnTo>
                <a:lnTo>
                  <a:pt x="4142625" y="985443"/>
                </a:lnTo>
                <a:lnTo>
                  <a:pt x="3990340" y="176606"/>
                </a:lnTo>
                <a:lnTo>
                  <a:pt x="4193387" y="895591"/>
                </a:lnTo>
                <a:lnTo>
                  <a:pt x="4193387" y="848969"/>
                </a:lnTo>
                <a:lnTo>
                  <a:pt x="3978389" y="87579"/>
                </a:lnTo>
                <a:lnTo>
                  <a:pt x="4314126" y="681875"/>
                </a:lnTo>
                <a:lnTo>
                  <a:pt x="4314126" y="655929"/>
                </a:lnTo>
                <a:lnTo>
                  <a:pt x="3968788" y="44450"/>
                </a:lnTo>
                <a:lnTo>
                  <a:pt x="4608830" y="44450"/>
                </a:lnTo>
                <a:lnTo>
                  <a:pt x="4608830" y="76200"/>
                </a:lnTo>
                <a:lnTo>
                  <a:pt x="4672330" y="44450"/>
                </a:lnTo>
                <a:lnTo>
                  <a:pt x="4685030" y="38100"/>
                </a:lnTo>
                <a:lnTo>
                  <a:pt x="4672330" y="31750"/>
                </a:lnTo>
                <a:lnTo>
                  <a:pt x="4608830" y="0"/>
                </a:lnTo>
                <a:lnTo>
                  <a:pt x="4608830" y="31750"/>
                </a:lnTo>
                <a:lnTo>
                  <a:pt x="3957828" y="31750"/>
                </a:lnTo>
                <a:lnTo>
                  <a:pt x="3957828" y="38100"/>
                </a:lnTo>
                <a:lnTo>
                  <a:pt x="3951605" y="39243"/>
                </a:lnTo>
                <a:lnTo>
                  <a:pt x="4132973" y="1002538"/>
                </a:lnTo>
                <a:lnTo>
                  <a:pt x="3952240" y="1322451"/>
                </a:lnTo>
                <a:lnTo>
                  <a:pt x="3957828" y="1325626"/>
                </a:lnTo>
                <a:lnTo>
                  <a:pt x="3957828" y="1325880"/>
                </a:lnTo>
                <a:lnTo>
                  <a:pt x="3951732" y="1327658"/>
                </a:lnTo>
                <a:lnTo>
                  <a:pt x="4132986" y="1969541"/>
                </a:lnTo>
                <a:lnTo>
                  <a:pt x="3951732" y="2611374"/>
                </a:lnTo>
                <a:lnTo>
                  <a:pt x="3956685" y="2612783"/>
                </a:lnTo>
                <a:lnTo>
                  <a:pt x="3952240" y="2615311"/>
                </a:lnTo>
                <a:lnTo>
                  <a:pt x="4133100" y="2935490"/>
                </a:lnTo>
                <a:lnTo>
                  <a:pt x="4077335" y="3231654"/>
                </a:lnTo>
                <a:lnTo>
                  <a:pt x="3793236" y="3525647"/>
                </a:lnTo>
                <a:lnTo>
                  <a:pt x="3802380" y="3534410"/>
                </a:lnTo>
                <a:lnTo>
                  <a:pt x="4073067" y="3254298"/>
                </a:lnTo>
                <a:lnTo>
                  <a:pt x="3951605" y="3899484"/>
                </a:lnTo>
                <a:lnTo>
                  <a:pt x="3955072" y="3900144"/>
                </a:lnTo>
                <a:lnTo>
                  <a:pt x="3957828" y="3900932"/>
                </a:lnTo>
                <a:lnTo>
                  <a:pt x="3957828" y="3906266"/>
                </a:lnTo>
                <a:lnTo>
                  <a:pt x="4608830" y="3906266"/>
                </a:lnTo>
                <a:lnTo>
                  <a:pt x="4608830" y="3938016"/>
                </a:lnTo>
                <a:lnTo>
                  <a:pt x="4672330" y="3906266"/>
                </a:lnTo>
                <a:lnTo>
                  <a:pt x="4684395" y="3900233"/>
                </a:lnTo>
                <a:lnTo>
                  <a:pt x="4685030" y="3900919"/>
                </a:lnTo>
                <a:lnTo>
                  <a:pt x="4685182" y="3900119"/>
                </a:lnTo>
                <a:lnTo>
                  <a:pt x="4702480" y="3839438"/>
                </a:lnTo>
                <a:lnTo>
                  <a:pt x="4708398" y="3818725"/>
                </a:lnTo>
                <a:lnTo>
                  <a:pt x="4700448" y="3820223"/>
                </a:lnTo>
                <a:lnTo>
                  <a:pt x="4701032" y="3817226"/>
                </a:lnTo>
                <a:lnTo>
                  <a:pt x="4683328" y="3822242"/>
                </a:lnTo>
                <a:lnTo>
                  <a:pt x="4683328" y="3899077"/>
                </a:lnTo>
                <a:lnTo>
                  <a:pt x="4672330" y="3893566"/>
                </a:lnTo>
                <a:lnTo>
                  <a:pt x="4608830" y="3861816"/>
                </a:lnTo>
                <a:lnTo>
                  <a:pt x="4608830" y="3893566"/>
                </a:lnTo>
                <a:lnTo>
                  <a:pt x="3966476" y="3893566"/>
                </a:lnTo>
                <a:lnTo>
                  <a:pt x="4177525" y="3146196"/>
                </a:lnTo>
                <a:lnTo>
                  <a:pt x="4224591" y="3097492"/>
                </a:lnTo>
                <a:lnTo>
                  <a:pt x="4639399" y="3831717"/>
                </a:lnTo>
                <a:lnTo>
                  <a:pt x="4633468" y="3832822"/>
                </a:lnTo>
                <a:lnTo>
                  <a:pt x="4635639" y="3835679"/>
                </a:lnTo>
                <a:lnTo>
                  <a:pt x="4627626" y="3837940"/>
                </a:lnTo>
                <a:lnTo>
                  <a:pt x="4631614" y="3842334"/>
                </a:lnTo>
                <a:lnTo>
                  <a:pt x="4614418" y="3852049"/>
                </a:lnTo>
                <a:lnTo>
                  <a:pt x="4682020" y="3897630"/>
                </a:lnTo>
                <a:lnTo>
                  <a:pt x="4683328" y="3899077"/>
                </a:lnTo>
                <a:lnTo>
                  <a:pt x="4683328" y="3822242"/>
                </a:lnTo>
                <a:lnTo>
                  <a:pt x="4681118" y="3822865"/>
                </a:lnTo>
                <a:lnTo>
                  <a:pt x="4680712" y="3814572"/>
                </a:lnTo>
                <a:lnTo>
                  <a:pt x="4675835" y="3817340"/>
                </a:lnTo>
                <a:lnTo>
                  <a:pt x="4657687" y="3720973"/>
                </a:lnTo>
                <a:lnTo>
                  <a:pt x="4657687" y="3827602"/>
                </a:lnTo>
                <a:lnTo>
                  <a:pt x="4655883" y="3828618"/>
                </a:lnTo>
                <a:lnTo>
                  <a:pt x="4652569" y="3829240"/>
                </a:lnTo>
                <a:lnTo>
                  <a:pt x="4233862" y="3087903"/>
                </a:lnTo>
                <a:lnTo>
                  <a:pt x="4400181" y="2915805"/>
                </a:lnTo>
                <a:lnTo>
                  <a:pt x="4657687" y="3827602"/>
                </a:lnTo>
                <a:lnTo>
                  <a:pt x="4657687" y="3720973"/>
                </a:lnTo>
                <a:lnTo>
                  <a:pt x="4652873" y="3695408"/>
                </a:lnTo>
                <a:lnTo>
                  <a:pt x="4652873" y="3763822"/>
                </a:lnTo>
                <a:lnTo>
                  <a:pt x="4410392" y="2905239"/>
                </a:lnTo>
                <a:lnTo>
                  <a:pt x="4478007" y="2835262"/>
                </a:lnTo>
                <a:lnTo>
                  <a:pt x="4652873" y="3763822"/>
                </a:lnTo>
                <a:lnTo>
                  <a:pt x="4652873" y="3695408"/>
                </a:lnTo>
                <a:lnTo>
                  <a:pt x="4488802" y="2824099"/>
                </a:lnTo>
                <a:lnTo>
                  <a:pt x="4636389" y="2671368"/>
                </a:lnTo>
                <a:lnTo>
                  <a:pt x="4659249" y="2693416"/>
                </a:lnTo>
                <a:lnTo>
                  <a:pt x="4671809" y="2653411"/>
                </a:lnTo>
                <a:lnTo>
                  <a:pt x="4684484" y="2613050"/>
                </a:lnTo>
                <a:lnTo>
                  <a:pt x="4685030" y="2613406"/>
                </a:lnTo>
                <a:lnTo>
                  <a:pt x="4685004" y="2613139"/>
                </a:lnTo>
                <a:lnTo>
                  <a:pt x="4696384" y="2553716"/>
                </a:lnTo>
                <a:lnTo>
                  <a:pt x="4701032" y="2529459"/>
                </a:lnTo>
                <a:lnTo>
                  <a:pt x="4681042" y="2535097"/>
                </a:lnTo>
                <a:lnTo>
                  <a:pt x="4680712" y="2528316"/>
                </a:lnTo>
                <a:lnTo>
                  <a:pt x="4677740" y="2530005"/>
                </a:lnTo>
                <a:lnTo>
                  <a:pt x="4677740" y="2608503"/>
                </a:lnTo>
                <a:lnTo>
                  <a:pt x="4672330" y="2605786"/>
                </a:lnTo>
                <a:lnTo>
                  <a:pt x="4627283" y="2583269"/>
                </a:lnTo>
                <a:lnTo>
                  <a:pt x="4627283" y="2662567"/>
                </a:lnTo>
                <a:lnTo>
                  <a:pt x="4485932" y="2808846"/>
                </a:lnTo>
                <a:lnTo>
                  <a:pt x="4475137" y="2751518"/>
                </a:lnTo>
                <a:lnTo>
                  <a:pt x="4475137" y="2820009"/>
                </a:lnTo>
                <a:lnTo>
                  <a:pt x="4406404" y="2891129"/>
                </a:lnTo>
                <a:lnTo>
                  <a:pt x="4396194" y="2854972"/>
                </a:lnTo>
                <a:lnTo>
                  <a:pt x="4396194" y="2901696"/>
                </a:lnTo>
                <a:lnTo>
                  <a:pt x="4227373" y="3076397"/>
                </a:lnTo>
                <a:lnTo>
                  <a:pt x="4218102" y="3059988"/>
                </a:lnTo>
                <a:lnTo>
                  <a:pt x="4218102" y="3085998"/>
                </a:lnTo>
                <a:lnTo>
                  <a:pt x="4184802" y="3120453"/>
                </a:lnTo>
                <a:lnTo>
                  <a:pt x="4202392" y="3058172"/>
                </a:lnTo>
                <a:lnTo>
                  <a:pt x="4218102" y="3085998"/>
                </a:lnTo>
                <a:lnTo>
                  <a:pt x="4218102" y="3059988"/>
                </a:lnTo>
                <a:lnTo>
                  <a:pt x="4207294" y="3040837"/>
                </a:lnTo>
                <a:lnTo>
                  <a:pt x="4321391" y="2636786"/>
                </a:lnTo>
                <a:lnTo>
                  <a:pt x="4396194" y="2901696"/>
                </a:lnTo>
                <a:lnTo>
                  <a:pt x="4396194" y="2854972"/>
                </a:lnTo>
                <a:lnTo>
                  <a:pt x="4329417" y="2618486"/>
                </a:lnTo>
                <a:lnTo>
                  <a:pt x="4437202" y="2618486"/>
                </a:lnTo>
                <a:lnTo>
                  <a:pt x="4475137" y="2820009"/>
                </a:lnTo>
                <a:lnTo>
                  <a:pt x="4475137" y="2751518"/>
                </a:lnTo>
                <a:lnTo>
                  <a:pt x="4450092" y="2618486"/>
                </a:lnTo>
                <a:lnTo>
                  <a:pt x="4608830" y="2618486"/>
                </a:lnTo>
                <a:lnTo>
                  <a:pt x="4608830" y="2638895"/>
                </a:lnTo>
                <a:lnTo>
                  <a:pt x="4604385" y="2640457"/>
                </a:lnTo>
                <a:lnTo>
                  <a:pt x="4608830" y="2644749"/>
                </a:lnTo>
                <a:lnTo>
                  <a:pt x="4608830" y="2650236"/>
                </a:lnTo>
                <a:lnTo>
                  <a:pt x="4612564" y="2648369"/>
                </a:lnTo>
                <a:lnTo>
                  <a:pt x="4627283" y="2662567"/>
                </a:lnTo>
                <a:lnTo>
                  <a:pt x="4627283" y="2583269"/>
                </a:lnTo>
                <a:lnTo>
                  <a:pt x="4608830" y="2574036"/>
                </a:lnTo>
                <a:lnTo>
                  <a:pt x="4608830" y="2605786"/>
                </a:lnTo>
                <a:lnTo>
                  <a:pt x="4447705" y="2605786"/>
                </a:lnTo>
                <a:lnTo>
                  <a:pt x="4434814" y="2537345"/>
                </a:lnTo>
                <a:lnTo>
                  <a:pt x="4434814" y="2605786"/>
                </a:lnTo>
                <a:lnTo>
                  <a:pt x="4330154" y="2605786"/>
                </a:lnTo>
                <a:lnTo>
                  <a:pt x="4392942" y="2383447"/>
                </a:lnTo>
                <a:lnTo>
                  <a:pt x="4434814" y="2605786"/>
                </a:lnTo>
                <a:lnTo>
                  <a:pt x="4434814" y="2537345"/>
                </a:lnTo>
                <a:lnTo>
                  <a:pt x="4400677" y="2356053"/>
                </a:lnTo>
                <a:lnTo>
                  <a:pt x="4444581" y="2200592"/>
                </a:lnTo>
                <a:lnTo>
                  <a:pt x="4640084" y="2546654"/>
                </a:lnTo>
                <a:lnTo>
                  <a:pt x="4627626" y="2550160"/>
                </a:lnTo>
                <a:lnTo>
                  <a:pt x="4632528" y="2555557"/>
                </a:lnTo>
                <a:lnTo>
                  <a:pt x="4614418" y="2565781"/>
                </a:lnTo>
                <a:lnTo>
                  <a:pt x="4677740" y="2608503"/>
                </a:lnTo>
                <a:lnTo>
                  <a:pt x="4677740" y="2530005"/>
                </a:lnTo>
                <a:lnTo>
                  <a:pt x="4669434" y="2534691"/>
                </a:lnTo>
                <a:lnTo>
                  <a:pt x="4658093" y="2494546"/>
                </a:lnTo>
                <a:lnTo>
                  <a:pt x="4658093" y="2541105"/>
                </a:lnTo>
                <a:lnTo>
                  <a:pt x="4656417" y="2542044"/>
                </a:lnTo>
                <a:lnTo>
                  <a:pt x="4652657" y="2543111"/>
                </a:lnTo>
                <a:lnTo>
                  <a:pt x="4449445" y="2183346"/>
                </a:lnTo>
                <a:lnTo>
                  <a:pt x="4503242" y="1992858"/>
                </a:lnTo>
                <a:lnTo>
                  <a:pt x="4658093" y="2541105"/>
                </a:lnTo>
                <a:lnTo>
                  <a:pt x="4658093" y="2494546"/>
                </a:lnTo>
                <a:lnTo>
                  <a:pt x="4509821" y="1969554"/>
                </a:lnTo>
                <a:lnTo>
                  <a:pt x="4669371" y="1404581"/>
                </a:lnTo>
                <a:lnTo>
                  <a:pt x="4680712" y="1410970"/>
                </a:lnTo>
                <a:lnTo>
                  <a:pt x="4681055" y="1403959"/>
                </a:lnTo>
                <a:lnTo>
                  <a:pt x="4701032" y="1409573"/>
                </a:lnTo>
                <a:lnTo>
                  <a:pt x="4696384" y="1385316"/>
                </a:lnTo>
                <a:lnTo>
                  <a:pt x="4685030" y="1325880"/>
                </a:lnTo>
                <a:lnTo>
                  <a:pt x="4658030" y="1344091"/>
                </a:lnTo>
                <a:lnTo>
                  <a:pt x="4658030" y="1398168"/>
                </a:lnTo>
                <a:lnTo>
                  <a:pt x="4503242" y="1946262"/>
                </a:lnTo>
                <a:lnTo>
                  <a:pt x="4496663" y="1922970"/>
                </a:lnTo>
                <a:lnTo>
                  <a:pt x="4496663" y="1969566"/>
                </a:lnTo>
                <a:lnTo>
                  <a:pt x="4440682" y="2167813"/>
                </a:lnTo>
                <a:lnTo>
                  <a:pt x="4435805" y="2159190"/>
                </a:lnTo>
                <a:lnTo>
                  <a:pt x="4435805" y="2185073"/>
                </a:lnTo>
                <a:lnTo>
                  <a:pt x="4395406" y="2328100"/>
                </a:lnTo>
                <a:lnTo>
                  <a:pt x="4387672" y="2287028"/>
                </a:lnTo>
                <a:lnTo>
                  <a:pt x="4387672" y="2355494"/>
                </a:lnTo>
                <a:lnTo>
                  <a:pt x="4321403" y="2590139"/>
                </a:lnTo>
                <a:lnTo>
                  <a:pt x="4313402" y="2561806"/>
                </a:lnTo>
                <a:lnTo>
                  <a:pt x="4313402" y="2618486"/>
                </a:lnTo>
                <a:lnTo>
                  <a:pt x="4198518" y="3025292"/>
                </a:lnTo>
                <a:lnTo>
                  <a:pt x="4193616" y="3016618"/>
                </a:lnTo>
                <a:lnTo>
                  <a:pt x="4193616" y="3042640"/>
                </a:lnTo>
                <a:lnTo>
                  <a:pt x="4166197" y="3139694"/>
                </a:lnTo>
                <a:lnTo>
                  <a:pt x="4158932" y="3147212"/>
                </a:lnTo>
                <a:lnTo>
                  <a:pt x="4158932" y="3165449"/>
                </a:lnTo>
                <a:lnTo>
                  <a:pt x="3990175" y="3763048"/>
                </a:lnTo>
                <a:lnTo>
                  <a:pt x="4089069" y="3237738"/>
                </a:lnTo>
                <a:lnTo>
                  <a:pt x="4158932" y="3165449"/>
                </a:lnTo>
                <a:lnTo>
                  <a:pt x="4158932" y="3147212"/>
                </a:lnTo>
                <a:lnTo>
                  <a:pt x="4093337" y="3215094"/>
                </a:lnTo>
                <a:lnTo>
                  <a:pt x="4142765" y="2952597"/>
                </a:lnTo>
                <a:lnTo>
                  <a:pt x="4193616" y="3042640"/>
                </a:lnTo>
                <a:lnTo>
                  <a:pt x="4193616" y="3016618"/>
                </a:lnTo>
                <a:lnTo>
                  <a:pt x="4146448" y="2933077"/>
                </a:lnTo>
                <a:lnTo>
                  <a:pt x="4205668" y="2618486"/>
                </a:lnTo>
                <a:lnTo>
                  <a:pt x="4313402" y="2618486"/>
                </a:lnTo>
                <a:lnTo>
                  <a:pt x="4313402" y="2561806"/>
                </a:lnTo>
                <a:lnTo>
                  <a:pt x="4312640" y="2559113"/>
                </a:lnTo>
                <a:lnTo>
                  <a:pt x="4312640" y="2605786"/>
                </a:lnTo>
                <a:lnTo>
                  <a:pt x="4208068" y="2605786"/>
                </a:lnTo>
                <a:lnTo>
                  <a:pt x="4249890" y="2383612"/>
                </a:lnTo>
                <a:lnTo>
                  <a:pt x="4312640" y="2605786"/>
                </a:lnTo>
                <a:lnTo>
                  <a:pt x="4312640" y="2559113"/>
                </a:lnTo>
                <a:lnTo>
                  <a:pt x="4255173" y="2355596"/>
                </a:lnTo>
                <a:lnTo>
                  <a:pt x="4321429" y="2003666"/>
                </a:lnTo>
                <a:lnTo>
                  <a:pt x="4387672" y="2355494"/>
                </a:lnTo>
                <a:lnTo>
                  <a:pt x="4387672" y="2287028"/>
                </a:lnTo>
                <a:lnTo>
                  <a:pt x="4334827" y="2006307"/>
                </a:lnTo>
                <a:lnTo>
                  <a:pt x="4435805" y="2185073"/>
                </a:lnTo>
                <a:lnTo>
                  <a:pt x="4435805" y="2159190"/>
                </a:lnTo>
                <a:lnTo>
                  <a:pt x="4328769" y="1969668"/>
                </a:lnTo>
                <a:lnTo>
                  <a:pt x="4440720" y="1771459"/>
                </a:lnTo>
                <a:lnTo>
                  <a:pt x="4496663" y="1969566"/>
                </a:lnTo>
                <a:lnTo>
                  <a:pt x="4496663" y="1922970"/>
                </a:lnTo>
                <a:lnTo>
                  <a:pt x="4449496" y="1755902"/>
                </a:lnTo>
                <a:lnTo>
                  <a:pt x="4652772" y="1395984"/>
                </a:lnTo>
                <a:lnTo>
                  <a:pt x="4655515" y="1396758"/>
                </a:lnTo>
                <a:lnTo>
                  <a:pt x="4658030" y="1398168"/>
                </a:lnTo>
                <a:lnTo>
                  <a:pt x="4658030" y="1344091"/>
                </a:lnTo>
                <a:lnTo>
                  <a:pt x="4614418" y="1373505"/>
                </a:lnTo>
                <a:lnTo>
                  <a:pt x="4632376" y="1383665"/>
                </a:lnTo>
                <a:lnTo>
                  <a:pt x="4627626" y="1388872"/>
                </a:lnTo>
                <a:lnTo>
                  <a:pt x="4640211" y="1392428"/>
                </a:lnTo>
                <a:lnTo>
                  <a:pt x="4444631" y="1738642"/>
                </a:lnTo>
                <a:lnTo>
                  <a:pt x="4435843" y="1707527"/>
                </a:lnTo>
                <a:lnTo>
                  <a:pt x="4435843" y="1754200"/>
                </a:lnTo>
                <a:lnTo>
                  <a:pt x="4334688" y="1933232"/>
                </a:lnTo>
                <a:lnTo>
                  <a:pt x="4395381" y="1610931"/>
                </a:lnTo>
                <a:lnTo>
                  <a:pt x="4435843" y="1754200"/>
                </a:lnTo>
                <a:lnTo>
                  <a:pt x="4435843" y="1707527"/>
                </a:lnTo>
                <a:lnTo>
                  <a:pt x="4400651" y="1582928"/>
                </a:lnTo>
                <a:lnTo>
                  <a:pt x="4447845" y="1332230"/>
                </a:lnTo>
                <a:lnTo>
                  <a:pt x="4608830" y="1332230"/>
                </a:lnTo>
                <a:lnTo>
                  <a:pt x="4608830" y="1363980"/>
                </a:lnTo>
                <a:lnTo>
                  <a:pt x="4672330" y="1332230"/>
                </a:lnTo>
                <a:lnTo>
                  <a:pt x="4685030" y="1325880"/>
                </a:lnTo>
                <a:lnTo>
                  <a:pt x="4672330" y="1319530"/>
                </a:lnTo>
                <a:lnTo>
                  <a:pt x="4608830" y="1287780"/>
                </a:lnTo>
                <a:lnTo>
                  <a:pt x="4608830" y="1319530"/>
                </a:lnTo>
                <a:lnTo>
                  <a:pt x="4450245" y="1319530"/>
                </a:lnTo>
                <a:lnTo>
                  <a:pt x="4506252" y="1022007"/>
                </a:lnTo>
                <a:lnTo>
                  <a:pt x="4642078" y="1262380"/>
                </a:lnTo>
                <a:lnTo>
                  <a:pt x="4614418" y="1278001"/>
                </a:lnTo>
                <a:lnTo>
                  <a:pt x="4685030" y="1325626"/>
                </a:lnTo>
                <a:lnTo>
                  <a:pt x="4682375" y="1273429"/>
                </a:lnTo>
                <a:lnTo>
                  <a:pt x="4680712" y="1240536"/>
                </a:lnTo>
                <a:lnTo>
                  <a:pt x="4653115" y="1256131"/>
                </a:lnTo>
                <a:lnTo>
                  <a:pt x="4509909" y="1002614"/>
                </a:lnTo>
                <a:lnTo>
                  <a:pt x="4675987" y="120535"/>
                </a:lnTo>
                <a:lnTo>
                  <a:pt x="4680712" y="123190"/>
                </a:lnTo>
                <a:lnTo>
                  <a:pt x="4681055" y="116179"/>
                </a:lnTo>
                <a:lnTo>
                  <a:pt x="4701032" y="121793"/>
                </a:lnTo>
                <a:lnTo>
                  <a:pt x="4700397" y="118516"/>
                </a:lnTo>
                <a:lnTo>
                  <a:pt x="4708398" y="120015"/>
                </a:lnTo>
                <a:close/>
              </a:path>
              <a:path w="8722360" h="3938270">
                <a:moveTo>
                  <a:pt x="6601587" y="3294888"/>
                </a:moveTo>
                <a:lnTo>
                  <a:pt x="6589636" y="3297783"/>
                </a:lnTo>
                <a:lnTo>
                  <a:pt x="6590030" y="3293364"/>
                </a:lnTo>
                <a:lnTo>
                  <a:pt x="6581521" y="3296716"/>
                </a:lnTo>
                <a:lnTo>
                  <a:pt x="6581521" y="3377298"/>
                </a:lnTo>
                <a:lnTo>
                  <a:pt x="6497828" y="3386709"/>
                </a:lnTo>
                <a:lnTo>
                  <a:pt x="6515074" y="3413328"/>
                </a:lnTo>
                <a:lnTo>
                  <a:pt x="5790489" y="3882961"/>
                </a:lnTo>
                <a:lnTo>
                  <a:pt x="6171603" y="2996057"/>
                </a:lnTo>
                <a:lnTo>
                  <a:pt x="6522821" y="3329127"/>
                </a:lnTo>
                <a:lnTo>
                  <a:pt x="6501003" y="3352165"/>
                </a:lnTo>
                <a:lnTo>
                  <a:pt x="6580403" y="3376295"/>
                </a:lnTo>
                <a:lnTo>
                  <a:pt x="6581521" y="3377298"/>
                </a:lnTo>
                <a:lnTo>
                  <a:pt x="6581521" y="3296716"/>
                </a:lnTo>
                <a:lnTo>
                  <a:pt x="6570459" y="3301047"/>
                </a:lnTo>
                <a:lnTo>
                  <a:pt x="6555003" y="3237052"/>
                </a:lnTo>
                <a:lnTo>
                  <a:pt x="6555003" y="3290976"/>
                </a:lnTo>
                <a:lnTo>
                  <a:pt x="6546507" y="3269361"/>
                </a:lnTo>
                <a:lnTo>
                  <a:pt x="6546507" y="3304133"/>
                </a:lnTo>
                <a:lnTo>
                  <a:pt x="6541490" y="3309429"/>
                </a:lnTo>
                <a:lnTo>
                  <a:pt x="6527546" y="3312795"/>
                </a:lnTo>
                <a:lnTo>
                  <a:pt x="6530772" y="3316630"/>
                </a:lnTo>
                <a:lnTo>
                  <a:pt x="6528930" y="3317354"/>
                </a:lnTo>
                <a:lnTo>
                  <a:pt x="6176937" y="2983661"/>
                </a:lnTo>
                <a:lnTo>
                  <a:pt x="6304178" y="2687561"/>
                </a:lnTo>
                <a:lnTo>
                  <a:pt x="6546507" y="3304133"/>
                </a:lnTo>
                <a:lnTo>
                  <a:pt x="6546507" y="3269361"/>
                </a:lnTo>
                <a:lnTo>
                  <a:pt x="6311328" y="2670911"/>
                </a:lnTo>
                <a:lnTo>
                  <a:pt x="6371437" y="2531021"/>
                </a:lnTo>
                <a:lnTo>
                  <a:pt x="6555003" y="3290976"/>
                </a:lnTo>
                <a:lnTo>
                  <a:pt x="6555003" y="3237052"/>
                </a:lnTo>
                <a:lnTo>
                  <a:pt x="6379794" y="2511577"/>
                </a:lnTo>
                <a:lnTo>
                  <a:pt x="6558191" y="2096427"/>
                </a:lnTo>
                <a:lnTo>
                  <a:pt x="6587363" y="2108962"/>
                </a:lnTo>
                <a:lnTo>
                  <a:pt x="6585699" y="2079752"/>
                </a:lnTo>
                <a:lnTo>
                  <a:pt x="6582537" y="2023872"/>
                </a:lnTo>
                <a:lnTo>
                  <a:pt x="6582359" y="2023732"/>
                </a:lnTo>
                <a:lnTo>
                  <a:pt x="6582537" y="2023872"/>
                </a:lnTo>
                <a:lnTo>
                  <a:pt x="6586918" y="1967357"/>
                </a:lnTo>
                <a:lnTo>
                  <a:pt x="6589141" y="1938909"/>
                </a:lnTo>
                <a:lnTo>
                  <a:pt x="6581927" y="1941842"/>
                </a:lnTo>
                <a:lnTo>
                  <a:pt x="6581927" y="2023973"/>
                </a:lnTo>
                <a:lnTo>
                  <a:pt x="6543167" y="2030539"/>
                </a:lnTo>
                <a:lnTo>
                  <a:pt x="6543167" y="2099233"/>
                </a:lnTo>
                <a:lnTo>
                  <a:pt x="6374828" y="2490978"/>
                </a:lnTo>
                <a:lnTo>
                  <a:pt x="6366459" y="2456332"/>
                </a:lnTo>
                <a:lnTo>
                  <a:pt x="6366459" y="2510434"/>
                </a:lnTo>
                <a:lnTo>
                  <a:pt x="6304724" y="2654109"/>
                </a:lnTo>
                <a:lnTo>
                  <a:pt x="6297574" y="2635923"/>
                </a:lnTo>
                <a:lnTo>
                  <a:pt x="6297574" y="2670759"/>
                </a:lnTo>
                <a:lnTo>
                  <a:pt x="6167107" y="2974352"/>
                </a:lnTo>
                <a:lnTo>
                  <a:pt x="6161786" y="2969310"/>
                </a:lnTo>
                <a:lnTo>
                  <a:pt x="6161786" y="2986748"/>
                </a:lnTo>
                <a:lnTo>
                  <a:pt x="5800852" y="3826675"/>
                </a:lnTo>
                <a:lnTo>
                  <a:pt x="6039459" y="2870720"/>
                </a:lnTo>
                <a:lnTo>
                  <a:pt x="6161786" y="2986748"/>
                </a:lnTo>
                <a:lnTo>
                  <a:pt x="6161786" y="2969310"/>
                </a:lnTo>
                <a:lnTo>
                  <a:pt x="6042965" y="2856649"/>
                </a:lnTo>
                <a:lnTo>
                  <a:pt x="6170244" y="2346756"/>
                </a:lnTo>
                <a:lnTo>
                  <a:pt x="6297574" y="2670759"/>
                </a:lnTo>
                <a:lnTo>
                  <a:pt x="6297574" y="2635923"/>
                </a:lnTo>
                <a:lnTo>
                  <a:pt x="6176670" y="2328227"/>
                </a:lnTo>
                <a:lnTo>
                  <a:pt x="6300584" y="2237663"/>
                </a:lnTo>
                <a:lnTo>
                  <a:pt x="6366459" y="2510434"/>
                </a:lnTo>
                <a:lnTo>
                  <a:pt x="6366459" y="2456332"/>
                </a:lnTo>
                <a:lnTo>
                  <a:pt x="6311697" y="2229548"/>
                </a:lnTo>
                <a:lnTo>
                  <a:pt x="6517691" y="2079002"/>
                </a:lnTo>
                <a:lnTo>
                  <a:pt x="6533274" y="2085708"/>
                </a:lnTo>
                <a:lnTo>
                  <a:pt x="6543167" y="2099233"/>
                </a:lnTo>
                <a:lnTo>
                  <a:pt x="6543167" y="2030539"/>
                </a:lnTo>
                <a:lnTo>
                  <a:pt x="6498463" y="2038096"/>
                </a:lnTo>
                <a:lnTo>
                  <a:pt x="6517195" y="2063724"/>
                </a:lnTo>
                <a:lnTo>
                  <a:pt x="6308483" y="2216213"/>
                </a:lnTo>
                <a:lnTo>
                  <a:pt x="6297371" y="2170201"/>
                </a:lnTo>
                <a:lnTo>
                  <a:pt x="6297371" y="2224341"/>
                </a:lnTo>
                <a:lnTo>
                  <a:pt x="6179261" y="2310625"/>
                </a:lnTo>
                <a:lnTo>
                  <a:pt x="6249873" y="2027720"/>
                </a:lnTo>
                <a:lnTo>
                  <a:pt x="6297371" y="2224341"/>
                </a:lnTo>
                <a:lnTo>
                  <a:pt x="6297371" y="2170201"/>
                </a:lnTo>
                <a:lnTo>
                  <a:pt x="6256528" y="2001075"/>
                </a:lnTo>
                <a:lnTo>
                  <a:pt x="6308001" y="1794878"/>
                </a:lnTo>
                <a:lnTo>
                  <a:pt x="6520739" y="1979002"/>
                </a:lnTo>
                <a:lnTo>
                  <a:pt x="6499987" y="2003044"/>
                </a:lnTo>
                <a:lnTo>
                  <a:pt x="6581927" y="2023973"/>
                </a:lnTo>
                <a:lnTo>
                  <a:pt x="6581927" y="1941842"/>
                </a:lnTo>
                <a:lnTo>
                  <a:pt x="6559702" y="1950872"/>
                </a:lnTo>
                <a:lnTo>
                  <a:pt x="6545669" y="1916328"/>
                </a:lnTo>
                <a:lnTo>
                  <a:pt x="6545669" y="1950135"/>
                </a:lnTo>
                <a:lnTo>
                  <a:pt x="6537096" y="1960067"/>
                </a:lnTo>
                <a:lnTo>
                  <a:pt x="6524180" y="1965312"/>
                </a:lnTo>
                <a:lnTo>
                  <a:pt x="6311430" y="1781124"/>
                </a:lnTo>
                <a:lnTo>
                  <a:pt x="6374460" y="1528610"/>
                </a:lnTo>
                <a:lnTo>
                  <a:pt x="6545669" y="1950135"/>
                </a:lnTo>
                <a:lnTo>
                  <a:pt x="6545669" y="1916328"/>
                </a:lnTo>
                <a:lnTo>
                  <a:pt x="6379680" y="1507705"/>
                </a:lnTo>
                <a:lnTo>
                  <a:pt x="6569748" y="746239"/>
                </a:lnTo>
                <a:lnTo>
                  <a:pt x="6588506" y="753999"/>
                </a:lnTo>
                <a:lnTo>
                  <a:pt x="6588150" y="749020"/>
                </a:lnTo>
                <a:lnTo>
                  <a:pt x="6600952" y="752221"/>
                </a:lnTo>
                <a:lnTo>
                  <a:pt x="6595834" y="729107"/>
                </a:lnTo>
                <a:lnTo>
                  <a:pt x="6582537" y="669036"/>
                </a:lnTo>
                <a:lnTo>
                  <a:pt x="6582207" y="669112"/>
                </a:lnTo>
                <a:lnTo>
                  <a:pt x="6580746" y="666051"/>
                </a:lnTo>
                <a:lnTo>
                  <a:pt x="6580746" y="669442"/>
                </a:lnTo>
                <a:lnTo>
                  <a:pt x="6555714" y="675030"/>
                </a:lnTo>
                <a:lnTo>
                  <a:pt x="6555714" y="750049"/>
                </a:lnTo>
                <a:lnTo>
                  <a:pt x="6371564" y="1487716"/>
                </a:lnTo>
                <a:lnTo>
                  <a:pt x="6366332" y="1474838"/>
                </a:lnTo>
                <a:lnTo>
                  <a:pt x="6366332" y="1508620"/>
                </a:lnTo>
                <a:lnTo>
                  <a:pt x="6300635" y="1771777"/>
                </a:lnTo>
                <a:lnTo>
                  <a:pt x="6297206" y="1768817"/>
                </a:lnTo>
                <a:lnTo>
                  <a:pt x="6297206" y="1785543"/>
                </a:lnTo>
                <a:lnTo>
                  <a:pt x="6250076" y="1974342"/>
                </a:lnTo>
                <a:lnTo>
                  <a:pt x="6243421" y="1946783"/>
                </a:lnTo>
                <a:lnTo>
                  <a:pt x="6243421" y="2000986"/>
                </a:lnTo>
                <a:lnTo>
                  <a:pt x="6167526" y="2304986"/>
                </a:lnTo>
                <a:lnTo>
                  <a:pt x="6161240" y="2288997"/>
                </a:lnTo>
                <a:lnTo>
                  <a:pt x="6161240" y="2323795"/>
                </a:lnTo>
                <a:lnTo>
                  <a:pt x="6158395" y="2325878"/>
                </a:lnTo>
                <a:lnTo>
                  <a:pt x="6158395" y="2341588"/>
                </a:lnTo>
                <a:lnTo>
                  <a:pt x="6032322" y="2846552"/>
                </a:lnTo>
                <a:lnTo>
                  <a:pt x="5786412" y="2613406"/>
                </a:lnTo>
                <a:lnTo>
                  <a:pt x="6158395" y="2341588"/>
                </a:lnTo>
                <a:lnTo>
                  <a:pt x="6158395" y="2325878"/>
                </a:lnTo>
                <a:lnTo>
                  <a:pt x="5789993" y="2595041"/>
                </a:lnTo>
                <a:lnTo>
                  <a:pt x="6035433" y="2003653"/>
                </a:lnTo>
                <a:lnTo>
                  <a:pt x="6161240" y="2323795"/>
                </a:lnTo>
                <a:lnTo>
                  <a:pt x="6161240" y="2288997"/>
                </a:lnTo>
                <a:lnTo>
                  <a:pt x="6042469" y="1986699"/>
                </a:lnTo>
                <a:lnTo>
                  <a:pt x="6167323" y="1685886"/>
                </a:lnTo>
                <a:lnTo>
                  <a:pt x="6243421" y="2000986"/>
                </a:lnTo>
                <a:lnTo>
                  <a:pt x="6243421" y="1946783"/>
                </a:lnTo>
                <a:lnTo>
                  <a:pt x="6179985" y="1684070"/>
                </a:lnTo>
                <a:lnTo>
                  <a:pt x="6297206" y="1785543"/>
                </a:lnTo>
                <a:lnTo>
                  <a:pt x="6297206" y="1768817"/>
                </a:lnTo>
                <a:lnTo>
                  <a:pt x="6176340" y="1664144"/>
                </a:lnTo>
                <a:lnTo>
                  <a:pt x="6304292" y="1355839"/>
                </a:lnTo>
                <a:lnTo>
                  <a:pt x="6366332" y="1508620"/>
                </a:lnTo>
                <a:lnTo>
                  <a:pt x="6366332" y="1474838"/>
                </a:lnTo>
                <a:lnTo>
                  <a:pt x="6311227" y="1339164"/>
                </a:lnTo>
                <a:lnTo>
                  <a:pt x="6555714" y="750049"/>
                </a:lnTo>
                <a:lnTo>
                  <a:pt x="6555714" y="675030"/>
                </a:lnTo>
                <a:lnTo>
                  <a:pt x="6544767" y="677468"/>
                </a:lnTo>
                <a:lnTo>
                  <a:pt x="6544767" y="743458"/>
                </a:lnTo>
                <a:lnTo>
                  <a:pt x="6304445" y="1322489"/>
                </a:lnTo>
                <a:lnTo>
                  <a:pt x="6297523" y="1305458"/>
                </a:lnTo>
                <a:lnTo>
                  <a:pt x="6297523" y="1339176"/>
                </a:lnTo>
                <a:lnTo>
                  <a:pt x="6170574" y="1645081"/>
                </a:lnTo>
                <a:lnTo>
                  <a:pt x="6161151" y="1606067"/>
                </a:lnTo>
                <a:lnTo>
                  <a:pt x="6161151" y="1667776"/>
                </a:lnTo>
                <a:lnTo>
                  <a:pt x="6035814" y="1969757"/>
                </a:lnTo>
                <a:lnTo>
                  <a:pt x="5791390" y="1347711"/>
                </a:lnTo>
                <a:lnTo>
                  <a:pt x="6161151" y="1667776"/>
                </a:lnTo>
                <a:lnTo>
                  <a:pt x="6161151" y="1606067"/>
                </a:lnTo>
                <a:lnTo>
                  <a:pt x="6158293" y="1594231"/>
                </a:lnTo>
                <a:lnTo>
                  <a:pt x="6158293" y="1648498"/>
                </a:lnTo>
                <a:lnTo>
                  <a:pt x="5785307" y="1325524"/>
                </a:lnTo>
                <a:lnTo>
                  <a:pt x="6031865" y="1124991"/>
                </a:lnTo>
                <a:lnTo>
                  <a:pt x="6158293" y="1648498"/>
                </a:lnTo>
                <a:lnTo>
                  <a:pt x="6158293" y="1594231"/>
                </a:lnTo>
                <a:lnTo>
                  <a:pt x="6042838" y="1116063"/>
                </a:lnTo>
                <a:lnTo>
                  <a:pt x="6166180" y="1015746"/>
                </a:lnTo>
                <a:lnTo>
                  <a:pt x="6297523" y="1339176"/>
                </a:lnTo>
                <a:lnTo>
                  <a:pt x="6297523" y="1305458"/>
                </a:lnTo>
                <a:lnTo>
                  <a:pt x="6176467" y="1007389"/>
                </a:lnTo>
                <a:lnTo>
                  <a:pt x="6521920" y="726414"/>
                </a:lnTo>
                <a:lnTo>
                  <a:pt x="6530289" y="729894"/>
                </a:lnTo>
                <a:lnTo>
                  <a:pt x="6527038" y="733679"/>
                </a:lnTo>
                <a:lnTo>
                  <a:pt x="6539319" y="736777"/>
                </a:lnTo>
                <a:lnTo>
                  <a:pt x="6544767" y="743458"/>
                </a:lnTo>
                <a:lnTo>
                  <a:pt x="6544767" y="677468"/>
                </a:lnTo>
                <a:lnTo>
                  <a:pt x="6499352" y="687578"/>
                </a:lnTo>
                <a:lnTo>
                  <a:pt x="6519367" y="712216"/>
                </a:lnTo>
                <a:lnTo>
                  <a:pt x="6171463" y="995070"/>
                </a:lnTo>
                <a:lnTo>
                  <a:pt x="6161176" y="969746"/>
                </a:lnTo>
                <a:lnTo>
                  <a:pt x="6161176" y="1003427"/>
                </a:lnTo>
                <a:lnTo>
                  <a:pt x="6039523" y="1102334"/>
                </a:lnTo>
                <a:lnTo>
                  <a:pt x="5802211" y="119557"/>
                </a:lnTo>
                <a:lnTo>
                  <a:pt x="6161176" y="1003427"/>
                </a:lnTo>
                <a:lnTo>
                  <a:pt x="6161176" y="969746"/>
                </a:lnTo>
                <a:lnTo>
                  <a:pt x="5790743" y="57734"/>
                </a:lnTo>
                <a:lnTo>
                  <a:pt x="6518554" y="627799"/>
                </a:lnTo>
                <a:lnTo>
                  <a:pt x="6498971" y="652780"/>
                </a:lnTo>
                <a:lnTo>
                  <a:pt x="6580746" y="669442"/>
                </a:lnTo>
                <a:lnTo>
                  <a:pt x="6580746" y="666051"/>
                </a:lnTo>
                <a:lnTo>
                  <a:pt x="6566294" y="635635"/>
                </a:lnTo>
                <a:lnTo>
                  <a:pt x="6545961" y="592836"/>
                </a:lnTo>
                <a:lnTo>
                  <a:pt x="6526416" y="617766"/>
                </a:lnTo>
                <a:lnTo>
                  <a:pt x="5779897" y="33147"/>
                </a:lnTo>
                <a:lnTo>
                  <a:pt x="5775960" y="38100"/>
                </a:lnTo>
                <a:lnTo>
                  <a:pt x="5769737" y="39624"/>
                </a:lnTo>
                <a:lnTo>
                  <a:pt x="6028550" y="1111250"/>
                </a:lnTo>
                <a:lnTo>
                  <a:pt x="5771896" y="1319911"/>
                </a:lnTo>
                <a:lnTo>
                  <a:pt x="5776379" y="1325397"/>
                </a:lnTo>
                <a:lnTo>
                  <a:pt x="5775960" y="1325880"/>
                </a:lnTo>
                <a:lnTo>
                  <a:pt x="5769991" y="1328166"/>
                </a:lnTo>
                <a:lnTo>
                  <a:pt x="6028779" y="1986724"/>
                </a:lnTo>
                <a:lnTo>
                  <a:pt x="5770118" y="2609977"/>
                </a:lnTo>
                <a:lnTo>
                  <a:pt x="5775007" y="2612021"/>
                </a:lnTo>
                <a:lnTo>
                  <a:pt x="5775477" y="2612656"/>
                </a:lnTo>
                <a:lnTo>
                  <a:pt x="5771642" y="2616708"/>
                </a:lnTo>
                <a:lnTo>
                  <a:pt x="6028817" y="2860624"/>
                </a:lnTo>
                <a:lnTo>
                  <a:pt x="5769737" y="3898392"/>
                </a:lnTo>
                <a:lnTo>
                  <a:pt x="5771743" y="3898900"/>
                </a:lnTo>
                <a:lnTo>
                  <a:pt x="5776633" y="3901008"/>
                </a:lnTo>
                <a:lnTo>
                  <a:pt x="5779389" y="3905262"/>
                </a:lnTo>
                <a:lnTo>
                  <a:pt x="6521971" y="3423970"/>
                </a:lnTo>
                <a:lnTo>
                  <a:pt x="6539230" y="3450590"/>
                </a:lnTo>
                <a:lnTo>
                  <a:pt x="6565303" y="3406406"/>
                </a:lnTo>
                <a:lnTo>
                  <a:pt x="6582143" y="3377857"/>
                </a:lnTo>
                <a:lnTo>
                  <a:pt x="6582537" y="3378200"/>
                </a:lnTo>
                <a:lnTo>
                  <a:pt x="6582562" y="3377793"/>
                </a:lnTo>
                <a:lnTo>
                  <a:pt x="6596367" y="3317621"/>
                </a:lnTo>
                <a:lnTo>
                  <a:pt x="6601587" y="3294888"/>
                </a:lnTo>
                <a:close/>
              </a:path>
              <a:path w="8722360" h="3938270">
                <a:moveTo>
                  <a:pt x="8722233" y="3377184"/>
                </a:moveTo>
                <a:lnTo>
                  <a:pt x="8709533" y="3370834"/>
                </a:lnTo>
                <a:lnTo>
                  <a:pt x="8646033" y="3339084"/>
                </a:lnTo>
                <a:lnTo>
                  <a:pt x="8646033" y="3370834"/>
                </a:lnTo>
                <a:lnTo>
                  <a:pt x="7673340" y="3370834"/>
                </a:lnTo>
                <a:lnTo>
                  <a:pt x="7673340" y="3383534"/>
                </a:lnTo>
                <a:lnTo>
                  <a:pt x="8646033" y="3383534"/>
                </a:lnTo>
                <a:lnTo>
                  <a:pt x="8646033" y="3415284"/>
                </a:lnTo>
                <a:lnTo>
                  <a:pt x="8709533" y="3383534"/>
                </a:lnTo>
                <a:lnTo>
                  <a:pt x="8722233" y="3377184"/>
                </a:lnTo>
                <a:close/>
              </a:path>
              <a:path w="8722360" h="3938270">
                <a:moveTo>
                  <a:pt x="8722233" y="2023872"/>
                </a:moveTo>
                <a:lnTo>
                  <a:pt x="8709533" y="2017522"/>
                </a:lnTo>
                <a:lnTo>
                  <a:pt x="8646033" y="1985772"/>
                </a:lnTo>
                <a:lnTo>
                  <a:pt x="8646033" y="2017522"/>
                </a:lnTo>
                <a:lnTo>
                  <a:pt x="7673340" y="2017522"/>
                </a:lnTo>
                <a:lnTo>
                  <a:pt x="7673340" y="2030222"/>
                </a:lnTo>
                <a:lnTo>
                  <a:pt x="8646033" y="2030222"/>
                </a:lnTo>
                <a:lnTo>
                  <a:pt x="8646033" y="2061972"/>
                </a:lnTo>
                <a:lnTo>
                  <a:pt x="8709533" y="2030222"/>
                </a:lnTo>
                <a:lnTo>
                  <a:pt x="8722233" y="2023872"/>
                </a:lnTo>
                <a:close/>
              </a:path>
              <a:path w="8722360" h="3938270">
                <a:moveTo>
                  <a:pt x="8722233" y="669036"/>
                </a:moveTo>
                <a:lnTo>
                  <a:pt x="8709533" y="662686"/>
                </a:lnTo>
                <a:lnTo>
                  <a:pt x="8646033" y="630936"/>
                </a:lnTo>
                <a:lnTo>
                  <a:pt x="8646033" y="662686"/>
                </a:lnTo>
                <a:lnTo>
                  <a:pt x="7673340" y="662686"/>
                </a:lnTo>
                <a:lnTo>
                  <a:pt x="7673340" y="675386"/>
                </a:lnTo>
                <a:lnTo>
                  <a:pt x="8646033" y="675386"/>
                </a:lnTo>
                <a:lnTo>
                  <a:pt x="8646033" y="707136"/>
                </a:lnTo>
                <a:lnTo>
                  <a:pt x="8709533" y="675386"/>
                </a:lnTo>
                <a:lnTo>
                  <a:pt x="8722233" y="66903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4088129" y="1015694"/>
            <a:ext cx="2268855" cy="351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1819275" algn="l"/>
              </a:tabLst>
            </a:pPr>
            <a:r>
              <a:rPr dirty="0" baseline="-21164" sz="3150" spc="60">
                <a:solidFill>
                  <a:srgbClr val="FF0000"/>
                </a:solidFill>
                <a:latin typeface="Cambria Math"/>
                <a:cs typeface="Cambria Math"/>
              </a:rPr>
              <a:t>𝑧</a:t>
            </a:r>
            <a:r>
              <a:rPr dirty="0" sz="1550" spc="40">
                <a:solidFill>
                  <a:srgbClr val="FF0000"/>
                </a:solidFill>
                <a:latin typeface="Cambria Math"/>
                <a:cs typeface="Cambria Math"/>
              </a:rPr>
              <a:t>(2)	</a:t>
            </a:r>
            <a:r>
              <a:rPr dirty="0" baseline="-19841" sz="3150" spc="60">
                <a:solidFill>
                  <a:srgbClr val="FF0000"/>
                </a:solidFill>
                <a:latin typeface="Cambria Math"/>
                <a:cs typeface="Cambria Math"/>
              </a:rPr>
              <a:t>𝑧</a:t>
            </a:r>
            <a:r>
              <a:rPr dirty="0" sz="1550" spc="40">
                <a:solidFill>
                  <a:srgbClr val="FF0000"/>
                </a:solidFill>
                <a:latin typeface="Cambria Math"/>
                <a:cs typeface="Cambria Math"/>
              </a:rPr>
              <a:t>(3)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870435" y="6556585"/>
            <a:ext cx="204470" cy="165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dirty="0" sz="850" spc="40">
                <a:solidFill>
                  <a:srgbClr val="FFFFFF"/>
                </a:solidFill>
                <a:latin typeface="Tahoma"/>
                <a:cs typeface="Tahoma"/>
              </a:rPr>
              <a:t>34</a:t>
            </a:fld>
            <a:endParaRPr sz="85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93431" y="1378076"/>
            <a:ext cx="50038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21164" sz="3150" spc="60">
                <a:solidFill>
                  <a:srgbClr val="FF0000"/>
                </a:solidFill>
                <a:latin typeface="Cambria Math"/>
                <a:cs typeface="Cambria Math"/>
              </a:rPr>
              <a:t>𝑧</a:t>
            </a:r>
            <a:r>
              <a:rPr dirty="0" sz="1550" spc="40">
                <a:solidFill>
                  <a:srgbClr val="FF0000"/>
                </a:solidFill>
                <a:latin typeface="Cambria Math"/>
                <a:cs typeface="Cambria Math"/>
              </a:rPr>
              <a:t>(4)</a:t>
            </a:r>
            <a:endParaRPr sz="15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2689860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89860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090926" y="2176348"/>
            <a:ext cx="45148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-3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 spc="-44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83510" y="3308350"/>
            <a:ext cx="1104265" cy="1058545"/>
            <a:chOff x="2683510" y="3308350"/>
            <a:chExt cx="1104265" cy="1058545"/>
          </a:xfrm>
        </p:grpSpPr>
        <p:sp>
          <p:nvSpPr>
            <p:cNvPr id="7" name="object 7"/>
            <p:cNvSpPr/>
            <p:nvPr/>
          </p:nvSpPr>
          <p:spPr>
            <a:xfrm>
              <a:off x="2689860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89860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042157" y="3531234"/>
            <a:ext cx="4584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83510" y="4661661"/>
            <a:ext cx="1104265" cy="1058545"/>
            <a:chOff x="2683510" y="4661661"/>
            <a:chExt cx="1104265" cy="1058545"/>
          </a:xfrm>
        </p:grpSpPr>
        <p:sp>
          <p:nvSpPr>
            <p:cNvPr id="11" name="object 11"/>
            <p:cNvSpPr/>
            <p:nvPr/>
          </p:nvSpPr>
          <p:spPr>
            <a:xfrm>
              <a:off x="2689860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1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1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89860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1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1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042157" y="4885435"/>
            <a:ext cx="4584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01641" y="5184394"/>
            <a:ext cx="1104265" cy="1058545"/>
            <a:chOff x="4501641" y="5184394"/>
            <a:chExt cx="1104265" cy="1058545"/>
          </a:xfrm>
        </p:grpSpPr>
        <p:sp>
          <p:nvSpPr>
            <p:cNvPr id="15" name="object 15"/>
            <p:cNvSpPr/>
            <p:nvPr/>
          </p:nvSpPr>
          <p:spPr>
            <a:xfrm>
              <a:off x="4507991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11"/>
                  </a:lnTo>
                  <a:lnTo>
                    <a:pt x="8788" y="616693"/>
                  </a:lnTo>
                  <a:lnTo>
                    <a:pt x="19485" y="661694"/>
                  </a:lnTo>
                  <a:lnTo>
                    <a:pt x="34127" y="705129"/>
                  </a:lnTo>
                  <a:lnTo>
                    <a:pt x="52523" y="746814"/>
                  </a:lnTo>
                  <a:lnTo>
                    <a:pt x="74478" y="786564"/>
                  </a:lnTo>
                  <a:lnTo>
                    <a:pt x="99801" y="824195"/>
                  </a:lnTo>
                  <a:lnTo>
                    <a:pt x="128300" y="859521"/>
                  </a:lnTo>
                  <a:lnTo>
                    <a:pt x="159781" y="892359"/>
                  </a:lnTo>
                  <a:lnTo>
                    <a:pt x="194053" y="922523"/>
                  </a:lnTo>
                  <a:lnTo>
                    <a:pt x="230923" y="949830"/>
                  </a:lnTo>
                  <a:lnTo>
                    <a:pt x="270199" y="974095"/>
                  </a:lnTo>
                  <a:lnTo>
                    <a:pt x="311688" y="995133"/>
                  </a:lnTo>
                  <a:lnTo>
                    <a:pt x="355197" y="1012760"/>
                  </a:lnTo>
                  <a:lnTo>
                    <a:pt x="400535" y="1026791"/>
                  </a:lnTo>
                  <a:lnTo>
                    <a:pt x="447508" y="1037042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2"/>
                  </a:lnTo>
                  <a:lnTo>
                    <a:pt x="690648" y="1026791"/>
                  </a:lnTo>
                  <a:lnTo>
                    <a:pt x="735986" y="1012760"/>
                  </a:lnTo>
                  <a:lnTo>
                    <a:pt x="779495" y="995133"/>
                  </a:lnTo>
                  <a:lnTo>
                    <a:pt x="820984" y="974095"/>
                  </a:lnTo>
                  <a:lnTo>
                    <a:pt x="860260" y="949830"/>
                  </a:lnTo>
                  <a:lnTo>
                    <a:pt x="897130" y="922523"/>
                  </a:lnTo>
                  <a:lnTo>
                    <a:pt x="931402" y="892359"/>
                  </a:lnTo>
                  <a:lnTo>
                    <a:pt x="962883" y="859521"/>
                  </a:lnTo>
                  <a:lnTo>
                    <a:pt x="991382" y="824195"/>
                  </a:lnTo>
                  <a:lnTo>
                    <a:pt x="1016705" y="786564"/>
                  </a:lnTo>
                  <a:lnTo>
                    <a:pt x="1038660" y="746814"/>
                  </a:lnTo>
                  <a:lnTo>
                    <a:pt x="1057056" y="705129"/>
                  </a:lnTo>
                  <a:lnTo>
                    <a:pt x="1071698" y="661694"/>
                  </a:lnTo>
                  <a:lnTo>
                    <a:pt x="1082395" y="616693"/>
                  </a:lnTo>
                  <a:lnTo>
                    <a:pt x="1088954" y="570311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3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07991" y="51907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3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11"/>
                  </a:lnTo>
                  <a:lnTo>
                    <a:pt x="1082395" y="616693"/>
                  </a:lnTo>
                  <a:lnTo>
                    <a:pt x="1071698" y="661694"/>
                  </a:lnTo>
                  <a:lnTo>
                    <a:pt x="1057056" y="705129"/>
                  </a:lnTo>
                  <a:lnTo>
                    <a:pt x="1038660" y="746814"/>
                  </a:lnTo>
                  <a:lnTo>
                    <a:pt x="1016705" y="786564"/>
                  </a:lnTo>
                  <a:lnTo>
                    <a:pt x="991382" y="824195"/>
                  </a:lnTo>
                  <a:lnTo>
                    <a:pt x="962883" y="859521"/>
                  </a:lnTo>
                  <a:lnTo>
                    <a:pt x="931402" y="892359"/>
                  </a:lnTo>
                  <a:lnTo>
                    <a:pt x="897130" y="922523"/>
                  </a:lnTo>
                  <a:lnTo>
                    <a:pt x="860260" y="949830"/>
                  </a:lnTo>
                  <a:lnTo>
                    <a:pt x="820984" y="974095"/>
                  </a:lnTo>
                  <a:lnTo>
                    <a:pt x="779495" y="995133"/>
                  </a:lnTo>
                  <a:lnTo>
                    <a:pt x="735986" y="1012760"/>
                  </a:lnTo>
                  <a:lnTo>
                    <a:pt x="690648" y="1026791"/>
                  </a:lnTo>
                  <a:lnTo>
                    <a:pt x="643675" y="1037042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2"/>
                  </a:lnTo>
                  <a:lnTo>
                    <a:pt x="400535" y="1026791"/>
                  </a:lnTo>
                  <a:lnTo>
                    <a:pt x="355197" y="1012760"/>
                  </a:lnTo>
                  <a:lnTo>
                    <a:pt x="311688" y="995133"/>
                  </a:lnTo>
                  <a:lnTo>
                    <a:pt x="270199" y="974095"/>
                  </a:lnTo>
                  <a:lnTo>
                    <a:pt x="230923" y="949830"/>
                  </a:lnTo>
                  <a:lnTo>
                    <a:pt x="194053" y="922523"/>
                  </a:lnTo>
                  <a:lnTo>
                    <a:pt x="159781" y="892359"/>
                  </a:lnTo>
                  <a:lnTo>
                    <a:pt x="128300" y="859521"/>
                  </a:lnTo>
                  <a:lnTo>
                    <a:pt x="99801" y="824195"/>
                  </a:lnTo>
                  <a:lnTo>
                    <a:pt x="74478" y="786564"/>
                  </a:lnTo>
                  <a:lnTo>
                    <a:pt x="52523" y="746814"/>
                  </a:lnTo>
                  <a:lnTo>
                    <a:pt x="34127" y="705129"/>
                  </a:lnTo>
                  <a:lnTo>
                    <a:pt x="19485" y="661694"/>
                  </a:lnTo>
                  <a:lnTo>
                    <a:pt x="8788" y="616693"/>
                  </a:lnTo>
                  <a:lnTo>
                    <a:pt x="2229" y="570311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006085" y="5408472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01641" y="3896614"/>
            <a:ext cx="1104265" cy="1058545"/>
            <a:chOff x="4501641" y="3896614"/>
            <a:chExt cx="1104265" cy="1058545"/>
          </a:xfrm>
        </p:grpSpPr>
        <p:sp>
          <p:nvSpPr>
            <p:cNvPr id="19" name="object 19"/>
            <p:cNvSpPr/>
            <p:nvPr/>
          </p:nvSpPr>
          <p:spPr>
            <a:xfrm>
              <a:off x="4507991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07991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006085" y="4120641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01641" y="2610357"/>
            <a:ext cx="1104265" cy="1058545"/>
            <a:chOff x="4501641" y="2610357"/>
            <a:chExt cx="1104265" cy="1058545"/>
          </a:xfrm>
        </p:grpSpPr>
        <p:sp>
          <p:nvSpPr>
            <p:cNvPr id="23" name="object 23"/>
            <p:cNvSpPr/>
            <p:nvPr/>
          </p:nvSpPr>
          <p:spPr>
            <a:xfrm>
              <a:off x="4507991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07991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006085" y="283230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501641" y="1322577"/>
            <a:ext cx="2922270" cy="4919980"/>
            <a:chOff x="4501641" y="1322577"/>
            <a:chExt cx="2922270" cy="4919980"/>
          </a:xfrm>
        </p:grpSpPr>
        <p:sp>
          <p:nvSpPr>
            <p:cNvPr id="27" name="object 27"/>
            <p:cNvSpPr/>
            <p:nvPr/>
          </p:nvSpPr>
          <p:spPr>
            <a:xfrm>
              <a:off x="4507991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507991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4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26123" y="5190743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11"/>
                  </a:lnTo>
                  <a:lnTo>
                    <a:pt x="8788" y="616693"/>
                  </a:lnTo>
                  <a:lnTo>
                    <a:pt x="19485" y="661694"/>
                  </a:lnTo>
                  <a:lnTo>
                    <a:pt x="34127" y="705129"/>
                  </a:lnTo>
                  <a:lnTo>
                    <a:pt x="52523" y="746814"/>
                  </a:lnTo>
                  <a:lnTo>
                    <a:pt x="74478" y="786564"/>
                  </a:lnTo>
                  <a:lnTo>
                    <a:pt x="99801" y="824195"/>
                  </a:lnTo>
                  <a:lnTo>
                    <a:pt x="128300" y="859521"/>
                  </a:lnTo>
                  <a:lnTo>
                    <a:pt x="159781" y="892359"/>
                  </a:lnTo>
                  <a:lnTo>
                    <a:pt x="194053" y="922523"/>
                  </a:lnTo>
                  <a:lnTo>
                    <a:pt x="230923" y="949830"/>
                  </a:lnTo>
                  <a:lnTo>
                    <a:pt x="270199" y="974095"/>
                  </a:lnTo>
                  <a:lnTo>
                    <a:pt x="311688" y="995133"/>
                  </a:lnTo>
                  <a:lnTo>
                    <a:pt x="355197" y="1012760"/>
                  </a:lnTo>
                  <a:lnTo>
                    <a:pt x="400535" y="1026791"/>
                  </a:lnTo>
                  <a:lnTo>
                    <a:pt x="447508" y="1037042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2"/>
                  </a:lnTo>
                  <a:lnTo>
                    <a:pt x="690648" y="1026791"/>
                  </a:lnTo>
                  <a:lnTo>
                    <a:pt x="735986" y="1012760"/>
                  </a:lnTo>
                  <a:lnTo>
                    <a:pt x="779495" y="995133"/>
                  </a:lnTo>
                  <a:lnTo>
                    <a:pt x="820984" y="974095"/>
                  </a:lnTo>
                  <a:lnTo>
                    <a:pt x="860260" y="949830"/>
                  </a:lnTo>
                  <a:lnTo>
                    <a:pt x="897130" y="922523"/>
                  </a:lnTo>
                  <a:lnTo>
                    <a:pt x="931402" y="892359"/>
                  </a:lnTo>
                  <a:lnTo>
                    <a:pt x="962883" y="859521"/>
                  </a:lnTo>
                  <a:lnTo>
                    <a:pt x="991382" y="824195"/>
                  </a:lnTo>
                  <a:lnTo>
                    <a:pt x="1016705" y="786564"/>
                  </a:lnTo>
                  <a:lnTo>
                    <a:pt x="1038660" y="746814"/>
                  </a:lnTo>
                  <a:lnTo>
                    <a:pt x="1057056" y="705129"/>
                  </a:lnTo>
                  <a:lnTo>
                    <a:pt x="1071698" y="661694"/>
                  </a:lnTo>
                  <a:lnTo>
                    <a:pt x="1082395" y="616693"/>
                  </a:lnTo>
                  <a:lnTo>
                    <a:pt x="1088954" y="570311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3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326123" y="5190743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3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11"/>
                  </a:lnTo>
                  <a:lnTo>
                    <a:pt x="1082395" y="616693"/>
                  </a:lnTo>
                  <a:lnTo>
                    <a:pt x="1071698" y="661694"/>
                  </a:lnTo>
                  <a:lnTo>
                    <a:pt x="1057056" y="705129"/>
                  </a:lnTo>
                  <a:lnTo>
                    <a:pt x="1038660" y="746814"/>
                  </a:lnTo>
                  <a:lnTo>
                    <a:pt x="1016705" y="786564"/>
                  </a:lnTo>
                  <a:lnTo>
                    <a:pt x="991382" y="824195"/>
                  </a:lnTo>
                  <a:lnTo>
                    <a:pt x="962883" y="859521"/>
                  </a:lnTo>
                  <a:lnTo>
                    <a:pt x="931402" y="892359"/>
                  </a:lnTo>
                  <a:lnTo>
                    <a:pt x="897130" y="922523"/>
                  </a:lnTo>
                  <a:lnTo>
                    <a:pt x="860260" y="949830"/>
                  </a:lnTo>
                  <a:lnTo>
                    <a:pt x="820984" y="974095"/>
                  </a:lnTo>
                  <a:lnTo>
                    <a:pt x="779495" y="995133"/>
                  </a:lnTo>
                  <a:lnTo>
                    <a:pt x="735986" y="1012760"/>
                  </a:lnTo>
                  <a:lnTo>
                    <a:pt x="690648" y="1026791"/>
                  </a:lnTo>
                  <a:lnTo>
                    <a:pt x="643675" y="1037042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2"/>
                  </a:lnTo>
                  <a:lnTo>
                    <a:pt x="400535" y="1026791"/>
                  </a:lnTo>
                  <a:lnTo>
                    <a:pt x="355197" y="1012760"/>
                  </a:lnTo>
                  <a:lnTo>
                    <a:pt x="311688" y="995133"/>
                  </a:lnTo>
                  <a:lnTo>
                    <a:pt x="270199" y="974095"/>
                  </a:lnTo>
                  <a:lnTo>
                    <a:pt x="230923" y="949830"/>
                  </a:lnTo>
                  <a:lnTo>
                    <a:pt x="194053" y="922523"/>
                  </a:lnTo>
                  <a:lnTo>
                    <a:pt x="159781" y="892359"/>
                  </a:lnTo>
                  <a:lnTo>
                    <a:pt x="128300" y="859521"/>
                  </a:lnTo>
                  <a:lnTo>
                    <a:pt x="99801" y="824195"/>
                  </a:lnTo>
                  <a:lnTo>
                    <a:pt x="74478" y="786564"/>
                  </a:lnTo>
                  <a:lnTo>
                    <a:pt x="52523" y="746814"/>
                  </a:lnTo>
                  <a:lnTo>
                    <a:pt x="34127" y="705129"/>
                  </a:lnTo>
                  <a:lnTo>
                    <a:pt x="19485" y="661694"/>
                  </a:lnTo>
                  <a:lnTo>
                    <a:pt x="8788" y="616693"/>
                  </a:lnTo>
                  <a:lnTo>
                    <a:pt x="2229" y="570311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824598" y="5408472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19773" y="3896614"/>
            <a:ext cx="1104265" cy="1058545"/>
            <a:chOff x="6319773" y="3896614"/>
            <a:chExt cx="1104265" cy="1058545"/>
          </a:xfrm>
        </p:grpSpPr>
        <p:sp>
          <p:nvSpPr>
            <p:cNvPr id="33" name="object 33"/>
            <p:cNvSpPr/>
            <p:nvPr/>
          </p:nvSpPr>
          <p:spPr>
            <a:xfrm>
              <a:off x="6326123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326123" y="39029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824598" y="4120641"/>
            <a:ext cx="263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319773" y="2610357"/>
            <a:ext cx="1104265" cy="1058545"/>
            <a:chOff x="6319773" y="2610357"/>
            <a:chExt cx="1104265" cy="1058545"/>
          </a:xfrm>
        </p:grpSpPr>
        <p:sp>
          <p:nvSpPr>
            <p:cNvPr id="37" name="object 37"/>
            <p:cNvSpPr/>
            <p:nvPr/>
          </p:nvSpPr>
          <p:spPr>
            <a:xfrm>
              <a:off x="6326123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326123" y="26167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6824598" y="283230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319773" y="1322577"/>
            <a:ext cx="1104265" cy="1058545"/>
            <a:chOff x="6319773" y="1322577"/>
            <a:chExt cx="1104265" cy="1058545"/>
          </a:xfrm>
        </p:grpSpPr>
        <p:sp>
          <p:nvSpPr>
            <p:cNvPr id="41" name="object 41"/>
            <p:cNvSpPr/>
            <p:nvPr/>
          </p:nvSpPr>
          <p:spPr>
            <a:xfrm>
              <a:off x="6326123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326123" y="13289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006085" y="1544523"/>
            <a:ext cx="208216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30705" algn="l"/>
              </a:tabLst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217154" y="1953514"/>
            <a:ext cx="1104265" cy="1058545"/>
            <a:chOff x="8217154" y="1953514"/>
            <a:chExt cx="1104265" cy="1058545"/>
          </a:xfrm>
        </p:grpSpPr>
        <p:sp>
          <p:nvSpPr>
            <p:cNvPr id="45" name="object 45"/>
            <p:cNvSpPr/>
            <p:nvPr/>
          </p:nvSpPr>
          <p:spPr>
            <a:xfrm>
              <a:off x="8223504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223504" y="195986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8679180" y="2226944"/>
            <a:ext cx="38989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19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8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217154" y="3308350"/>
            <a:ext cx="1104265" cy="1058545"/>
            <a:chOff x="8217154" y="3308350"/>
            <a:chExt cx="1104265" cy="1058545"/>
          </a:xfrm>
        </p:grpSpPr>
        <p:sp>
          <p:nvSpPr>
            <p:cNvPr id="49" name="object 49"/>
            <p:cNvSpPr/>
            <p:nvPr/>
          </p:nvSpPr>
          <p:spPr>
            <a:xfrm>
              <a:off x="8223504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223504" y="3314700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8637396" y="3581526"/>
            <a:ext cx="397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0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5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baseline="-15669" sz="2925">
              <a:latin typeface="Cambria Math"/>
              <a:cs typeface="Cambria Math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217154" y="4661661"/>
            <a:ext cx="1104265" cy="1058545"/>
            <a:chOff x="8217154" y="4661661"/>
            <a:chExt cx="1104265" cy="1058545"/>
          </a:xfrm>
        </p:grpSpPr>
        <p:sp>
          <p:nvSpPr>
            <p:cNvPr id="53" name="object 53"/>
            <p:cNvSpPr/>
            <p:nvPr/>
          </p:nvSpPr>
          <p:spPr>
            <a:xfrm>
              <a:off x="8223504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223504" y="4668011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8637396" y="4935727"/>
            <a:ext cx="397510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650" spc="-900">
                <a:solidFill>
                  <a:srgbClr val="FF0000"/>
                </a:solidFill>
                <a:latin typeface="Cambria Math"/>
                <a:cs typeface="Cambria Math"/>
              </a:rPr>
              <a:t>𝑦ො</a:t>
            </a:r>
            <a:r>
              <a:rPr dirty="0" baseline="-15669" sz="2925" spc="-135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baseline="-15669" sz="2925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641348" y="1813559"/>
            <a:ext cx="8722360" cy="3938270"/>
          </a:xfrm>
          <a:custGeom>
            <a:avLst/>
            <a:gdLst/>
            <a:ahLst/>
            <a:cxnLst/>
            <a:rect l="l" t="t" r="r" b="b"/>
            <a:pathLst>
              <a:path w="8722360" h="3938270">
                <a:moveTo>
                  <a:pt x="1048893" y="3377184"/>
                </a:moveTo>
                <a:lnTo>
                  <a:pt x="1036193" y="3370834"/>
                </a:lnTo>
                <a:lnTo>
                  <a:pt x="972693" y="3339084"/>
                </a:lnTo>
                <a:lnTo>
                  <a:pt x="972693" y="3370834"/>
                </a:lnTo>
                <a:lnTo>
                  <a:pt x="0" y="3370834"/>
                </a:lnTo>
                <a:lnTo>
                  <a:pt x="0" y="3383534"/>
                </a:lnTo>
                <a:lnTo>
                  <a:pt x="972693" y="3383534"/>
                </a:lnTo>
                <a:lnTo>
                  <a:pt x="972693" y="3415284"/>
                </a:lnTo>
                <a:lnTo>
                  <a:pt x="1036193" y="3383534"/>
                </a:lnTo>
                <a:lnTo>
                  <a:pt x="1048893" y="3377184"/>
                </a:lnTo>
                <a:close/>
              </a:path>
              <a:path w="8722360" h="3938270">
                <a:moveTo>
                  <a:pt x="1048893" y="2023872"/>
                </a:moveTo>
                <a:lnTo>
                  <a:pt x="1036193" y="2017522"/>
                </a:lnTo>
                <a:lnTo>
                  <a:pt x="972693" y="1985772"/>
                </a:lnTo>
                <a:lnTo>
                  <a:pt x="972693" y="2017522"/>
                </a:lnTo>
                <a:lnTo>
                  <a:pt x="0" y="2017522"/>
                </a:lnTo>
                <a:lnTo>
                  <a:pt x="0" y="2030222"/>
                </a:lnTo>
                <a:lnTo>
                  <a:pt x="972693" y="2030222"/>
                </a:lnTo>
                <a:lnTo>
                  <a:pt x="972693" y="2061972"/>
                </a:lnTo>
                <a:lnTo>
                  <a:pt x="1036193" y="2030222"/>
                </a:lnTo>
                <a:lnTo>
                  <a:pt x="1048893" y="2023872"/>
                </a:lnTo>
                <a:close/>
              </a:path>
              <a:path w="8722360" h="3938270">
                <a:moveTo>
                  <a:pt x="1048893" y="669036"/>
                </a:moveTo>
                <a:lnTo>
                  <a:pt x="1036193" y="662686"/>
                </a:lnTo>
                <a:lnTo>
                  <a:pt x="972693" y="630936"/>
                </a:lnTo>
                <a:lnTo>
                  <a:pt x="972693" y="662686"/>
                </a:lnTo>
                <a:lnTo>
                  <a:pt x="0" y="662686"/>
                </a:lnTo>
                <a:lnTo>
                  <a:pt x="0" y="675386"/>
                </a:lnTo>
                <a:lnTo>
                  <a:pt x="972693" y="675386"/>
                </a:lnTo>
                <a:lnTo>
                  <a:pt x="972693" y="707136"/>
                </a:lnTo>
                <a:lnTo>
                  <a:pt x="1036193" y="675386"/>
                </a:lnTo>
                <a:lnTo>
                  <a:pt x="1048893" y="669036"/>
                </a:lnTo>
                <a:close/>
              </a:path>
              <a:path w="8722360" h="3938270">
                <a:moveTo>
                  <a:pt x="2887980" y="120650"/>
                </a:moveTo>
                <a:lnTo>
                  <a:pt x="2882392" y="98806"/>
                </a:lnTo>
                <a:lnTo>
                  <a:pt x="2866898" y="38100"/>
                </a:lnTo>
                <a:lnTo>
                  <a:pt x="2840977" y="44767"/>
                </a:lnTo>
                <a:lnTo>
                  <a:pt x="2840977" y="127381"/>
                </a:lnTo>
                <a:lnTo>
                  <a:pt x="2628823" y="1101674"/>
                </a:lnTo>
                <a:lnTo>
                  <a:pt x="2625725" y="1098880"/>
                </a:lnTo>
                <a:lnTo>
                  <a:pt x="2625725" y="1115910"/>
                </a:lnTo>
                <a:lnTo>
                  <a:pt x="2510955" y="1642986"/>
                </a:lnTo>
                <a:lnTo>
                  <a:pt x="2505303" y="1627886"/>
                </a:lnTo>
                <a:lnTo>
                  <a:pt x="2505303" y="1664271"/>
                </a:lnTo>
                <a:lnTo>
                  <a:pt x="2501735" y="1667700"/>
                </a:lnTo>
                <a:lnTo>
                  <a:pt x="2501735" y="1685315"/>
                </a:lnTo>
                <a:lnTo>
                  <a:pt x="2439390" y="1971649"/>
                </a:lnTo>
                <a:lnTo>
                  <a:pt x="2432977" y="1943150"/>
                </a:lnTo>
                <a:lnTo>
                  <a:pt x="2432977" y="2001062"/>
                </a:lnTo>
                <a:lnTo>
                  <a:pt x="2386266" y="2215578"/>
                </a:lnTo>
                <a:lnTo>
                  <a:pt x="2383256" y="2213140"/>
                </a:lnTo>
                <a:lnTo>
                  <a:pt x="2383256" y="2229421"/>
                </a:lnTo>
                <a:lnTo>
                  <a:pt x="2326729" y="2488984"/>
                </a:lnTo>
                <a:lnTo>
                  <a:pt x="2154275" y="2043849"/>
                </a:lnTo>
                <a:lnTo>
                  <a:pt x="2383256" y="2229421"/>
                </a:lnTo>
                <a:lnTo>
                  <a:pt x="2383256" y="2213140"/>
                </a:lnTo>
                <a:lnTo>
                  <a:pt x="2149424" y="2023618"/>
                </a:lnTo>
                <a:lnTo>
                  <a:pt x="2386761" y="1795703"/>
                </a:lnTo>
                <a:lnTo>
                  <a:pt x="2432977" y="2001062"/>
                </a:lnTo>
                <a:lnTo>
                  <a:pt x="2432977" y="1943150"/>
                </a:lnTo>
                <a:lnTo>
                  <a:pt x="2397480" y="1785416"/>
                </a:lnTo>
                <a:lnTo>
                  <a:pt x="2501735" y="1685315"/>
                </a:lnTo>
                <a:lnTo>
                  <a:pt x="2501735" y="1667700"/>
                </a:lnTo>
                <a:lnTo>
                  <a:pt x="2394216" y="1770926"/>
                </a:lnTo>
                <a:lnTo>
                  <a:pt x="2383498" y="1723301"/>
                </a:lnTo>
                <a:lnTo>
                  <a:pt x="2383498" y="1781213"/>
                </a:lnTo>
                <a:lnTo>
                  <a:pt x="2154961" y="2000631"/>
                </a:lnTo>
                <a:lnTo>
                  <a:pt x="2327097" y="1530604"/>
                </a:lnTo>
                <a:lnTo>
                  <a:pt x="2383498" y="1781213"/>
                </a:lnTo>
                <a:lnTo>
                  <a:pt x="2383498" y="1723301"/>
                </a:lnTo>
                <a:lnTo>
                  <a:pt x="2335174" y="1508556"/>
                </a:lnTo>
                <a:lnTo>
                  <a:pt x="2390495" y="1357477"/>
                </a:lnTo>
                <a:lnTo>
                  <a:pt x="2505303" y="1664271"/>
                </a:lnTo>
                <a:lnTo>
                  <a:pt x="2505303" y="1627886"/>
                </a:lnTo>
                <a:lnTo>
                  <a:pt x="2397239" y="1339075"/>
                </a:lnTo>
                <a:lnTo>
                  <a:pt x="2515400" y="1016406"/>
                </a:lnTo>
                <a:lnTo>
                  <a:pt x="2625725" y="1115910"/>
                </a:lnTo>
                <a:lnTo>
                  <a:pt x="2625725" y="1098880"/>
                </a:lnTo>
                <a:lnTo>
                  <a:pt x="2520086" y="1003604"/>
                </a:lnTo>
                <a:lnTo>
                  <a:pt x="2840977" y="127381"/>
                </a:lnTo>
                <a:lnTo>
                  <a:pt x="2840977" y="44767"/>
                </a:lnTo>
                <a:lnTo>
                  <a:pt x="2832189" y="47028"/>
                </a:lnTo>
                <a:lnTo>
                  <a:pt x="2832189" y="114325"/>
                </a:lnTo>
                <a:lnTo>
                  <a:pt x="2509888" y="994410"/>
                </a:lnTo>
                <a:lnTo>
                  <a:pt x="2505202" y="990193"/>
                </a:lnTo>
                <a:lnTo>
                  <a:pt x="2505202" y="1007198"/>
                </a:lnTo>
                <a:lnTo>
                  <a:pt x="2390381" y="1320749"/>
                </a:lnTo>
                <a:lnTo>
                  <a:pt x="2383637" y="1302727"/>
                </a:lnTo>
                <a:lnTo>
                  <a:pt x="2383637" y="1339151"/>
                </a:lnTo>
                <a:lnTo>
                  <a:pt x="2330005" y="1485607"/>
                </a:lnTo>
                <a:lnTo>
                  <a:pt x="2166391" y="758621"/>
                </a:lnTo>
                <a:lnTo>
                  <a:pt x="2383637" y="1339151"/>
                </a:lnTo>
                <a:lnTo>
                  <a:pt x="2383637" y="1302727"/>
                </a:lnTo>
                <a:lnTo>
                  <a:pt x="2154783" y="691134"/>
                </a:lnTo>
                <a:lnTo>
                  <a:pt x="2505202" y="1007198"/>
                </a:lnTo>
                <a:lnTo>
                  <a:pt x="2505202" y="990193"/>
                </a:lnTo>
                <a:lnTo>
                  <a:pt x="2149614" y="669518"/>
                </a:lnTo>
                <a:lnTo>
                  <a:pt x="2808020" y="97663"/>
                </a:lnTo>
                <a:lnTo>
                  <a:pt x="2816377" y="100736"/>
                </a:lnTo>
                <a:lnTo>
                  <a:pt x="2813431" y="104394"/>
                </a:lnTo>
                <a:lnTo>
                  <a:pt x="2825915" y="107124"/>
                </a:lnTo>
                <a:lnTo>
                  <a:pt x="2832189" y="114325"/>
                </a:lnTo>
                <a:lnTo>
                  <a:pt x="2832189" y="47028"/>
                </a:lnTo>
                <a:lnTo>
                  <a:pt x="2784348" y="59309"/>
                </a:lnTo>
                <a:lnTo>
                  <a:pt x="2805201" y="83299"/>
                </a:lnTo>
                <a:lnTo>
                  <a:pt x="2135505" y="664972"/>
                </a:lnTo>
                <a:lnTo>
                  <a:pt x="2139150" y="669163"/>
                </a:lnTo>
                <a:lnTo>
                  <a:pt x="2133473" y="670433"/>
                </a:lnTo>
                <a:lnTo>
                  <a:pt x="2321928" y="1507655"/>
                </a:lnTo>
                <a:lnTo>
                  <a:pt x="2133727" y="2021586"/>
                </a:lnTo>
                <a:lnTo>
                  <a:pt x="2139200" y="2023630"/>
                </a:lnTo>
                <a:lnTo>
                  <a:pt x="2139492" y="2023948"/>
                </a:lnTo>
                <a:lnTo>
                  <a:pt x="2133727" y="2026158"/>
                </a:lnTo>
                <a:lnTo>
                  <a:pt x="2321814" y="2511577"/>
                </a:lnTo>
                <a:lnTo>
                  <a:pt x="2133473" y="3376549"/>
                </a:lnTo>
                <a:lnTo>
                  <a:pt x="2137803" y="3377488"/>
                </a:lnTo>
                <a:lnTo>
                  <a:pt x="2139137" y="3377971"/>
                </a:lnTo>
                <a:lnTo>
                  <a:pt x="2136013" y="3382391"/>
                </a:lnTo>
                <a:lnTo>
                  <a:pt x="2801340" y="3860622"/>
                </a:lnTo>
                <a:lnTo>
                  <a:pt x="2782824" y="3886390"/>
                </a:lnTo>
                <a:lnTo>
                  <a:pt x="2865869" y="3899776"/>
                </a:lnTo>
                <a:lnTo>
                  <a:pt x="2866898" y="3900690"/>
                </a:lnTo>
                <a:lnTo>
                  <a:pt x="2867012" y="3899471"/>
                </a:lnTo>
                <a:lnTo>
                  <a:pt x="2881858" y="3839387"/>
                </a:lnTo>
                <a:lnTo>
                  <a:pt x="2887345" y="3817226"/>
                </a:lnTo>
                <a:lnTo>
                  <a:pt x="2874492" y="3820134"/>
                </a:lnTo>
                <a:lnTo>
                  <a:pt x="2874899" y="3815880"/>
                </a:lnTo>
                <a:lnTo>
                  <a:pt x="2856115" y="3823170"/>
                </a:lnTo>
                <a:lnTo>
                  <a:pt x="2842463" y="3762514"/>
                </a:lnTo>
                <a:lnTo>
                  <a:pt x="2842463" y="3820071"/>
                </a:lnTo>
                <a:lnTo>
                  <a:pt x="2832544" y="3794480"/>
                </a:lnTo>
                <a:lnTo>
                  <a:pt x="2832544" y="3829570"/>
                </a:lnTo>
                <a:lnTo>
                  <a:pt x="2830195" y="3830104"/>
                </a:lnTo>
                <a:lnTo>
                  <a:pt x="2827274" y="3824516"/>
                </a:lnTo>
                <a:lnTo>
                  <a:pt x="2821927" y="3831958"/>
                </a:lnTo>
                <a:lnTo>
                  <a:pt x="2813050" y="3833952"/>
                </a:lnTo>
                <a:lnTo>
                  <a:pt x="2816707" y="3838448"/>
                </a:lnTo>
                <a:lnTo>
                  <a:pt x="2803906" y="3843401"/>
                </a:lnTo>
                <a:lnTo>
                  <a:pt x="2809824" y="3848798"/>
                </a:lnTo>
                <a:lnTo>
                  <a:pt x="2808732" y="3850322"/>
                </a:lnTo>
                <a:lnTo>
                  <a:pt x="2149132" y="3376130"/>
                </a:lnTo>
                <a:lnTo>
                  <a:pt x="2509850" y="2996857"/>
                </a:lnTo>
                <a:lnTo>
                  <a:pt x="2832544" y="3829570"/>
                </a:lnTo>
                <a:lnTo>
                  <a:pt x="2832544" y="3794480"/>
                </a:lnTo>
                <a:lnTo>
                  <a:pt x="2519540" y="2986671"/>
                </a:lnTo>
                <a:lnTo>
                  <a:pt x="2628950" y="2871635"/>
                </a:lnTo>
                <a:lnTo>
                  <a:pt x="2842463" y="3820071"/>
                </a:lnTo>
                <a:lnTo>
                  <a:pt x="2842463" y="3762514"/>
                </a:lnTo>
                <a:lnTo>
                  <a:pt x="2639453" y="2860573"/>
                </a:lnTo>
                <a:lnTo>
                  <a:pt x="2819006" y="2671788"/>
                </a:lnTo>
                <a:lnTo>
                  <a:pt x="2842006" y="2693670"/>
                </a:lnTo>
                <a:lnTo>
                  <a:pt x="2854172" y="2653792"/>
                </a:lnTo>
                <a:lnTo>
                  <a:pt x="2866606" y="2613088"/>
                </a:lnTo>
                <a:lnTo>
                  <a:pt x="2866898" y="2613152"/>
                </a:lnTo>
                <a:lnTo>
                  <a:pt x="2866707" y="2612758"/>
                </a:lnTo>
                <a:lnTo>
                  <a:pt x="2866834" y="2612339"/>
                </a:lnTo>
                <a:lnTo>
                  <a:pt x="2872994" y="2555113"/>
                </a:lnTo>
                <a:lnTo>
                  <a:pt x="2875915" y="2527681"/>
                </a:lnTo>
                <a:lnTo>
                  <a:pt x="2866694" y="2531135"/>
                </a:lnTo>
                <a:lnTo>
                  <a:pt x="2866694" y="2612212"/>
                </a:lnTo>
                <a:lnTo>
                  <a:pt x="2866491" y="2612288"/>
                </a:lnTo>
                <a:lnTo>
                  <a:pt x="2866288" y="2611844"/>
                </a:lnTo>
                <a:lnTo>
                  <a:pt x="2866694" y="2612212"/>
                </a:lnTo>
                <a:lnTo>
                  <a:pt x="2866694" y="2531135"/>
                </a:lnTo>
                <a:lnTo>
                  <a:pt x="2865145" y="2531707"/>
                </a:lnTo>
                <a:lnTo>
                  <a:pt x="2865145" y="2612771"/>
                </a:lnTo>
                <a:lnTo>
                  <a:pt x="2786761" y="2641092"/>
                </a:lnTo>
                <a:lnTo>
                  <a:pt x="2809760" y="2662999"/>
                </a:lnTo>
                <a:lnTo>
                  <a:pt x="2636088" y="2845638"/>
                </a:lnTo>
                <a:lnTo>
                  <a:pt x="2625585" y="2798978"/>
                </a:lnTo>
                <a:lnTo>
                  <a:pt x="2625585" y="2856687"/>
                </a:lnTo>
                <a:lnTo>
                  <a:pt x="2514460" y="2973552"/>
                </a:lnTo>
                <a:lnTo>
                  <a:pt x="2504770" y="2948546"/>
                </a:lnTo>
                <a:lnTo>
                  <a:pt x="2504770" y="2983738"/>
                </a:lnTo>
                <a:lnTo>
                  <a:pt x="2156307" y="3350209"/>
                </a:lnTo>
                <a:lnTo>
                  <a:pt x="2390584" y="2689047"/>
                </a:lnTo>
                <a:lnTo>
                  <a:pt x="2504770" y="2983738"/>
                </a:lnTo>
                <a:lnTo>
                  <a:pt x="2504770" y="2948546"/>
                </a:lnTo>
                <a:lnTo>
                  <a:pt x="2397099" y="2670645"/>
                </a:lnTo>
                <a:lnTo>
                  <a:pt x="2511209" y="2348598"/>
                </a:lnTo>
                <a:lnTo>
                  <a:pt x="2625585" y="2856687"/>
                </a:lnTo>
                <a:lnTo>
                  <a:pt x="2625585" y="2798978"/>
                </a:lnTo>
                <a:lnTo>
                  <a:pt x="2522867" y="2342540"/>
                </a:lnTo>
                <a:lnTo>
                  <a:pt x="2803690" y="2570111"/>
                </a:lnTo>
                <a:lnTo>
                  <a:pt x="2783713" y="2594737"/>
                </a:lnTo>
                <a:lnTo>
                  <a:pt x="2865145" y="2612771"/>
                </a:lnTo>
                <a:lnTo>
                  <a:pt x="2865145" y="2531707"/>
                </a:lnTo>
                <a:lnTo>
                  <a:pt x="2846184" y="2538793"/>
                </a:lnTo>
                <a:lnTo>
                  <a:pt x="2831477" y="2499499"/>
                </a:lnTo>
                <a:lnTo>
                  <a:pt x="2831477" y="2535847"/>
                </a:lnTo>
                <a:lnTo>
                  <a:pt x="2821648" y="2547963"/>
                </a:lnTo>
                <a:lnTo>
                  <a:pt x="2804541" y="2554351"/>
                </a:lnTo>
                <a:lnTo>
                  <a:pt x="2806115" y="2555824"/>
                </a:lnTo>
                <a:lnTo>
                  <a:pt x="2519959" y="2323922"/>
                </a:lnTo>
                <a:lnTo>
                  <a:pt x="2632887" y="2005228"/>
                </a:lnTo>
                <a:lnTo>
                  <a:pt x="2831477" y="2535847"/>
                </a:lnTo>
                <a:lnTo>
                  <a:pt x="2831477" y="2499499"/>
                </a:lnTo>
                <a:lnTo>
                  <a:pt x="2639504" y="1986534"/>
                </a:lnTo>
                <a:lnTo>
                  <a:pt x="2847416" y="1399806"/>
                </a:lnTo>
                <a:lnTo>
                  <a:pt x="2877439" y="1410462"/>
                </a:lnTo>
                <a:lnTo>
                  <a:pt x="2874099" y="1383665"/>
                </a:lnTo>
                <a:lnTo>
                  <a:pt x="2866898" y="1325880"/>
                </a:lnTo>
                <a:lnTo>
                  <a:pt x="2833509" y="1336268"/>
                </a:lnTo>
                <a:lnTo>
                  <a:pt x="2833509" y="1401140"/>
                </a:lnTo>
                <a:lnTo>
                  <a:pt x="2632608" y="1968106"/>
                </a:lnTo>
                <a:lnTo>
                  <a:pt x="2625991" y="1950427"/>
                </a:lnTo>
                <a:lnTo>
                  <a:pt x="2625991" y="1986800"/>
                </a:lnTo>
                <a:lnTo>
                  <a:pt x="2513952" y="2302980"/>
                </a:lnTo>
                <a:lnTo>
                  <a:pt x="2505049" y="2263432"/>
                </a:lnTo>
                <a:lnTo>
                  <a:pt x="2505049" y="2328113"/>
                </a:lnTo>
                <a:lnTo>
                  <a:pt x="2390089" y="2652547"/>
                </a:lnTo>
                <a:lnTo>
                  <a:pt x="2383561" y="2635707"/>
                </a:lnTo>
                <a:lnTo>
                  <a:pt x="2383561" y="2670949"/>
                </a:lnTo>
                <a:lnTo>
                  <a:pt x="2167140" y="3281730"/>
                </a:lnTo>
                <a:lnTo>
                  <a:pt x="2330158" y="2533104"/>
                </a:lnTo>
                <a:lnTo>
                  <a:pt x="2383561" y="2670949"/>
                </a:lnTo>
                <a:lnTo>
                  <a:pt x="2383561" y="2635707"/>
                </a:lnTo>
                <a:lnTo>
                  <a:pt x="2335072" y="2510523"/>
                </a:lnTo>
                <a:lnTo>
                  <a:pt x="2394331" y="2238400"/>
                </a:lnTo>
                <a:lnTo>
                  <a:pt x="2505049" y="2328113"/>
                </a:lnTo>
                <a:lnTo>
                  <a:pt x="2505049" y="2263432"/>
                </a:lnTo>
                <a:lnTo>
                  <a:pt x="2502471" y="2251976"/>
                </a:lnTo>
                <a:lnTo>
                  <a:pt x="2502471" y="2309749"/>
                </a:lnTo>
                <a:lnTo>
                  <a:pt x="2397341" y="2224557"/>
                </a:lnTo>
                <a:lnTo>
                  <a:pt x="2439606" y="2030488"/>
                </a:lnTo>
                <a:lnTo>
                  <a:pt x="2502471" y="2309749"/>
                </a:lnTo>
                <a:lnTo>
                  <a:pt x="2502471" y="2251976"/>
                </a:lnTo>
                <a:lnTo>
                  <a:pt x="2446007" y="2001075"/>
                </a:lnTo>
                <a:lnTo>
                  <a:pt x="2514181" y="1688007"/>
                </a:lnTo>
                <a:lnTo>
                  <a:pt x="2625991" y="1986800"/>
                </a:lnTo>
                <a:lnTo>
                  <a:pt x="2625991" y="1950427"/>
                </a:lnTo>
                <a:lnTo>
                  <a:pt x="2520162" y="1667598"/>
                </a:lnTo>
                <a:lnTo>
                  <a:pt x="2812097" y="1387271"/>
                </a:lnTo>
                <a:lnTo>
                  <a:pt x="2824403" y="1391640"/>
                </a:lnTo>
                <a:lnTo>
                  <a:pt x="2833509" y="1401140"/>
                </a:lnTo>
                <a:lnTo>
                  <a:pt x="2833509" y="1336268"/>
                </a:lnTo>
                <a:lnTo>
                  <a:pt x="2785618" y="1351153"/>
                </a:lnTo>
                <a:lnTo>
                  <a:pt x="2807563" y="1374063"/>
                </a:lnTo>
                <a:lnTo>
                  <a:pt x="2523058" y="1647215"/>
                </a:lnTo>
                <a:lnTo>
                  <a:pt x="2636621" y="1125740"/>
                </a:lnTo>
                <a:lnTo>
                  <a:pt x="2806115" y="1278597"/>
                </a:lnTo>
                <a:lnTo>
                  <a:pt x="2784856" y="1302131"/>
                </a:lnTo>
                <a:lnTo>
                  <a:pt x="2866898" y="1324864"/>
                </a:lnTo>
                <a:lnTo>
                  <a:pt x="2852089" y="1287018"/>
                </a:lnTo>
                <a:lnTo>
                  <a:pt x="2835910" y="1245616"/>
                </a:lnTo>
                <a:lnTo>
                  <a:pt x="2814612" y="1269187"/>
                </a:lnTo>
                <a:lnTo>
                  <a:pt x="2639720" y="1111491"/>
                </a:lnTo>
                <a:lnTo>
                  <a:pt x="2856598" y="115506"/>
                </a:lnTo>
                <a:lnTo>
                  <a:pt x="2876550" y="122809"/>
                </a:lnTo>
                <a:lnTo>
                  <a:pt x="2876004" y="118046"/>
                </a:lnTo>
                <a:lnTo>
                  <a:pt x="2887980" y="120650"/>
                </a:lnTo>
                <a:close/>
              </a:path>
              <a:path w="8722360" h="3938270">
                <a:moveTo>
                  <a:pt x="4708398" y="120015"/>
                </a:moveTo>
                <a:lnTo>
                  <a:pt x="4702492" y="99314"/>
                </a:lnTo>
                <a:lnTo>
                  <a:pt x="4685030" y="38100"/>
                </a:lnTo>
                <a:lnTo>
                  <a:pt x="4657979" y="56349"/>
                </a:lnTo>
                <a:lnTo>
                  <a:pt x="4657979" y="110540"/>
                </a:lnTo>
                <a:lnTo>
                  <a:pt x="4652708" y="129209"/>
                </a:lnTo>
                <a:lnTo>
                  <a:pt x="4652708" y="175768"/>
                </a:lnTo>
                <a:lnTo>
                  <a:pt x="4500257" y="985507"/>
                </a:lnTo>
                <a:lnTo>
                  <a:pt x="4496600" y="979043"/>
                </a:lnTo>
                <a:lnTo>
                  <a:pt x="4496600" y="1004912"/>
                </a:lnTo>
                <a:lnTo>
                  <a:pt x="4437367" y="1319530"/>
                </a:lnTo>
                <a:lnTo>
                  <a:pt x="4434967" y="1319530"/>
                </a:lnTo>
                <a:lnTo>
                  <a:pt x="4434967" y="1332230"/>
                </a:lnTo>
                <a:lnTo>
                  <a:pt x="4392917" y="1555559"/>
                </a:lnTo>
                <a:lnTo>
                  <a:pt x="4387647" y="1536903"/>
                </a:lnTo>
                <a:lnTo>
                  <a:pt x="4387647" y="1583563"/>
                </a:lnTo>
                <a:lnTo>
                  <a:pt x="4321429" y="1935264"/>
                </a:lnTo>
                <a:lnTo>
                  <a:pt x="4314114" y="1896402"/>
                </a:lnTo>
                <a:lnTo>
                  <a:pt x="4314114" y="1969668"/>
                </a:lnTo>
                <a:lnTo>
                  <a:pt x="4308043" y="1980425"/>
                </a:lnTo>
                <a:lnTo>
                  <a:pt x="4308043" y="2006358"/>
                </a:lnTo>
                <a:lnTo>
                  <a:pt x="4247439" y="2328227"/>
                </a:lnTo>
                <a:lnTo>
                  <a:pt x="4242168" y="2309571"/>
                </a:lnTo>
                <a:lnTo>
                  <a:pt x="4242168" y="2356243"/>
                </a:lnTo>
                <a:lnTo>
                  <a:pt x="4195178" y="2605786"/>
                </a:lnTo>
                <a:lnTo>
                  <a:pt x="4192790" y="2605786"/>
                </a:lnTo>
                <a:lnTo>
                  <a:pt x="4192790" y="2618486"/>
                </a:lnTo>
                <a:lnTo>
                  <a:pt x="4136783" y="2915958"/>
                </a:lnTo>
                <a:lnTo>
                  <a:pt x="3968788" y="2618486"/>
                </a:lnTo>
                <a:lnTo>
                  <a:pt x="4192790" y="2618486"/>
                </a:lnTo>
                <a:lnTo>
                  <a:pt x="4192790" y="2605786"/>
                </a:lnTo>
                <a:lnTo>
                  <a:pt x="3969512" y="2605786"/>
                </a:lnTo>
                <a:lnTo>
                  <a:pt x="4198264" y="2200745"/>
                </a:lnTo>
                <a:lnTo>
                  <a:pt x="4242168" y="2356243"/>
                </a:lnTo>
                <a:lnTo>
                  <a:pt x="4242168" y="2309571"/>
                </a:lnTo>
                <a:lnTo>
                  <a:pt x="4207052" y="2185174"/>
                </a:lnTo>
                <a:lnTo>
                  <a:pt x="4308043" y="2006358"/>
                </a:lnTo>
                <a:lnTo>
                  <a:pt x="4308043" y="1980425"/>
                </a:lnTo>
                <a:lnTo>
                  <a:pt x="4202163" y="2167839"/>
                </a:lnTo>
                <a:lnTo>
                  <a:pt x="4193375" y="2136724"/>
                </a:lnTo>
                <a:lnTo>
                  <a:pt x="4193375" y="2183396"/>
                </a:lnTo>
                <a:lnTo>
                  <a:pt x="3978173" y="2564320"/>
                </a:lnTo>
                <a:lnTo>
                  <a:pt x="4139565" y="1992833"/>
                </a:lnTo>
                <a:lnTo>
                  <a:pt x="4193375" y="2183396"/>
                </a:lnTo>
                <a:lnTo>
                  <a:pt x="4193375" y="2136724"/>
                </a:lnTo>
                <a:lnTo>
                  <a:pt x="4146156" y="1969490"/>
                </a:lnTo>
                <a:lnTo>
                  <a:pt x="4202099" y="1771396"/>
                </a:lnTo>
                <a:lnTo>
                  <a:pt x="4314114" y="1969668"/>
                </a:lnTo>
                <a:lnTo>
                  <a:pt x="4314114" y="1896402"/>
                </a:lnTo>
                <a:lnTo>
                  <a:pt x="4308183" y="1864893"/>
                </a:lnTo>
                <a:lnTo>
                  <a:pt x="4308183" y="1933181"/>
                </a:lnTo>
                <a:lnTo>
                  <a:pt x="4207002" y="1754047"/>
                </a:lnTo>
                <a:lnTo>
                  <a:pt x="4247464" y="1610753"/>
                </a:lnTo>
                <a:lnTo>
                  <a:pt x="4308183" y="1933181"/>
                </a:lnTo>
                <a:lnTo>
                  <a:pt x="4308183" y="1864893"/>
                </a:lnTo>
                <a:lnTo>
                  <a:pt x="4255198" y="1583397"/>
                </a:lnTo>
                <a:lnTo>
                  <a:pt x="4321403" y="1348968"/>
                </a:lnTo>
                <a:lnTo>
                  <a:pt x="4387647" y="1583563"/>
                </a:lnTo>
                <a:lnTo>
                  <a:pt x="4387647" y="1536903"/>
                </a:lnTo>
                <a:lnTo>
                  <a:pt x="4329862" y="1332230"/>
                </a:lnTo>
                <a:lnTo>
                  <a:pt x="4434967" y="1332230"/>
                </a:lnTo>
                <a:lnTo>
                  <a:pt x="4434967" y="1319530"/>
                </a:lnTo>
                <a:lnTo>
                  <a:pt x="4329709" y="1319530"/>
                </a:lnTo>
                <a:lnTo>
                  <a:pt x="4444568" y="912799"/>
                </a:lnTo>
                <a:lnTo>
                  <a:pt x="4496600" y="1004912"/>
                </a:lnTo>
                <a:lnTo>
                  <a:pt x="4496600" y="979043"/>
                </a:lnTo>
                <a:lnTo>
                  <a:pt x="4449445" y="895540"/>
                </a:lnTo>
                <a:lnTo>
                  <a:pt x="4652708" y="175768"/>
                </a:lnTo>
                <a:lnTo>
                  <a:pt x="4652708" y="129209"/>
                </a:lnTo>
                <a:lnTo>
                  <a:pt x="4440682" y="880021"/>
                </a:lnTo>
                <a:lnTo>
                  <a:pt x="4435805" y="871397"/>
                </a:lnTo>
                <a:lnTo>
                  <a:pt x="4435805" y="897280"/>
                </a:lnTo>
                <a:lnTo>
                  <a:pt x="4321403" y="1302346"/>
                </a:lnTo>
                <a:lnTo>
                  <a:pt x="4313098" y="1272933"/>
                </a:lnTo>
                <a:lnTo>
                  <a:pt x="4313098" y="1319530"/>
                </a:lnTo>
                <a:lnTo>
                  <a:pt x="4312971" y="1319530"/>
                </a:lnTo>
                <a:lnTo>
                  <a:pt x="4312971" y="1332230"/>
                </a:lnTo>
                <a:lnTo>
                  <a:pt x="4249928" y="1555445"/>
                </a:lnTo>
                <a:lnTo>
                  <a:pt x="4242206" y="1514424"/>
                </a:lnTo>
                <a:lnTo>
                  <a:pt x="4242206" y="1582801"/>
                </a:lnTo>
                <a:lnTo>
                  <a:pt x="4198226" y="1738515"/>
                </a:lnTo>
                <a:lnTo>
                  <a:pt x="4193336" y="1729867"/>
                </a:lnTo>
                <a:lnTo>
                  <a:pt x="4193336" y="1755863"/>
                </a:lnTo>
                <a:lnTo>
                  <a:pt x="4139577" y="1946198"/>
                </a:lnTo>
                <a:lnTo>
                  <a:pt x="3978389" y="1375371"/>
                </a:lnTo>
                <a:lnTo>
                  <a:pt x="4193336" y="1755863"/>
                </a:lnTo>
                <a:lnTo>
                  <a:pt x="4193336" y="1729867"/>
                </a:lnTo>
                <a:lnTo>
                  <a:pt x="3968788" y="1332230"/>
                </a:lnTo>
                <a:lnTo>
                  <a:pt x="4195038" y="1332230"/>
                </a:lnTo>
                <a:lnTo>
                  <a:pt x="4242206" y="1582801"/>
                </a:lnTo>
                <a:lnTo>
                  <a:pt x="4242206" y="1514424"/>
                </a:lnTo>
                <a:lnTo>
                  <a:pt x="4207916" y="1332230"/>
                </a:lnTo>
                <a:lnTo>
                  <a:pt x="4312971" y="1332230"/>
                </a:lnTo>
                <a:lnTo>
                  <a:pt x="4312971" y="1319530"/>
                </a:lnTo>
                <a:lnTo>
                  <a:pt x="4205528" y="1319530"/>
                </a:lnTo>
                <a:lnTo>
                  <a:pt x="4192651" y="1251140"/>
                </a:lnTo>
                <a:lnTo>
                  <a:pt x="4192651" y="1319530"/>
                </a:lnTo>
                <a:lnTo>
                  <a:pt x="3968648" y="1319530"/>
                </a:lnTo>
                <a:lnTo>
                  <a:pt x="4136644" y="1022070"/>
                </a:lnTo>
                <a:lnTo>
                  <a:pt x="4192651" y="1319530"/>
                </a:lnTo>
                <a:lnTo>
                  <a:pt x="4192651" y="1251140"/>
                </a:lnTo>
                <a:lnTo>
                  <a:pt x="4146308" y="1004976"/>
                </a:lnTo>
                <a:lnTo>
                  <a:pt x="4198277" y="912939"/>
                </a:lnTo>
                <a:lnTo>
                  <a:pt x="4313098" y="1319530"/>
                </a:lnTo>
                <a:lnTo>
                  <a:pt x="4313098" y="1272933"/>
                </a:lnTo>
                <a:lnTo>
                  <a:pt x="4207065" y="897382"/>
                </a:lnTo>
                <a:lnTo>
                  <a:pt x="4321454" y="694855"/>
                </a:lnTo>
                <a:lnTo>
                  <a:pt x="4435805" y="897280"/>
                </a:lnTo>
                <a:lnTo>
                  <a:pt x="4435805" y="871397"/>
                </a:lnTo>
                <a:lnTo>
                  <a:pt x="4328782" y="681875"/>
                </a:lnTo>
                <a:lnTo>
                  <a:pt x="4652073" y="109435"/>
                </a:lnTo>
                <a:lnTo>
                  <a:pt x="4657979" y="110540"/>
                </a:lnTo>
                <a:lnTo>
                  <a:pt x="4657979" y="56349"/>
                </a:lnTo>
                <a:lnTo>
                  <a:pt x="4614418" y="85725"/>
                </a:lnTo>
                <a:lnTo>
                  <a:pt x="4632376" y="95885"/>
                </a:lnTo>
                <a:lnTo>
                  <a:pt x="4627626" y="101092"/>
                </a:lnTo>
                <a:lnTo>
                  <a:pt x="4635449" y="103314"/>
                </a:lnTo>
                <a:lnTo>
                  <a:pt x="4633468" y="105918"/>
                </a:lnTo>
                <a:lnTo>
                  <a:pt x="4638903" y="106946"/>
                </a:lnTo>
                <a:lnTo>
                  <a:pt x="4321454" y="668896"/>
                </a:lnTo>
                <a:lnTo>
                  <a:pt x="4314126" y="655929"/>
                </a:lnTo>
                <a:lnTo>
                  <a:pt x="4314126" y="681875"/>
                </a:lnTo>
                <a:lnTo>
                  <a:pt x="4202163" y="880046"/>
                </a:lnTo>
                <a:lnTo>
                  <a:pt x="4193387" y="848969"/>
                </a:lnTo>
                <a:lnTo>
                  <a:pt x="4193387" y="895591"/>
                </a:lnTo>
                <a:lnTo>
                  <a:pt x="4142625" y="985443"/>
                </a:lnTo>
                <a:lnTo>
                  <a:pt x="3990340" y="176606"/>
                </a:lnTo>
                <a:lnTo>
                  <a:pt x="4193387" y="895591"/>
                </a:lnTo>
                <a:lnTo>
                  <a:pt x="4193387" y="848969"/>
                </a:lnTo>
                <a:lnTo>
                  <a:pt x="3978389" y="87579"/>
                </a:lnTo>
                <a:lnTo>
                  <a:pt x="4314126" y="681875"/>
                </a:lnTo>
                <a:lnTo>
                  <a:pt x="4314126" y="655929"/>
                </a:lnTo>
                <a:lnTo>
                  <a:pt x="3968788" y="44450"/>
                </a:lnTo>
                <a:lnTo>
                  <a:pt x="4608830" y="44450"/>
                </a:lnTo>
                <a:lnTo>
                  <a:pt x="4608830" y="76200"/>
                </a:lnTo>
                <a:lnTo>
                  <a:pt x="4672330" y="44450"/>
                </a:lnTo>
                <a:lnTo>
                  <a:pt x="4685030" y="38100"/>
                </a:lnTo>
                <a:lnTo>
                  <a:pt x="4672330" y="31750"/>
                </a:lnTo>
                <a:lnTo>
                  <a:pt x="4608830" y="0"/>
                </a:lnTo>
                <a:lnTo>
                  <a:pt x="4608830" y="31750"/>
                </a:lnTo>
                <a:lnTo>
                  <a:pt x="3957828" y="31750"/>
                </a:lnTo>
                <a:lnTo>
                  <a:pt x="3957828" y="38100"/>
                </a:lnTo>
                <a:lnTo>
                  <a:pt x="3951605" y="39243"/>
                </a:lnTo>
                <a:lnTo>
                  <a:pt x="4132973" y="1002538"/>
                </a:lnTo>
                <a:lnTo>
                  <a:pt x="3952240" y="1322451"/>
                </a:lnTo>
                <a:lnTo>
                  <a:pt x="3957828" y="1325626"/>
                </a:lnTo>
                <a:lnTo>
                  <a:pt x="3957828" y="1325880"/>
                </a:lnTo>
                <a:lnTo>
                  <a:pt x="3951732" y="1327658"/>
                </a:lnTo>
                <a:lnTo>
                  <a:pt x="4132986" y="1969541"/>
                </a:lnTo>
                <a:lnTo>
                  <a:pt x="3951732" y="2611374"/>
                </a:lnTo>
                <a:lnTo>
                  <a:pt x="3956685" y="2612783"/>
                </a:lnTo>
                <a:lnTo>
                  <a:pt x="3952240" y="2615311"/>
                </a:lnTo>
                <a:lnTo>
                  <a:pt x="4133100" y="2935490"/>
                </a:lnTo>
                <a:lnTo>
                  <a:pt x="4077335" y="3231654"/>
                </a:lnTo>
                <a:lnTo>
                  <a:pt x="3793236" y="3525647"/>
                </a:lnTo>
                <a:lnTo>
                  <a:pt x="3802380" y="3534410"/>
                </a:lnTo>
                <a:lnTo>
                  <a:pt x="4073067" y="3254298"/>
                </a:lnTo>
                <a:lnTo>
                  <a:pt x="3951605" y="3899484"/>
                </a:lnTo>
                <a:lnTo>
                  <a:pt x="3955072" y="3900144"/>
                </a:lnTo>
                <a:lnTo>
                  <a:pt x="3957828" y="3900932"/>
                </a:lnTo>
                <a:lnTo>
                  <a:pt x="3957828" y="3906266"/>
                </a:lnTo>
                <a:lnTo>
                  <a:pt x="4608830" y="3906266"/>
                </a:lnTo>
                <a:lnTo>
                  <a:pt x="4608830" y="3938016"/>
                </a:lnTo>
                <a:lnTo>
                  <a:pt x="4672330" y="3906266"/>
                </a:lnTo>
                <a:lnTo>
                  <a:pt x="4684395" y="3900233"/>
                </a:lnTo>
                <a:lnTo>
                  <a:pt x="4685030" y="3900919"/>
                </a:lnTo>
                <a:lnTo>
                  <a:pt x="4685182" y="3900119"/>
                </a:lnTo>
                <a:lnTo>
                  <a:pt x="4702480" y="3839438"/>
                </a:lnTo>
                <a:lnTo>
                  <a:pt x="4708398" y="3818725"/>
                </a:lnTo>
                <a:lnTo>
                  <a:pt x="4700448" y="3820223"/>
                </a:lnTo>
                <a:lnTo>
                  <a:pt x="4701032" y="3817226"/>
                </a:lnTo>
                <a:lnTo>
                  <a:pt x="4683328" y="3822242"/>
                </a:lnTo>
                <a:lnTo>
                  <a:pt x="4683328" y="3899077"/>
                </a:lnTo>
                <a:lnTo>
                  <a:pt x="4672330" y="3893566"/>
                </a:lnTo>
                <a:lnTo>
                  <a:pt x="4608830" y="3861816"/>
                </a:lnTo>
                <a:lnTo>
                  <a:pt x="4608830" y="3893566"/>
                </a:lnTo>
                <a:lnTo>
                  <a:pt x="3966476" y="3893566"/>
                </a:lnTo>
                <a:lnTo>
                  <a:pt x="4177525" y="3146196"/>
                </a:lnTo>
                <a:lnTo>
                  <a:pt x="4224591" y="3097492"/>
                </a:lnTo>
                <a:lnTo>
                  <a:pt x="4639399" y="3831717"/>
                </a:lnTo>
                <a:lnTo>
                  <a:pt x="4633468" y="3832822"/>
                </a:lnTo>
                <a:lnTo>
                  <a:pt x="4635639" y="3835679"/>
                </a:lnTo>
                <a:lnTo>
                  <a:pt x="4627626" y="3837940"/>
                </a:lnTo>
                <a:lnTo>
                  <a:pt x="4631614" y="3842334"/>
                </a:lnTo>
                <a:lnTo>
                  <a:pt x="4614418" y="3852049"/>
                </a:lnTo>
                <a:lnTo>
                  <a:pt x="4682020" y="3897630"/>
                </a:lnTo>
                <a:lnTo>
                  <a:pt x="4683328" y="3899077"/>
                </a:lnTo>
                <a:lnTo>
                  <a:pt x="4683328" y="3822242"/>
                </a:lnTo>
                <a:lnTo>
                  <a:pt x="4681118" y="3822865"/>
                </a:lnTo>
                <a:lnTo>
                  <a:pt x="4680712" y="3814572"/>
                </a:lnTo>
                <a:lnTo>
                  <a:pt x="4675835" y="3817340"/>
                </a:lnTo>
                <a:lnTo>
                  <a:pt x="4657687" y="3720973"/>
                </a:lnTo>
                <a:lnTo>
                  <a:pt x="4657687" y="3827602"/>
                </a:lnTo>
                <a:lnTo>
                  <a:pt x="4655883" y="3828618"/>
                </a:lnTo>
                <a:lnTo>
                  <a:pt x="4652569" y="3829240"/>
                </a:lnTo>
                <a:lnTo>
                  <a:pt x="4233862" y="3087903"/>
                </a:lnTo>
                <a:lnTo>
                  <a:pt x="4400181" y="2915805"/>
                </a:lnTo>
                <a:lnTo>
                  <a:pt x="4657687" y="3827602"/>
                </a:lnTo>
                <a:lnTo>
                  <a:pt x="4657687" y="3720973"/>
                </a:lnTo>
                <a:lnTo>
                  <a:pt x="4652873" y="3695408"/>
                </a:lnTo>
                <a:lnTo>
                  <a:pt x="4652873" y="3763822"/>
                </a:lnTo>
                <a:lnTo>
                  <a:pt x="4410392" y="2905239"/>
                </a:lnTo>
                <a:lnTo>
                  <a:pt x="4478007" y="2835262"/>
                </a:lnTo>
                <a:lnTo>
                  <a:pt x="4652873" y="3763822"/>
                </a:lnTo>
                <a:lnTo>
                  <a:pt x="4652873" y="3695408"/>
                </a:lnTo>
                <a:lnTo>
                  <a:pt x="4488802" y="2824099"/>
                </a:lnTo>
                <a:lnTo>
                  <a:pt x="4636389" y="2671368"/>
                </a:lnTo>
                <a:lnTo>
                  <a:pt x="4659249" y="2693416"/>
                </a:lnTo>
                <a:lnTo>
                  <a:pt x="4671809" y="2653411"/>
                </a:lnTo>
                <a:lnTo>
                  <a:pt x="4684484" y="2613050"/>
                </a:lnTo>
                <a:lnTo>
                  <a:pt x="4685030" y="2613406"/>
                </a:lnTo>
                <a:lnTo>
                  <a:pt x="4685004" y="2613139"/>
                </a:lnTo>
                <a:lnTo>
                  <a:pt x="4696384" y="2553716"/>
                </a:lnTo>
                <a:lnTo>
                  <a:pt x="4701032" y="2529459"/>
                </a:lnTo>
                <a:lnTo>
                  <a:pt x="4681042" y="2535097"/>
                </a:lnTo>
                <a:lnTo>
                  <a:pt x="4680712" y="2528316"/>
                </a:lnTo>
                <a:lnTo>
                  <a:pt x="4677740" y="2530005"/>
                </a:lnTo>
                <a:lnTo>
                  <a:pt x="4677740" y="2608503"/>
                </a:lnTo>
                <a:lnTo>
                  <a:pt x="4672330" y="2605786"/>
                </a:lnTo>
                <a:lnTo>
                  <a:pt x="4627283" y="2583269"/>
                </a:lnTo>
                <a:lnTo>
                  <a:pt x="4627283" y="2662567"/>
                </a:lnTo>
                <a:lnTo>
                  <a:pt x="4485932" y="2808846"/>
                </a:lnTo>
                <a:lnTo>
                  <a:pt x="4475137" y="2751518"/>
                </a:lnTo>
                <a:lnTo>
                  <a:pt x="4475137" y="2820009"/>
                </a:lnTo>
                <a:lnTo>
                  <a:pt x="4406404" y="2891129"/>
                </a:lnTo>
                <a:lnTo>
                  <a:pt x="4396194" y="2854972"/>
                </a:lnTo>
                <a:lnTo>
                  <a:pt x="4396194" y="2901696"/>
                </a:lnTo>
                <a:lnTo>
                  <a:pt x="4227373" y="3076397"/>
                </a:lnTo>
                <a:lnTo>
                  <a:pt x="4218102" y="3059988"/>
                </a:lnTo>
                <a:lnTo>
                  <a:pt x="4218102" y="3085998"/>
                </a:lnTo>
                <a:lnTo>
                  <a:pt x="4184802" y="3120453"/>
                </a:lnTo>
                <a:lnTo>
                  <a:pt x="4202392" y="3058172"/>
                </a:lnTo>
                <a:lnTo>
                  <a:pt x="4218102" y="3085998"/>
                </a:lnTo>
                <a:lnTo>
                  <a:pt x="4218102" y="3059988"/>
                </a:lnTo>
                <a:lnTo>
                  <a:pt x="4207294" y="3040837"/>
                </a:lnTo>
                <a:lnTo>
                  <a:pt x="4321391" y="2636786"/>
                </a:lnTo>
                <a:lnTo>
                  <a:pt x="4396194" y="2901696"/>
                </a:lnTo>
                <a:lnTo>
                  <a:pt x="4396194" y="2854972"/>
                </a:lnTo>
                <a:lnTo>
                  <a:pt x="4329417" y="2618486"/>
                </a:lnTo>
                <a:lnTo>
                  <a:pt x="4437202" y="2618486"/>
                </a:lnTo>
                <a:lnTo>
                  <a:pt x="4475137" y="2820009"/>
                </a:lnTo>
                <a:lnTo>
                  <a:pt x="4475137" y="2751518"/>
                </a:lnTo>
                <a:lnTo>
                  <a:pt x="4450092" y="2618486"/>
                </a:lnTo>
                <a:lnTo>
                  <a:pt x="4608830" y="2618486"/>
                </a:lnTo>
                <a:lnTo>
                  <a:pt x="4608830" y="2638895"/>
                </a:lnTo>
                <a:lnTo>
                  <a:pt x="4604385" y="2640457"/>
                </a:lnTo>
                <a:lnTo>
                  <a:pt x="4608830" y="2644749"/>
                </a:lnTo>
                <a:lnTo>
                  <a:pt x="4608830" y="2650236"/>
                </a:lnTo>
                <a:lnTo>
                  <a:pt x="4612564" y="2648369"/>
                </a:lnTo>
                <a:lnTo>
                  <a:pt x="4627283" y="2662567"/>
                </a:lnTo>
                <a:lnTo>
                  <a:pt x="4627283" y="2583269"/>
                </a:lnTo>
                <a:lnTo>
                  <a:pt x="4608830" y="2574036"/>
                </a:lnTo>
                <a:lnTo>
                  <a:pt x="4608830" y="2605786"/>
                </a:lnTo>
                <a:lnTo>
                  <a:pt x="4447705" y="2605786"/>
                </a:lnTo>
                <a:lnTo>
                  <a:pt x="4434814" y="2537345"/>
                </a:lnTo>
                <a:lnTo>
                  <a:pt x="4434814" y="2605786"/>
                </a:lnTo>
                <a:lnTo>
                  <a:pt x="4330154" y="2605786"/>
                </a:lnTo>
                <a:lnTo>
                  <a:pt x="4392942" y="2383447"/>
                </a:lnTo>
                <a:lnTo>
                  <a:pt x="4434814" y="2605786"/>
                </a:lnTo>
                <a:lnTo>
                  <a:pt x="4434814" y="2537345"/>
                </a:lnTo>
                <a:lnTo>
                  <a:pt x="4400677" y="2356053"/>
                </a:lnTo>
                <a:lnTo>
                  <a:pt x="4444581" y="2200592"/>
                </a:lnTo>
                <a:lnTo>
                  <a:pt x="4640084" y="2546654"/>
                </a:lnTo>
                <a:lnTo>
                  <a:pt x="4627626" y="2550160"/>
                </a:lnTo>
                <a:lnTo>
                  <a:pt x="4632528" y="2555557"/>
                </a:lnTo>
                <a:lnTo>
                  <a:pt x="4614418" y="2565781"/>
                </a:lnTo>
                <a:lnTo>
                  <a:pt x="4677740" y="2608503"/>
                </a:lnTo>
                <a:lnTo>
                  <a:pt x="4677740" y="2530005"/>
                </a:lnTo>
                <a:lnTo>
                  <a:pt x="4669434" y="2534691"/>
                </a:lnTo>
                <a:lnTo>
                  <a:pt x="4658093" y="2494546"/>
                </a:lnTo>
                <a:lnTo>
                  <a:pt x="4658093" y="2541105"/>
                </a:lnTo>
                <a:lnTo>
                  <a:pt x="4656417" y="2542044"/>
                </a:lnTo>
                <a:lnTo>
                  <a:pt x="4652657" y="2543111"/>
                </a:lnTo>
                <a:lnTo>
                  <a:pt x="4449445" y="2183346"/>
                </a:lnTo>
                <a:lnTo>
                  <a:pt x="4503242" y="1992858"/>
                </a:lnTo>
                <a:lnTo>
                  <a:pt x="4658093" y="2541105"/>
                </a:lnTo>
                <a:lnTo>
                  <a:pt x="4658093" y="2494546"/>
                </a:lnTo>
                <a:lnTo>
                  <a:pt x="4509821" y="1969554"/>
                </a:lnTo>
                <a:lnTo>
                  <a:pt x="4669371" y="1404581"/>
                </a:lnTo>
                <a:lnTo>
                  <a:pt x="4680712" y="1410970"/>
                </a:lnTo>
                <a:lnTo>
                  <a:pt x="4681055" y="1403959"/>
                </a:lnTo>
                <a:lnTo>
                  <a:pt x="4701032" y="1409573"/>
                </a:lnTo>
                <a:lnTo>
                  <a:pt x="4696384" y="1385316"/>
                </a:lnTo>
                <a:lnTo>
                  <a:pt x="4685030" y="1325880"/>
                </a:lnTo>
                <a:lnTo>
                  <a:pt x="4658030" y="1344091"/>
                </a:lnTo>
                <a:lnTo>
                  <a:pt x="4658030" y="1398168"/>
                </a:lnTo>
                <a:lnTo>
                  <a:pt x="4503242" y="1946262"/>
                </a:lnTo>
                <a:lnTo>
                  <a:pt x="4496663" y="1922970"/>
                </a:lnTo>
                <a:lnTo>
                  <a:pt x="4496663" y="1969566"/>
                </a:lnTo>
                <a:lnTo>
                  <a:pt x="4440682" y="2167813"/>
                </a:lnTo>
                <a:lnTo>
                  <a:pt x="4435805" y="2159190"/>
                </a:lnTo>
                <a:lnTo>
                  <a:pt x="4435805" y="2185073"/>
                </a:lnTo>
                <a:lnTo>
                  <a:pt x="4395406" y="2328100"/>
                </a:lnTo>
                <a:lnTo>
                  <a:pt x="4387672" y="2287028"/>
                </a:lnTo>
                <a:lnTo>
                  <a:pt x="4387672" y="2355494"/>
                </a:lnTo>
                <a:lnTo>
                  <a:pt x="4321403" y="2590139"/>
                </a:lnTo>
                <a:lnTo>
                  <a:pt x="4313402" y="2561806"/>
                </a:lnTo>
                <a:lnTo>
                  <a:pt x="4313402" y="2618486"/>
                </a:lnTo>
                <a:lnTo>
                  <a:pt x="4198518" y="3025292"/>
                </a:lnTo>
                <a:lnTo>
                  <a:pt x="4193616" y="3016618"/>
                </a:lnTo>
                <a:lnTo>
                  <a:pt x="4193616" y="3042640"/>
                </a:lnTo>
                <a:lnTo>
                  <a:pt x="4166197" y="3139694"/>
                </a:lnTo>
                <a:lnTo>
                  <a:pt x="4158932" y="3147212"/>
                </a:lnTo>
                <a:lnTo>
                  <a:pt x="4158932" y="3165449"/>
                </a:lnTo>
                <a:lnTo>
                  <a:pt x="3990175" y="3763048"/>
                </a:lnTo>
                <a:lnTo>
                  <a:pt x="4089069" y="3237738"/>
                </a:lnTo>
                <a:lnTo>
                  <a:pt x="4158932" y="3165449"/>
                </a:lnTo>
                <a:lnTo>
                  <a:pt x="4158932" y="3147212"/>
                </a:lnTo>
                <a:lnTo>
                  <a:pt x="4093337" y="3215094"/>
                </a:lnTo>
                <a:lnTo>
                  <a:pt x="4142765" y="2952597"/>
                </a:lnTo>
                <a:lnTo>
                  <a:pt x="4193616" y="3042640"/>
                </a:lnTo>
                <a:lnTo>
                  <a:pt x="4193616" y="3016618"/>
                </a:lnTo>
                <a:lnTo>
                  <a:pt x="4146448" y="2933077"/>
                </a:lnTo>
                <a:lnTo>
                  <a:pt x="4205668" y="2618486"/>
                </a:lnTo>
                <a:lnTo>
                  <a:pt x="4313402" y="2618486"/>
                </a:lnTo>
                <a:lnTo>
                  <a:pt x="4313402" y="2561806"/>
                </a:lnTo>
                <a:lnTo>
                  <a:pt x="4312640" y="2559113"/>
                </a:lnTo>
                <a:lnTo>
                  <a:pt x="4312640" y="2605786"/>
                </a:lnTo>
                <a:lnTo>
                  <a:pt x="4208068" y="2605786"/>
                </a:lnTo>
                <a:lnTo>
                  <a:pt x="4249890" y="2383612"/>
                </a:lnTo>
                <a:lnTo>
                  <a:pt x="4312640" y="2605786"/>
                </a:lnTo>
                <a:lnTo>
                  <a:pt x="4312640" y="2559113"/>
                </a:lnTo>
                <a:lnTo>
                  <a:pt x="4255173" y="2355596"/>
                </a:lnTo>
                <a:lnTo>
                  <a:pt x="4321429" y="2003666"/>
                </a:lnTo>
                <a:lnTo>
                  <a:pt x="4387672" y="2355494"/>
                </a:lnTo>
                <a:lnTo>
                  <a:pt x="4387672" y="2287028"/>
                </a:lnTo>
                <a:lnTo>
                  <a:pt x="4334827" y="2006307"/>
                </a:lnTo>
                <a:lnTo>
                  <a:pt x="4435805" y="2185073"/>
                </a:lnTo>
                <a:lnTo>
                  <a:pt x="4435805" y="2159190"/>
                </a:lnTo>
                <a:lnTo>
                  <a:pt x="4328769" y="1969668"/>
                </a:lnTo>
                <a:lnTo>
                  <a:pt x="4440720" y="1771459"/>
                </a:lnTo>
                <a:lnTo>
                  <a:pt x="4496663" y="1969566"/>
                </a:lnTo>
                <a:lnTo>
                  <a:pt x="4496663" y="1922970"/>
                </a:lnTo>
                <a:lnTo>
                  <a:pt x="4449496" y="1755902"/>
                </a:lnTo>
                <a:lnTo>
                  <a:pt x="4652772" y="1395984"/>
                </a:lnTo>
                <a:lnTo>
                  <a:pt x="4655515" y="1396758"/>
                </a:lnTo>
                <a:lnTo>
                  <a:pt x="4658030" y="1398168"/>
                </a:lnTo>
                <a:lnTo>
                  <a:pt x="4658030" y="1344091"/>
                </a:lnTo>
                <a:lnTo>
                  <a:pt x="4614418" y="1373505"/>
                </a:lnTo>
                <a:lnTo>
                  <a:pt x="4632376" y="1383665"/>
                </a:lnTo>
                <a:lnTo>
                  <a:pt x="4627626" y="1388872"/>
                </a:lnTo>
                <a:lnTo>
                  <a:pt x="4640211" y="1392428"/>
                </a:lnTo>
                <a:lnTo>
                  <a:pt x="4444631" y="1738642"/>
                </a:lnTo>
                <a:lnTo>
                  <a:pt x="4435843" y="1707527"/>
                </a:lnTo>
                <a:lnTo>
                  <a:pt x="4435843" y="1754200"/>
                </a:lnTo>
                <a:lnTo>
                  <a:pt x="4334688" y="1933232"/>
                </a:lnTo>
                <a:lnTo>
                  <a:pt x="4395381" y="1610931"/>
                </a:lnTo>
                <a:lnTo>
                  <a:pt x="4435843" y="1754200"/>
                </a:lnTo>
                <a:lnTo>
                  <a:pt x="4435843" y="1707527"/>
                </a:lnTo>
                <a:lnTo>
                  <a:pt x="4400651" y="1582928"/>
                </a:lnTo>
                <a:lnTo>
                  <a:pt x="4447845" y="1332230"/>
                </a:lnTo>
                <a:lnTo>
                  <a:pt x="4608830" y="1332230"/>
                </a:lnTo>
                <a:lnTo>
                  <a:pt x="4608830" y="1363980"/>
                </a:lnTo>
                <a:lnTo>
                  <a:pt x="4672330" y="1332230"/>
                </a:lnTo>
                <a:lnTo>
                  <a:pt x="4685030" y="1325880"/>
                </a:lnTo>
                <a:lnTo>
                  <a:pt x="4672330" y="1319530"/>
                </a:lnTo>
                <a:lnTo>
                  <a:pt x="4608830" y="1287780"/>
                </a:lnTo>
                <a:lnTo>
                  <a:pt x="4608830" y="1319530"/>
                </a:lnTo>
                <a:lnTo>
                  <a:pt x="4450245" y="1319530"/>
                </a:lnTo>
                <a:lnTo>
                  <a:pt x="4506252" y="1022007"/>
                </a:lnTo>
                <a:lnTo>
                  <a:pt x="4642078" y="1262380"/>
                </a:lnTo>
                <a:lnTo>
                  <a:pt x="4614418" y="1278001"/>
                </a:lnTo>
                <a:lnTo>
                  <a:pt x="4685030" y="1325626"/>
                </a:lnTo>
                <a:lnTo>
                  <a:pt x="4682375" y="1273429"/>
                </a:lnTo>
                <a:lnTo>
                  <a:pt x="4680712" y="1240536"/>
                </a:lnTo>
                <a:lnTo>
                  <a:pt x="4653115" y="1256131"/>
                </a:lnTo>
                <a:lnTo>
                  <a:pt x="4509909" y="1002614"/>
                </a:lnTo>
                <a:lnTo>
                  <a:pt x="4675987" y="120535"/>
                </a:lnTo>
                <a:lnTo>
                  <a:pt x="4680712" y="123190"/>
                </a:lnTo>
                <a:lnTo>
                  <a:pt x="4681055" y="116179"/>
                </a:lnTo>
                <a:lnTo>
                  <a:pt x="4701032" y="121793"/>
                </a:lnTo>
                <a:lnTo>
                  <a:pt x="4700397" y="118516"/>
                </a:lnTo>
                <a:lnTo>
                  <a:pt x="4708398" y="120015"/>
                </a:lnTo>
                <a:close/>
              </a:path>
              <a:path w="8722360" h="3938270">
                <a:moveTo>
                  <a:pt x="6601587" y="3294888"/>
                </a:moveTo>
                <a:lnTo>
                  <a:pt x="6589636" y="3297783"/>
                </a:lnTo>
                <a:lnTo>
                  <a:pt x="6590030" y="3293364"/>
                </a:lnTo>
                <a:lnTo>
                  <a:pt x="6581521" y="3296716"/>
                </a:lnTo>
                <a:lnTo>
                  <a:pt x="6581521" y="3377298"/>
                </a:lnTo>
                <a:lnTo>
                  <a:pt x="6497828" y="3386709"/>
                </a:lnTo>
                <a:lnTo>
                  <a:pt x="6515074" y="3413328"/>
                </a:lnTo>
                <a:lnTo>
                  <a:pt x="5790489" y="3882961"/>
                </a:lnTo>
                <a:lnTo>
                  <a:pt x="6171603" y="2996057"/>
                </a:lnTo>
                <a:lnTo>
                  <a:pt x="6522821" y="3329127"/>
                </a:lnTo>
                <a:lnTo>
                  <a:pt x="6501003" y="3352165"/>
                </a:lnTo>
                <a:lnTo>
                  <a:pt x="6580403" y="3376295"/>
                </a:lnTo>
                <a:lnTo>
                  <a:pt x="6581521" y="3377298"/>
                </a:lnTo>
                <a:lnTo>
                  <a:pt x="6581521" y="3296716"/>
                </a:lnTo>
                <a:lnTo>
                  <a:pt x="6570459" y="3301047"/>
                </a:lnTo>
                <a:lnTo>
                  <a:pt x="6555003" y="3237052"/>
                </a:lnTo>
                <a:lnTo>
                  <a:pt x="6555003" y="3290976"/>
                </a:lnTo>
                <a:lnTo>
                  <a:pt x="6546507" y="3269361"/>
                </a:lnTo>
                <a:lnTo>
                  <a:pt x="6546507" y="3304133"/>
                </a:lnTo>
                <a:lnTo>
                  <a:pt x="6541490" y="3309429"/>
                </a:lnTo>
                <a:lnTo>
                  <a:pt x="6527546" y="3312795"/>
                </a:lnTo>
                <a:lnTo>
                  <a:pt x="6530772" y="3316630"/>
                </a:lnTo>
                <a:lnTo>
                  <a:pt x="6528930" y="3317354"/>
                </a:lnTo>
                <a:lnTo>
                  <a:pt x="6176937" y="2983661"/>
                </a:lnTo>
                <a:lnTo>
                  <a:pt x="6304178" y="2687561"/>
                </a:lnTo>
                <a:lnTo>
                  <a:pt x="6546507" y="3304133"/>
                </a:lnTo>
                <a:lnTo>
                  <a:pt x="6546507" y="3269361"/>
                </a:lnTo>
                <a:lnTo>
                  <a:pt x="6311328" y="2670911"/>
                </a:lnTo>
                <a:lnTo>
                  <a:pt x="6371437" y="2531021"/>
                </a:lnTo>
                <a:lnTo>
                  <a:pt x="6555003" y="3290976"/>
                </a:lnTo>
                <a:lnTo>
                  <a:pt x="6555003" y="3237052"/>
                </a:lnTo>
                <a:lnTo>
                  <a:pt x="6379794" y="2511577"/>
                </a:lnTo>
                <a:lnTo>
                  <a:pt x="6558191" y="2096427"/>
                </a:lnTo>
                <a:lnTo>
                  <a:pt x="6587363" y="2108962"/>
                </a:lnTo>
                <a:lnTo>
                  <a:pt x="6585699" y="2079752"/>
                </a:lnTo>
                <a:lnTo>
                  <a:pt x="6582537" y="2023872"/>
                </a:lnTo>
                <a:lnTo>
                  <a:pt x="6582359" y="2023732"/>
                </a:lnTo>
                <a:lnTo>
                  <a:pt x="6582537" y="2023872"/>
                </a:lnTo>
                <a:lnTo>
                  <a:pt x="6586918" y="1967357"/>
                </a:lnTo>
                <a:lnTo>
                  <a:pt x="6589141" y="1938909"/>
                </a:lnTo>
                <a:lnTo>
                  <a:pt x="6581927" y="1941842"/>
                </a:lnTo>
                <a:lnTo>
                  <a:pt x="6581927" y="2023973"/>
                </a:lnTo>
                <a:lnTo>
                  <a:pt x="6543167" y="2030539"/>
                </a:lnTo>
                <a:lnTo>
                  <a:pt x="6543167" y="2099233"/>
                </a:lnTo>
                <a:lnTo>
                  <a:pt x="6374828" y="2490978"/>
                </a:lnTo>
                <a:lnTo>
                  <a:pt x="6366459" y="2456332"/>
                </a:lnTo>
                <a:lnTo>
                  <a:pt x="6366459" y="2510434"/>
                </a:lnTo>
                <a:lnTo>
                  <a:pt x="6304724" y="2654109"/>
                </a:lnTo>
                <a:lnTo>
                  <a:pt x="6297574" y="2635923"/>
                </a:lnTo>
                <a:lnTo>
                  <a:pt x="6297574" y="2670759"/>
                </a:lnTo>
                <a:lnTo>
                  <a:pt x="6167107" y="2974352"/>
                </a:lnTo>
                <a:lnTo>
                  <a:pt x="6161786" y="2969310"/>
                </a:lnTo>
                <a:lnTo>
                  <a:pt x="6161786" y="2986748"/>
                </a:lnTo>
                <a:lnTo>
                  <a:pt x="5800852" y="3826675"/>
                </a:lnTo>
                <a:lnTo>
                  <a:pt x="6039459" y="2870720"/>
                </a:lnTo>
                <a:lnTo>
                  <a:pt x="6161786" y="2986748"/>
                </a:lnTo>
                <a:lnTo>
                  <a:pt x="6161786" y="2969310"/>
                </a:lnTo>
                <a:lnTo>
                  <a:pt x="6042965" y="2856649"/>
                </a:lnTo>
                <a:lnTo>
                  <a:pt x="6170244" y="2346756"/>
                </a:lnTo>
                <a:lnTo>
                  <a:pt x="6297574" y="2670759"/>
                </a:lnTo>
                <a:lnTo>
                  <a:pt x="6297574" y="2635923"/>
                </a:lnTo>
                <a:lnTo>
                  <a:pt x="6176670" y="2328227"/>
                </a:lnTo>
                <a:lnTo>
                  <a:pt x="6300584" y="2237663"/>
                </a:lnTo>
                <a:lnTo>
                  <a:pt x="6366459" y="2510434"/>
                </a:lnTo>
                <a:lnTo>
                  <a:pt x="6366459" y="2456332"/>
                </a:lnTo>
                <a:lnTo>
                  <a:pt x="6311697" y="2229548"/>
                </a:lnTo>
                <a:lnTo>
                  <a:pt x="6517691" y="2079002"/>
                </a:lnTo>
                <a:lnTo>
                  <a:pt x="6533274" y="2085708"/>
                </a:lnTo>
                <a:lnTo>
                  <a:pt x="6543167" y="2099233"/>
                </a:lnTo>
                <a:lnTo>
                  <a:pt x="6543167" y="2030539"/>
                </a:lnTo>
                <a:lnTo>
                  <a:pt x="6498463" y="2038096"/>
                </a:lnTo>
                <a:lnTo>
                  <a:pt x="6517195" y="2063724"/>
                </a:lnTo>
                <a:lnTo>
                  <a:pt x="6308483" y="2216213"/>
                </a:lnTo>
                <a:lnTo>
                  <a:pt x="6297371" y="2170201"/>
                </a:lnTo>
                <a:lnTo>
                  <a:pt x="6297371" y="2224341"/>
                </a:lnTo>
                <a:lnTo>
                  <a:pt x="6179261" y="2310625"/>
                </a:lnTo>
                <a:lnTo>
                  <a:pt x="6249873" y="2027720"/>
                </a:lnTo>
                <a:lnTo>
                  <a:pt x="6297371" y="2224341"/>
                </a:lnTo>
                <a:lnTo>
                  <a:pt x="6297371" y="2170201"/>
                </a:lnTo>
                <a:lnTo>
                  <a:pt x="6256528" y="2001075"/>
                </a:lnTo>
                <a:lnTo>
                  <a:pt x="6308001" y="1794878"/>
                </a:lnTo>
                <a:lnTo>
                  <a:pt x="6520739" y="1979002"/>
                </a:lnTo>
                <a:lnTo>
                  <a:pt x="6499987" y="2003044"/>
                </a:lnTo>
                <a:lnTo>
                  <a:pt x="6581927" y="2023973"/>
                </a:lnTo>
                <a:lnTo>
                  <a:pt x="6581927" y="1941842"/>
                </a:lnTo>
                <a:lnTo>
                  <a:pt x="6559702" y="1950872"/>
                </a:lnTo>
                <a:lnTo>
                  <a:pt x="6545669" y="1916328"/>
                </a:lnTo>
                <a:lnTo>
                  <a:pt x="6545669" y="1950135"/>
                </a:lnTo>
                <a:lnTo>
                  <a:pt x="6537096" y="1960067"/>
                </a:lnTo>
                <a:lnTo>
                  <a:pt x="6524180" y="1965312"/>
                </a:lnTo>
                <a:lnTo>
                  <a:pt x="6311430" y="1781124"/>
                </a:lnTo>
                <a:lnTo>
                  <a:pt x="6374460" y="1528610"/>
                </a:lnTo>
                <a:lnTo>
                  <a:pt x="6545669" y="1950135"/>
                </a:lnTo>
                <a:lnTo>
                  <a:pt x="6545669" y="1916328"/>
                </a:lnTo>
                <a:lnTo>
                  <a:pt x="6379680" y="1507705"/>
                </a:lnTo>
                <a:lnTo>
                  <a:pt x="6569748" y="746239"/>
                </a:lnTo>
                <a:lnTo>
                  <a:pt x="6588506" y="753999"/>
                </a:lnTo>
                <a:lnTo>
                  <a:pt x="6588150" y="749020"/>
                </a:lnTo>
                <a:lnTo>
                  <a:pt x="6600952" y="752221"/>
                </a:lnTo>
                <a:lnTo>
                  <a:pt x="6595834" y="729107"/>
                </a:lnTo>
                <a:lnTo>
                  <a:pt x="6582537" y="669036"/>
                </a:lnTo>
                <a:lnTo>
                  <a:pt x="6582207" y="669112"/>
                </a:lnTo>
                <a:lnTo>
                  <a:pt x="6580746" y="666051"/>
                </a:lnTo>
                <a:lnTo>
                  <a:pt x="6580746" y="669442"/>
                </a:lnTo>
                <a:lnTo>
                  <a:pt x="6555714" y="675030"/>
                </a:lnTo>
                <a:lnTo>
                  <a:pt x="6555714" y="750049"/>
                </a:lnTo>
                <a:lnTo>
                  <a:pt x="6371564" y="1487716"/>
                </a:lnTo>
                <a:lnTo>
                  <a:pt x="6366332" y="1474838"/>
                </a:lnTo>
                <a:lnTo>
                  <a:pt x="6366332" y="1508620"/>
                </a:lnTo>
                <a:lnTo>
                  <a:pt x="6300635" y="1771777"/>
                </a:lnTo>
                <a:lnTo>
                  <a:pt x="6297206" y="1768817"/>
                </a:lnTo>
                <a:lnTo>
                  <a:pt x="6297206" y="1785543"/>
                </a:lnTo>
                <a:lnTo>
                  <a:pt x="6250076" y="1974342"/>
                </a:lnTo>
                <a:lnTo>
                  <a:pt x="6243421" y="1946783"/>
                </a:lnTo>
                <a:lnTo>
                  <a:pt x="6243421" y="2000986"/>
                </a:lnTo>
                <a:lnTo>
                  <a:pt x="6167526" y="2304986"/>
                </a:lnTo>
                <a:lnTo>
                  <a:pt x="6161240" y="2288997"/>
                </a:lnTo>
                <a:lnTo>
                  <a:pt x="6161240" y="2323795"/>
                </a:lnTo>
                <a:lnTo>
                  <a:pt x="6158395" y="2325878"/>
                </a:lnTo>
                <a:lnTo>
                  <a:pt x="6158395" y="2341588"/>
                </a:lnTo>
                <a:lnTo>
                  <a:pt x="6032322" y="2846552"/>
                </a:lnTo>
                <a:lnTo>
                  <a:pt x="5786412" y="2613406"/>
                </a:lnTo>
                <a:lnTo>
                  <a:pt x="6158395" y="2341588"/>
                </a:lnTo>
                <a:lnTo>
                  <a:pt x="6158395" y="2325878"/>
                </a:lnTo>
                <a:lnTo>
                  <a:pt x="5789993" y="2595041"/>
                </a:lnTo>
                <a:lnTo>
                  <a:pt x="6035433" y="2003653"/>
                </a:lnTo>
                <a:lnTo>
                  <a:pt x="6161240" y="2323795"/>
                </a:lnTo>
                <a:lnTo>
                  <a:pt x="6161240" y="2288997"/>
                </a:lnTo>
                <a:lnTo>
                  <a:pt x="6042469" y="1986699"/>
                </a:lnTo>
                <a:lnTo>
                  <a:pt x="6167323" y="1685886"/>
                </a:lnTo>
                <a:lnTo>
                  <a:pt x="6243421" y="2000986"/>
                </a:lnTo>
                <a:lnTo>
                  <a:pt x="6243421" y="1946783"/>
                </a:lnTo>
                <a:lnTo>
                  <a:pt x="6179985" y="1684070"/>
                </a:lnTo>
                <a:lnTo>
                  <a:pt x="6297206" y="1785543"/>
                </a:lnTo>
                <a:lnTo>
                  <a:pt x="6297206" y="1768817"/>
                </a:lnTo>
                <a:lnTo>
                  <a:pt x="6176340" y="1664144"/>
                </a:lnTo>
                <a:lnTo>
                  <a:pt x="6304292" y="1355839"/>
                </a:lnTo>
                <a:lnTo>
                  <a:pt x="6366332" y="1508620"/>
                </a:lnTo>
                <a:lnTo>
                  <a:pt x="6366332" y="1474838"/>
                </a:lnTo>
                <a:lnTo>
                  <a:pt x="6311227" y="1339164"/>
                </a:lnTo>
                <a:lnTo>
                  <a:pt x="6555714" y="750049"/>
                </a:lnTo>
                <a:lnTo>
                  <a:pt x="6555714" y="675030"/>
                </a:lnTo>
                <a:lnTo>
                  <a:pt x="6544767" y="677468"/>
                </a:lnTo>
                <a:lnTo>
                  <a:pt x="6544767" y="743458"/>
                </a:lnTo>
                <a:lnTo>
                  <a:pt x="6304445" y="1322489"/>
                </a:lnTo>
                <a:lnTo>
                  <a:pt x="6297523" y="1305458"/>
                </a:lnTo>
                <a:lnTo>
                  <a:pt x="6297523" y="1339176"/>
                </a:lnTo>
                <a:lnTo>
                  <a:pt x="6170574" y="1645081"/>
                </a:lnTo>
                <a:lnTo>
                  <a:pt x="6161151" y="1606067"/>
                </a:lnTo>
                <a:lnTo>
                  <a:pt x="6161151" y="1667776"/>
                </a:lnTo>
                <a:lnTo>
                  <a:pt x="6035814" y="1969757"/>
                </a:lnTo>
                <a:lnTo>
                  <a:pt x="5791390" y="1347711"/>
                </a:lnTo>
                <a:lnTo>
                  <a:pt x="6161151" y="1667776"/>
                </a:lnTo>
                <a:lnTo>
                  <a:pt x="6161151" y="1606067"/>
                </a:lnTo>
                <a:lnTo>
                  <a:pt x="6158293" y="1594231"/>
                </a:lnTo>
                <a:lnTo>
                  <a:pt x="6158293" y="1648498"/>
                </a:lnTo>
                <a:lnTo>
                  <a:pt x="5785307" y="1325524"/>
                </a:lnTo>
                <a:lnTo>
                  <a:pt x="6031865" y="1124991"/>
                </a:lnTo>
                <a:lnTo>
                  <a:pt x="6158293" y="1648498"/>
                </a:lnTo>
                <a:lnTo>
                  <a:pt x="6158293" y="1594231"/>
                </a:lnTo>
                <a:lnTo>
                  <a:pt x="6042838" y="1116063"/>
                </a:lnTo>
                <a:lnTo>
                  <a:pt x="6166180" y="1015746"/>
                </a:lnTo>
                <a:lnTo>
                  <a:pt x="6297523" y="1339176"/>
                </a:lnTo>
                <a:lnTo>
                  <a:pt x="6297523" y="1305458"/>
                </a:lnTo>
                <a:lnTo>
                  <a:pt x="6176467" y="1007389"/>
                </a:lnTo>
                <a:lnTo>
                  <a:pt x="6521920" y="726414"/>
                </a:lnTo>
                <a:lnTo>
                  <a:pt x="6530289" y="729894"/>
                </a:lnTo>
                <a:lnTo>
                  <a:pt x="6527038" y="733679"/>
                </a:lnTo>
                <a:lnTo>
                  <a:pt x="6539319" y="736777"/>
                </a:lnTo>
                <a:lnTo>
                  <a:pt x="6544767" y="743458"/>
                </a:lnTo>
                <a:lnTo>
                  <a:pt x="6544767" y="677468"/>
                </a:lnTo>
                <a:lnTo>
                  <a:pt x="6499352" y="687578"/>
                </a:lnTo>
                <a:lnTo>
                  <a:pt x="6519367" y="712216"/>
                </a:lnTo>
                <a:lnTo>
                  <a:pt x="6171463" y="995070"/>
                </a:lnTo>
                <a:lnTo>
                  <a:pt x="6161176" y="969746"/>
                </a:lnTo>
                <a:lnTo>
                  <a:pt x="6161176" y="1003427"/>
                </a:lnTo>
                <a:lnTo>
                  <a:pt x="6039523" y="1102334"/>
                </a:lnTo>
                <a:lnTo>
                  <a:pt x="5802211" y="119557"/>
                </a:lnTo>
                <a:lnTo>
                  <a:pt x="6161176" y="1003427"/>
                </a:lnTo>
                <a:lnTo>
                  <a:pt x="6161176" y="969746"/>
                </a:lnTo>
                <a:lnTo>
                  <a:pt x="5790743" y="57734"/>
                </a:lnTo>
                <a:lnTo>
                  <a:pt x="6518554" y="627799"/>
                </a:lnTo>
                <a:lnTo>
                  <a:pt x="6498971" y="652780"/>
                </a:lnTo>
                <a:lnTo>
                  <a:pt x="6580746" y="669442"/>
                </a:lnTo>
                <a:lnTo>
                  <a:pt x="6580746" y="666051"/>
                </a:lnTo>
                <a:lnTo>
                  <a:pt x="6566294" y="635635"/>
                </a:lnTo>
                <a:lnTo>
                  <a:pt x="6545961" y="592836"/>
                </a:lnTo>
                <a:lnTo>
                  <a:pt x="6526416" y="617766"/>
                </a:lnTo>
                <a:lnTo>
                  <a:pt x="5779897" y="33147"/>
                </a:lnTo>
                <a:lnTo>
                  <a:pt x="5775960" y="38100"/>
                </a:lnTo>
                <a:lnTo>
                  <a:pt x="5769737" y="39624"/>
                </a:lnTo>
                <a:lnTo>
                  <a:pt x="6028550" y="1111250"/>
                </a:lnTo>
                <a:lnTo>
                  <a:pt x="5771896" y="1319911"/>
                </a:lnTo>
                <a:lnTo>
                  <a:pt x="5776379" y="1325397"/>
                </a:lnTo>
                <a:lnTo>
                  <a:pt x="5775960" y="1325880"/>
                </a:lnTo>
                <a:lnTo>
                  <a:pt x="5769991" y="1328166"/>
                </a:lnTo>
                <a:lnTo>
                  <a:pt x="6028779" y="1986724"/>
                </a:lnTo>
                <a:lnTo>
                  <a:pt x="5770118" y="2609977"/>
                </a:lnTo>
                <a:lnTo>
                  <a:pt x="5775007" y="2612021"/>
                </a:lnTo>
                <a:lnTo>
                  <a:pt x="5775477" y="2612656"/>
                </a:lnTo>
                <a:lnTo>
                  <a:pt x="5771642" y="2616708"/>
                </a:lnTo>
                <a:lnTo>
                  <a:pt x="6028817" y="2860624"/>
                </a:lnTo>
                <a:lnTo>
                  <a:pt x="5769737" y="3898392"/>
                </a:lnTo>
                <a:lnTo>
                  <a:pt x="5771743" y="3898900"/>
                </a:lnTo>
                <a:lnTo>
                  <a:pt x="5776633" y="3901008"/>
                </a:lnTo>
                <a:lnTo>
                  <a:pt x="5779389" y="3905262"/>
                </a:lnTo>
                <a:lnTo>
                  <a:pt x="6521971" y="3423970"/>
                </a:lnTo>
                <a:lnTo>
                  <a:pt x="6539230" y="3450590"/>
                </a:lnTo>
                <a:lnTo>
                  <a:pt x="6565303" y="3406406"/>
                </a:lnTo>
                <a:lnTo>
                  <a:pt x="6582143" y="3377857"/>
                </a:lnTo>
                <a:lnTo>
                  <a:pt x="6582537" y="3378200"/>
                </a:lnTo>
                <a:lnTo>
                  <a:pt x="6582562" y="3377793"/>
                </a:lnTo>
                <a:lnTo>
                  <a:pt x="6596367" y="3317621"/>
                </a:lnTo>
                <a:lnTo>
                  <a:pt x="6601587" y="3294888"/>
                </a:lnTo>
                <a:close/>
              </a:path>
              <a:path w="8722360" h="3938270">
                <a:moveTo>
                  <a:pt x="8722233" y="3377184"/>
                </a:moveTo>
                <a:lnTo>
                  <a:pt x="8709533" y="3370834"/>
                </a:lnTo>
                <a:lnTo>
                  <a:pt x="8646033" y="3339084"/>
                </a:lnTo>
                <a:lnTo>
                  <a:pt x="8646033" y="3370834"/>
                </a:lnTo>
                <a:lnTo>
                  <a:pt x="7673340" y="3370834"/>
                </a:lnTo>
                <a:lnTo>
                  <a:pt x="7673340" y="3383534"/>
                </a:lnTo>
                <a:lnTo>
                  <a:pt x="8646033" y="3383534"/>
                </a:lnTo>
                <a:lnTo>
                  <a:pt x="8646033" y="3415284"/>
                </a:lnTo>
                <a:lnTo>
                  <a:pt x="8709533" y="3383534"/>
                </a:lnTo>
                <a:lnTo>
                  <a:pt x="8722233" y="3377184"/>
                </a:lnTo>
                <a:close/>
              </a:path>
              <a:path w="8722360" h="3938270">
                <a:moveTo>
                  <a:pt x="8722233" y="2023872"/>
                </a:moveTo>
                <a:lnTo>
                  <a:pt x="8709533" y="2017522"/>
                </a:lnTo>
                <a:lnTo>
                  <a:pt x="8646033" y="1985772"/>
                </a:lnTo>
                <a:lnTo>
                  <a:pt x="8646033" y="2017522"/>
                </a:lnTo>
                <a:lnTo>
                  <a:pt x="7673340" y="2017522"/>
                </a:lnTo>
                <a:lnTo>
                  <a:pt x="7673340" y="2030222"/>
                </a:lnTo>
                <a:lnTo>
                  <a:pt x="8646033" y="2030222"/>
                </a:lnTo>
                <a:lnTo>
                  <a:pt x="8646033" y="2061972"/>
                </a:lnTo>
                <a:lnTo>
                  <a:pt x="8709533" y="2030222"/>
                </a:lnTo>
                <a:lnTo>
                  <a:pt x="8722233" y="2023872"/>
                </a:lnTo>
                <a:close/>
              </a:path>
              <a:path w="8722360" h="3938270">
                <a:moveTo>
                  <a:pt x="8722233" y="669036"/>
                </a:moveTo>
                <a:lnTo>
                  <a:pt x="8709533" y="662686"/>
                </a:lnTo>
                <a:lnTo>
                  <a:pt x="8646033" y="630936"/>
                </a:lnTo>
                <a:lnTo>
                  <a:pt x="8646033" y="662686"/>
                </a:lnTo>
                <a:lnTo>
                  <a:pt x="7673340" y="662686"/>
                </a:lnTo>
                <a:lnTo>
                  <a:pt x="7673340" y="675386"/>
                </a:lnTo>
                <a:lnTo>
                  <a:pt x="8646033" y="675386"/>
                </a:lnTo>
                <a:lnTo>
                  <a:pt x="8646033" y="707136"/>
                </a:lnTo>
                <a:lnTo>
                  <a:pt x="8709533" y="675386"/>
                </a:lnTo>
                <a:lnTo>
                  <a:pt x="8722233" y="66903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406140" y="1264666"/>
            <a:ext cx="51244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21164" sz="3150" spc="37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dirty="0" sz="1550" spc="25">
                <a:solidFill>
                  <a:srgbClr val="FF0000"/>
                </a:solidFill>
                <a:latin typeface="Cambria Math"/>
                <a:cs typeface="Cambria Math"/>
              </a:rPr>
              <a:t>(1)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870435" y="6556585"/>
            <a:ext cx="204470" cy="165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dirty="0" sz="850" spc="40">
                <a:solidFill>
                  <a:srgbClr val="FFFFFF"/>
                </a:solidFill>
                <a:latin typeface="Tahoma"/>
                <a:cs typeface="Tahoma"/>
              </a:rPr>
              <a:t>34</a:t>
            </a:fld>
            <a:endParaRPr sz="850">
              <a:latin typeface="Tahoma"/>
              <a:cs typeface="Tahoma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502310" y="286258"/>
            <a:ext cx="7535545" cy="92519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4680"/>
              </a:lnSpc>
              <a:spcBef>
                <a:spcPts val="95"/>
              </a:spcBef>
            </a:pPr>
            <a:r>
              <a:rPr dirty="0" spc="170"/>
              <a:t>A</a:t>
            </a:r>
            <a:r>
              <a:rPr dirty="0" spc="70"/>
              <a:t>c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0"/>
              <a:t>v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95"/>
              <a:t>n</a:t>
            </a:r>
            <a:r>
              <a:rPr dirty="0" spc="75"/>
              <a:t>s</a:t>
            </a:r>
            <a:r>
              <a:rPr dirty="0" spc="-330"/>
              <a:t> </a:t>
            </a:r>
            <a:r>
              <a:rPr dirty="0" sz="2650" spc="-285"/>
              <a:t>(</a:t>
            </a:r>
            <a:r>
              <a:rPr dirty="0" sz="2650" spc="105"/>
              <a:t>o</a:t>
            </a:r>
            <a:r>
              <a:rPr dirty="0" sz="2650" spc="30"/>
              <a:t>u</a:t>
            </a:r>
            <a:r>
              <a:rPr dirty="0" sz="2650" spc="10"/>
              <a:t>t</a:t>
            </a:r>
            <a:r>
              <a:rPr dirty="0" sz="2650" spc="114"/>
              <a:t>p</a:t>
            </a:r>
            <a:r>
              <a:rPr dirty="0" sz="2650" spc="30"/>
              <a:t>u</a:t>
            </a:r>
            <a:r>
              <a:rPr dirty="0" sz="2650" spc="40"/>
              <a:t>t</a:t>
            </a:r>
            <a:r>
              <a:rPr dirty="0" sz="2650" spc="-235"/>
              <a:t> </a:t>
            </a:r>
            <a:r>
              <a:rPr dirty="0" sz="2650" spc="105"/>
              <a:t>o</a:t>
            </a:r>
            <a:r>
              <a:rPr dirty="0" sz="2650" spc="45"/>
              <a:t>f</a:t>
            </a:r>
            <a:r>
              <a:rPr dirty="0" sz="2650" spc="-235"/>
              <a:t> </a:t>
            </a:r>
            <a:r>
              <a:rPr dirty="0" sz="2650" spc="65"/>
              <a:t>n</a:t>
            </a:r>
            <a:r>
              <a:rPr dirty="0" sz="2650" spc="20"/>
              <a:t>e</a:t>
            </a:r>
            <a:r>
              <a:rPr dirty="0" sz="2650" spc="30"/>
              <a:t>u</a:t>
            </a:r>
            <a:r>
              <a:rPr dirty="0" sz="2650" spc="15"/>
              <a:t>r</a:t>
            </a:r>
            <a:r>
              <a:rPr dirty="0" sz="2650" spc="105"/>
              <a:t>o</a:t>
            </a:r>
            <a:r>
              <a:rPr dirty="0" sz="2650" spc="65"/>
              <a:t>n</a:t>
            </a:r>
            <a:r>
              <a:rPr dirty="0" sz="2650" spc="55"/>
              <a:t>s</a:t>
            </a:r>
            <a:r>
              <a:rPr dirty="0" sz="2650" spc="-245"/>
              <a:t> </a:t>
            </a:r>
            <a:r>
              <a:rPr dirty="0" sz="2650" spc="10"/>
              <a:t>t</a:t>
            </a:r>
            <a:r>
              <a:rPr dirty="0" sz="2650" spc="130"/>
              <a:t>o</a:t>
            </a:r>
            <a:r>
              <a:rPr dirty="0" sz="2650" spc="-229"/>
              <a:t> </a:t>
            </a:r>
            <a:r>
              <a:rPr dirty="0" sz="2650" spc="65"/>
              <a:t>n</a:t>
            </a:r>
            <a:r>
              <a:rPr dirty="0" sz="2650" spc="20"/>
              <a:t>e</a:t>
            </a:r>
            <a:r>
              <a:rPr dirty="0" sz="2650" spc="-45"/>
              <a:t>x</a:t>
            </a:r>
            <a:r>
              <a:rPr dirty="0" sz="2650" spc="40"/>
              <a:t>t</a:t>
            </a:r>
            <a:r>
              <a:rPr dirty="0" sz="2650" spc="-245"/>
              <a:t> </a:t>
            </a:r>
            <a:r>
              <a:rPr dirty="0" sz="2650" spc="100"/>
              <a:t>l</a:t>
            </a:r>
            <a:r>
              <a:rPr dirty="0" sz="2650" spc="-40"/>
              <a:t>a</a:t>
            </a:r>
            <a:r>
              <a:rPr dirty="0" sz="2650" spc="5"/>
              <a:t>y</a:t>
            </a:r>
            <a:r>
              <a:rPr dirty="0" sz="2650" spc="20"/>
              <a:t>e</a:t>
            </a:r>
            <a:r>
              <a:rPr dirty="0" sz="2650" spc="15"/>
              <a:t>r</a:t>
            </a:r>
            <a:r>
              <a:rPr dirty="0" sz="2650" spc="-254"/>
              <a:t>)</a:t>
            </a:r>
            <a:endParaRPr sz="2650"/>
          </a:p>
          <a:p>
            <a:pPr marL="4871085">
              <a:lnSpc>
                <a:spcPts val="2400"/>
              </a:lnSpc>
              <a:tabLst>
                <a:tab pos="6667500" algn="l"/>
              </a:tabLst>
            </a:pPr>
            <a:r>
              <a:rPr dirty="0" baseline="-21164" sz="3150" spc="37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dirty="0" sz="1550" spc="25">
                <a:solidFill>
                  <a:srgbClr val="FF0000"/>
                </a:solidFill>
                <a:latin typeface="Cambria Math"/>
                <a:cs typeface="Cambria Math"/>
              </a:rPr>
              <a:t>(2)	</a:t>
            </a:r>
            <a:r>
              <a:rPr dirty="0" baseline="-21164" sz="3150" spc="37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dirty="0" sz="1550" spc="25">
                <a:solidFill>
                  <a:srgbClr val="FF0000"/>
                </a:solidFill>
                <a:latin typeface="Cambria Math"/>
                <a:cs typeface="Cambria Math"/>
              </a:rPr>
              <a:t>(3)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051670" y="1371981"/>
            <a:ext cx="51244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21164" sz="3150" spc="37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dirty="0" sz="1550" spc="25">
                <a:solidFill>
                  <a:srgbClr val="FF0000"/>
                </a:solidFill>
                <a:latin typeface="Cambria Math"/>
                <a:cs typeface="Cambria Math"/>
              </a:rPr>
              <a:t>(4)</a:t>
            </a:r>
            <a:endParaRPr sz="15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5323" y="4157471"/>
            <a:ext cx="3655186" cy="21595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59874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5"/>
              <a:t>M</a:t>
            </a:r>
            <a:r>
              <a:rPr dirty="0" spc="155"/>
              <a:t>o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0"/>
              <a:t>v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  <a:r>
              <a:rPr dirty="0" spc="-315"/>
              <a:t> </a:t>
            </a:r>
            <a:r>
              <a:rPr dirty="0" spc="30"/>
              <a:t>f</a:t>
            </a:r>
            <a:r>
              <a:rPr dirty="0" spc="155"/>
              <a:t>o</a:t>
            </a:r>
            <a:r>
              <a:rPr dirty="0" spc="45"/>
              <a:t>r</a:t>
            </a:r>
            <a:r>
              <a:rPr dirty="0" spc="-315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50"/>
              <a:t>u</a:t>
            </a:r>
            <a:r>
              <a:rPr dirty="0" spc="20"/>
              <a:t>r</a:t>
            </a:r>
            <a:r>
              <a:rPr dirty="0" spc="-50"/>
              <a:t>a</a:t>
            </a:r>
            <a:r>
              <a:rPr dirty="0" spc="190"/>
              <a:t>l</a:t>
            </a:r>
            <a:r>
              <a:rPr dirty="0" spc="-320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25"/>
              <a:t>t</a:t>
            </a:r>
            <a:r>
              <a:rPr dirty="0" spc="75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668527" y="1216253"/>
            <a:ext cx="8761730" cy="243840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dirty="0" sz="2650" spc="80">
                <a:latin typeface="Tahoma"/>
                <a:cs typeface="Tahoma"/>
              </a:rPr>
              <a:t>Use</a:t>
            </a:r>
            <a:r>
              <a:rPr dirty="0" sz="2650" spc="-185">
                <a:latin typeface="Tahoma"/>
                <a:cs typeface="Tahoma"/>
              </a:rPr>
              <a:t> </a:t>
            </a:r>
            <a:r>
              <a:rPr dirty="0" sz="2650" spc="85">
                <a:latin typeface="Tahoma"/>
                <a:cs typeface="Tahoma"/>
              </a:rPr>
              <a:t>biology</a:t>
            </a:r>
            <a:r>
              <a:rPr dirty="0" sz="2650" spc="-175">
                <a:latin typeface="Tahoma"/>
                <a:cs typeface="Tahoma"/>
              </a:rPr>
              <a:t> </a:t>
            </a:r>
            <a:r>
              <a:rPr dirty="0" sz="2650" spc="25">
                <a:latin typeface="Tahoma"/>
                <a:cs typeface="Tahoma"/>
              </a:rPr>
              <a:t>as</a:t>
            </a:r>
            <a:r>
              <a:rPr dirty="0" sz="2650" spc="-180">
                <a:latin typeface="Tahoma"/>
                <a:cs typeface="Tahoma"/>
              </a:rPr>
              <a:t> </a:t>
            </a:r>
            <a:r>
              <a:rPr dirty="0" sz="2650" spc="60">
                <a:latin typeface="Tahoma"/>
                <a:cs typeface="Tahoma"/>
              </a:rPr>
              <a:t>inspiration</a:t>
            </a:r>
            <a:r>
              <a:rPr dirty="0" sz="2650" spc="-160">
                <a:latin typeface="Tahoma"/>
                <a:cs typeface="Tahoma"/>
              </a:rPr>
              <a:t> </a:t>
            </a:r>
            <a:r>
              <a:rPr dirty="0" sz="2650" spc="70">
                <a:latin typeface="Tahoma"/>
                <a:cs typeface="Tahoma"/>
              </a:rPr>
              <a:t>for</a:t>
            </a:r>
            <a:r>
              <a:rPr dirty="0" sz="2650" spc="-180">
                <a:latin typeface="Tahoma"/>
                <a:cs typeface="Tahoma"/>
              </a:rPr>
              <a:t> </a:t>
            </a:r>
            <a:r>
              <a:rPr dirty="0" sz="2650" spc="55">
                <a:latin typeface="Tahoma"/>
                <a:cs typeface="Tahoma"/>
              </a:rPr>
              <a:t>mathematical</a:t>
            </a:r>
            <a:r>
              <a:rPr dirty="0" sz="2650" spc="-170">
                <a:latin typeface="Tahoma"/>
                <a:cs typeface="Tahoma"/>
              </a:rPr>
              <a:t> </a:t>
            </a:r>
            <a:r>
              <a:rPr dirty="0" sz="2650" spc="114">
                <a:latin typeface="Tahoma"/>
                <a:cs typeface="Tahoma"/>
              </a:rPr>
              <a:t>model</a:t>
            </a:r>
            <a:endParaRPr sz="265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dirty="0" sz="2650" spc="40">
                <a:latin typeface="Tahoma"/>
                <a:cs typeface="Tahoma"/>
              </a:rPr>
              <a:t>Get</a:t>
            </a:r>
            <a:r>
              <a:rPr dirty="0" sz="2650" spc="-180">
                <a:latin typeface="Tahoma"/>
                <a:cs typeface="Tahoma"/>
              </a:rPr>
              <a:t> </a:t>
            </a:r>
            <a:r>
              <a:rPr dirty="0" sz="2650" spc="50">
                <a:latin typeface="Tahoma"/>
                <a:cs typeface="Tahoma"/>
              </a:rPr>
              <a:t>signals</a:t>
            </a:r>
            <a:r>
              <a:rPr dirty="0" sz="2650" spc="-165">
                <a:latin typeface="Tahoma"/>
                <a:cs typeface="Tahoma"/>
              </a:rPr>
              <a:t> </a:t>
            </a:r>
            <a:r>
              <a:rPr dirty="0" sz="2650" spc="80">
                <a:latin typeface="Tahoma"/>
                <a:cs typeface="Tahoma"/>
              </a:rPr>
              <a:t>from</a:t>
            </a:r>
            <a:r>
              <a:rPr dirty="0" sz="2650" spc="-190">
                <a:latin typeface="Tahoma"/>
                <a:cs typeface="Tahoma"/>
              </a:rPr>
              <a:t> </a:t>
            </a:r>
            <a:r>
              <a:rPr dirty="0" sz="2650" spc="65">
                <a:latin typeface="Tahoma"/>
                <a:cs typeface="Tahoma"/>
              </a:rPr>
              <a:t>previous</a:t>
            </a:r>
            <a:r>
              <a:rPr dirty="0" sz="2650" spc="-185">
                <a:latin typeface="Tahoma"/>
                <a:cs typeface="Tahoma"/>
              </a:rPr>
              <a:t> </a:t>
            </a:r>
            <a:r>
              <a:rPr dirty="0" sz="2650" spc="70">
                <a:latin typeface="Tahoma"/>
                <a:cs typeface="Tahoma"/>
              </a:rPr>
              <a:t>neurons</a:t>
            </a:r>
            <a:endParaRPr sz="265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dirty="0" sz="2650" spc="40">
                <a:latin typeface="Tahoma"/>
                <a:cs typeface="Tahoma"/>
              </a:rPr>
              <a:t>Generate</a:t>
            </a:r>
            <a:r>
              <a:rPr dirty="0" sz="2650" spc="-180">
                <a:latin typeface="Tahoma"/>
                <a:cs typeface="Tahoma"/>
              </a:rPr>
              <a:t> </a:t>
            </a:r>
            <a:r>
              <a:rPr dirty="0" sz="2650" spc="35">
                <a:latin typeface="Tahoma"/>
                <a:cs typeface="Tahoma"/>
              </a:rPr>
              <a:t>sign</a:t>
            </a:r>
            <a:r>
              <a:rPr dirty="0" sz="2650" spc="25">
                <a:latin typeface="Tahoma"/>
                <a:cs typeface="Tahoma"/>
              </a:rPr>
              <a:t>a</a:t>
            </a:r>
            <a:r>
              <a:rPr dirty="0" sz="2650" spc="95">
                <a:latin typeface="Tahoma"/>
                <a:cs typeface="Tahoma"/>
              </a:rPr>
              <a:t>ls</a:t>
            </a:r>
            <a:r>
              <a:rPr dirty="0" sz="2650" spc="-175">
                <a:latin typeface="Tahoma"/>
                <a:cs typeface="Tahoma"/>
              </a:rPr>
              <a:t> </a:t>
            </a:r>
            <a:r>
              <a:rPr dirty="0" sz="2650" spc="-30">
                <a:latin typeface="Tahoma"/>
                <a:cs typeface="Tahoma"/>
              </a:rPr>
              <a:t>(or</a:t>
            </a:r>
            <a:r>
              <a:rPr dirty="0" sz="2650" spc="-180">
                <a:latin typeface="Tahoma"/>
                <a:cs typeface="Tahoma"/>
              </a:rPr>
              <a:t> </a:t>
            </a:r>
            <a:r>
              <a:rPr dirty="0" sz="2650" spc="100">
                <a:latin typeface="Tahoma"/>
                <a:cs typeface="Tahoma"/>
              </a:rPr>
              <a:t>no</a:t>
            </a:r>
            <a:r>
              <a:rPr dirty="0" sz="2650" spc="45">
                <a:latin typeface="Tahoma"/>
                <a:cs typeface="Tahoma"/>
              </a:rPr>
              <a:t>t</a:t>
            </a:r>
            <a:r>
              <a:rPr dirty="0" sz="2650" spc="-254">
                <a:latin typeface="Tahoma"/>
                <a:cs typeface="Tahoma"/>
              </a:rPr>
              <a:t>)</a:t>
            </a:r>
            <a:r>
              <a:rPr dirty="0" sz="2650" spc="-180">
                <a:latin typeface="Tahoma"/>
                <a:cs typeface="Tahoma"/>
              </a:rPr>
              <a:t> </a:t>
            </a:r>
            <a:r>
              <a:rPr dirty="0" sz="2650" spc="65">
                <a:latin typeface="Tahoma"/>
                <a:cs typeface="Tahoma"/>
              </a:rPr>
              <a:t>according</a:t>
            </a:r>
            <a:r>
              <a:rPr dirty="0" sz="2650" spc="-180">
                <a:latin typeface="Tahoma"/>
                <a:cs typeface="Tahoma"/>
              </a:rPr>
              <a:t> </a:t>
            </a:r>
            <a:r>
              <a:rPr dirty="0" sz="2650" spc="25">
                <a:latin typeface="Tahoma"/>
                <a:cs typeface="Tahoma"/>
              </a:rPr>
              <a:t>t</a:t>
            </a:r>
            <a:r>
              <a:rPr dirty="0" sz="2650" spc="130">
                <a:latin typeface="Tahoma"/>
                <a:cs typeface="Tahoma"/>
              </a:rPr>
              <a:t>o</a:t>
            </a:r>
            <a:r>
              <a:rPr dirty="0" sz="2650" spc="-180">
                <a:latin typeface="Tahoma"/>
                <a:cs typeface="Tahoma"/>
              </a:rPr>
              <a:t> </a:t>
            </a:r>
            <a:r>
              <a:rPr dirty="0" sz="2650" spc="35">
                <a:latin typeface="Tahoma"/>
                <a:cs typeface="Tahoma"/>
              </a:rPr>
              <a:t>i</a:t>
            </a:r>
            <a:r>
              <a:rPr dirty="0" sz="2650" spc="95">
                <a:latin typeface="Tahoma"/>
                <a:cs typeface="Tahoma"/>
              </a:rPr>
              <a:t>npu</a:t>
            </a:r>
            <a:r>
              <a:rPr dirty="0" sz="2650" spc="40">
                <a:latin typeface="Tahoma"/>
                <a:cs typeface="Tahoma"/>
              </a:rPr>
              <a:t>t</a:t>
            </a:r>
            <a:r>
              <a:rPr dirty="0" sz="2650" spc="55">
                <a:latin typeface="Tahoma"/>
                <a:cs typeface="Tahoma"/>
              </a:rPr>
              <a:t>s</a:t>
            </a:r>
            <a:endParaRPr sz="265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dirty="0" sz="2650" spc="70">
                <a:latin typeface="Tahoma"/>
                <a:cs typeface="Tahoma"/>
              </a:rPr>
              <a:t>Pass</a:t>
            </a:r>
            <a:r>
              <a:rPr dirty="0" sz="2650" spc="-195">
                <a:latin typeface="Tahoma"/>
                <a:cs typeface="Tahoma"/>
              </a:rPr>
              <a:t> </a:t>
            </a:r>
            <a:r>
              <a:rPr dirty="0" sz="2650" spc="50">
                <a:latin typeface="Tahoma"/>
                <a:cs typeface="Tahoma"/>
              </a:rPr>
              <a:t>signals</a:t>
            </a:r>
            <a:r>
              <a:rPr dirty="0" sz="2650" spc="-180">
                <a:latin typeface="Tahoma"/>
                <a:cs typeface="Tahoma"/>
              </a:rPr>
              <a:t> </a:t>
            </a:r>
            <a:r>
              <a:rPr dirty="0" sz="2650" spc="110">
                <a:latin typeface="Tahoma"/>
                <a:cs typeface="Tahoma"/>
              </a:rPr>
              <a:t>on</a:t>
            </a:r>
            <a:r>
              <a:rPr dirty="0" sz="2650" spc="-175">
                <a:latin typeface="Tahoma"/>
                <a:cs typeface="Tahoma"/>
              </a:rPr>
              <a:t> </a:t>
            </a:r>
            <a:r>
              <a:rPr dirty="0" sz="2650" spc="85">
                <a:latin typeface="Tahoma"/>
                <a:cs typeface="Tahoma"/>
              </a:rPr>
              <a:t>to</a:t>
            </a:r>
            <a:r>
              <a:rPr dirty="0" sz="2650" spc="-185">
                <a:latin typeface="Tahoma"/>
                <a:cs typeface="Tahoma"/>
              </a:rPr>
              <a:t> </a:t>
            </a:r>
            <a:r>
              <a:rPr dirty="0" sz="2650" spc="35">
                <a:latin typeface="Tahoma"/>
                <a:cs typeface="Tahoma"/>
              </a:rPr>
              <a:t>next</a:t>
            </a:r>
            <a:r>
              <a:rPr dirty="0" sz="2650" spc="-180">
                <a:latin typeface="Tahoma"/>
                <a:cs typeface="Tahoma"/>
              </a:rPr>
              <a:t> </a:t>
            </a:r>
            <a:r>
              <a:rPr dirty="0" sz="2650" spc="70">
                <a:latin typeface="Tahoma"/>
                <a:cs typeface="Tahoma"/>
              </a:rPr>
              <a:t>neurons</a:t>
            </a:r>
            <a:endParaRPr sz="265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dirty="0" sz="2650" spc="60">
                <a:latin typeface="Tahoma"/>
                <a:cs typeface="Tahoma"/>
              </a:rPr>
              <a:t>By</a:t>
            </a:r>
            <a:r>
              <a:rPr dirty="0" sz="2650" spc="-185">
                <a:latin typeface="Tahoma"/>
                <a:cs typeface="Tahoma"/>
              </a:rPr>
              <a:t> </a:t>
            </a:r>
            <a:r>
              <a:rPr dirty="0" sz="2650" spc="45">
                <a:latin typeface="Tahoma"/>
                <a:cs typeface="Tahoma"/>
              </a:rPr>
              <a:t>layering</a:t>
            </a:r>
            <a:r>
              <a:rPr dirty="0" sz="2650" spc="-180">
                <a:latin typeface="Tahoma"/>
                <a:cs typeface="Tahoma"/>
              </a:rPr>
              <a:t> </a:t>
            </a:r>
            <a:r>
              <a:rPr dirty="0" sz="2650" spc="55">
                <a:latin typeface="Tahoma"/>
                <a:cs typeface="Tahoma"/>
              </a:rPr>
              <a:t>many</a:t>
            </a:r>
            <a:r>
              <a:rPr dirty="0" sz="2650" spc="-170">
                <a:latin typeface="Tahoma"/>
                <a:cs typeface="Tahoma"/>
              </a:rPr>
              <a:t> </a:t>
            </a:r>
            <a:r>
              <a:rPr dirty="0" sz="2650" spc="35">
                <a:latin typeface="Tahoma"/>
                <a:cs typeface="Tahoma"/>
              </a:rPr>
              <a:t>neurons,</a:t>
            </a:r>
            <a:r>
              <a:rPr dirty="0" sz="2650" spc="-180">
                <a:latin typeface="Tahoma"/>
                <a:cs typeface="Tahoma"/>
              </a:rPr>
              <a:t> </a:t>
            </a:r>
            <a:r>
              <a:rPr dirty="0" sz="2650" spc="50">
                <a:latin typeface="Tahoma"/>
                <a:cs typeface="Tahoma"/>
              </a:rPr>
              <a:t>can</a:t>
            </a:r>
            <a:r>
              <a:rPr dirty="0" sz="2650" spc="-180">
                <a:latin typeface="Tahoma"/>
                <a:cs typeface="Tahoma"/>
              </a:rPr>
              <a:t> </a:t>
            </a:r>
            <a:r>
              <a:rPr dirty="0" sz="2650" spc="35">
                <a:latin typeface="Tahoma"/>
                <a:cs typeface="Tahoma"/>
              </a:rPr>
              <a:t>create</a:t>
            </a:r>
            <a:r>
              <a:rPr dirty="0" sz="2650" spc="-190">
                <a:latin typeface="Tahoma"/>
                <a:cs typeface="Tahoma"/>
              </a:rPr>
              <a:t> </a:t>
            </a:r>
            <a:r>
              <a:rPr dirty="0" sz="2650" spc="85">
                <a:latin typeface="Tahoma"/>
                <a:cs typeface="Tahoma"/>
              </a:rPr>
              <a:t>complex</a:t>
            </a:r>
            <a:r>
              <a:rPr dirty="0" sz="2650" spc="-180">
                <a:latin typeface="Tahoma"/>
                <a:cs typeface="Tahoma"/>
              </a:rPr>
              <a:t> </a:t>
            </a:r>
            <a:r>
              <a:rPr dirty="0" sz="2650" spc="110">
                <a:latin typeface="Tahoma"/>
                <a:cs typeface="Tahoma"/>
              </a:rPr>
              <a:t>model</a:t>
            </a:r>
            <a:endParaRPr sz="2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6894576" y="20071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94576" y="200710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94576" y="33619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3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94576" y="3361944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3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84893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/>
              <a:t>Matrix</a:t>
            </a:r>
            <a:r>
              <a:rPr dirty="0" spc="-345"/>
              <a:t> </a:t>
            </a:r>
            <a:r>
              <a:rPr dirty="0" spc="50"/>
              <a:t>representation</a:t>
            </a:r>
            <a:r>
              <a:rPr dirty="0" spc="-325"/>
              <a:t> </a:t>
            </a:r>
            <a:r>
              <a:rPr dirty="0" spc="105"/>
              <a:t>of</a:t>
            </a:r>
            <a:r>
              <a:rPr dirty="0" spc="-315"/>
              <a:t> </a:t>
            </a:r>
            <a:r>
              <a:rPr dirty="0" spc="80"/>
              <a:t>computation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72655" y="3578097"/>
            <a:ext cx="2425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2967" y="3770121"/>
            <a:ext cx="19748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5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2350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88226" y="4708905"/>
            <a:ext cx="1104265" cy="1058545"/>
            <a:chOff x="6888226" y="4708905"/>
            <a:chExt cx="1104265" cy="1058545"/>
          </a:xfrm>
        </p:grpSpPr>
        <p:sp>
          <p:nvSpPr>
            <p:cNvPr id="11" name="object 11"/>
            <p:cNvSpPr/>
            <p:nvPr/>
          </p:nvSpPr>
          <p:spPr>
            <a:xfrm>
              <a:off x="6894576" y="4715255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90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4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90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3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94576" y="4715255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3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90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4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90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247255" y="4932426"/>
            <a:ext cx="4584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706357" y="5231638"/>
            <a:ext cx="1104265" cy="1058545"/>
            <a:chOff x="8706357" y="5231638"/>
            <a:chExt cx="1104265" cy="1058545"/>
          </a:xfrm>
        </p:grpSpPr>
        <p:sp>
          <p:nvSpPr>
            <p:cNvPr id="15" name="object 15"/>
            <p:cNvSpPr/>
            <p:nvPr/>
          </p:nvSpPr>
          <p:spPr>
            <a:xfrm>
              <a:off x="8712707" y="5237988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11"/>
                  </a:lnTo>
                  <a:lnTo>
                    <a:pt x="8788" y="616693"/>
                  </a:lnTo>
                  <a:lnTo>
                    <a:pt x="19485" y="661694"/>
                  </a:lnTo>
                  <a:lnTo>
                    <a:pt x="34127" y="705129"/>
                  </a:lnTo>
                  <a:lnTo>
                    <a:pt x="52523" y="746814"/>
                  </a:lnTo>
                  <a:lnTo>
                    <a:pt x="74478" y="786564"/>
                  </a:lnTo>
                  <a:lnTo>
                    <a:pt x="99801" y="824195"/>
                  </a:lnTo>
                  <a:lnTo>
                    <a:pt x="128300" y="859521"/>
                  </a:lnTo>
                  <a:lnTo>
                    <a:pt x="159781" y="892359"/>
                  </a:lnTo>
                  <a:lnTo>
                    <a:pt x="194053" y="922523"/>
                  </a:lnTo>
                  <a:lnTo>
                    <a:pt x="230923" y="949830"/>
                  </a:lnTo>
                  <a:lnTo>
                    <a:pt x="270199" y="974095"/>
                  </a:lnTo>
                  <a:lnTo>
                    <a:pt x="311688" y="995133"/>
                  </a:lnTo>
                  <a:lnTo>
                    <a:pt x="355197" y="1012760"/>
                  </a:lnTo>
                  <a:lnTo>
                    <a:pt x="400535" y="1026791"/>
                  </a:lnTo>
                  <a:lnTo>
                    <a:pt x="447508" y="1037042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2"/>
                  </a:lnTo>
                  <a:lnTo>
                    <a:pt x="690648" y="1026791"/>
                  </a:lnTo>
                  <a:lnTo>
                    <a:pt x="735986" y="1012760"/>
                  </a:lnTo>
                  <a:lnTo>
                    <a:pt x="779495" y="995133"/>
                  </a:lnTo>
                  <a:lnTo>
                    <a:pt x="820984" y="974095"/>
                  </a:lnTo>
                  <a:lnTo>
                    <a:pt x="860260" y="949830"/>
                  </a:lnTo>
                  <a:lnTo>
                    <a:pt x="897130" y="922523"/>
                  </a:lnTo>
                  <a:lnTo>
                    <a:pt x="931402" y="892359"/>
                  </a:lnTo>
                  <a:lnTo>
                    <a:pt x="962883" y="859521"/>
                  </a:lnTo>
                  <a:lnTo>
                    <a:pt x="991382" y="824195"/>
                  </a:lnTo>
                  <a:lnTo>
                    <a:pt x="1016705" y="786564"/>
                  </a:lnTo>
                  <a:lnTo>
                    <a:pt x="1038660" y="746814"/>
                  </a:lnTo>
                  <a:lnTo>
                    <a:pt x="1057056" y="705129"/>
                  </a:lnTo>
                  <a:lnTo>
                    <a:pt x="1071698" y="661694"/>
                  </a:lnTo>
                  <a:lnTo>
                    <a:pt x="1082395" y="616693"/>
                  </a:lnTo>
                  <a:lnTo>
                    <a:pt x="1088954" y="570311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712707" y="5237988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11"/>
                  </a:lnTo>
                  <a:lnTo>
                    <a:pt x="1082395" y="616693"/>
                  </a:lnTo>
                  <a:lnTo>
                    <a:pt x="1071698" y="661694"/>
                  </a:lnTo>
                  <a:lnTo>
                    <a:pt x="1057056" y="705129"/>
                  </a:lnTo>
                  <a:lnTo>
                    <a:pt x="1038660" y="746814"/>
                  </a:lnTo>
                  <a:lnTo>
                    <a:pt x="1016705" y="786564"/>
                  </a:lnTo>
                  <a:lnTo>
                    <a:pt x="991382" y="824195"/>
                  </a:lnTo>
                  <a:lnTo>
                    <a:pt x="962883" y="859521"/>
                  </a:lnTo>
                  <a:lnTo>
                    <a:pt x="931402" y="892359"/>
                  </a:lnTo>
                  <a:lnTo>
                    <a:pt x="897130" y="922523"/>
                  </a:lnTo>
                  <a:lnTo>
                    <a:pt x="860260" y="949830"/>
                  </a:lnTo>
                  <a:lnTo>
                    <a:pt x="820984" y="974095"/>
                  </a:lnTo>
                  <a:lnTo>
                    <a:pt x="779495" y="995133"/>
                  </a:lnTo>
                  <a:lnTo>
                    <a:pt x="735986" y="1012760"/>
                  </a:lnTo>
                  <a:lnTo>
                    <a:pt x="690648" y="1026791"/>
                  </a:lnTo>
                  <a:lnTo>
                    <a:pt x="643675" y="1037042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2"/>
                  </a:lnTo>
                  <a:lnTo>
                    <a:pt x="400535" y="1026791"/>
                  </a:lnTo>
                  <a:lnTo>
                    <a:pt x="355197" y="1012760"/>
                  </a:lnTo>
                  <a:lnTo>
                    <a:pt x="311688" y="995133"/>
                  </a:lnTo>
                  <a:lnTo>
                    <a:pt x="270199" y="974095"/>
                  </a:lnTo>
                  <a:lnTo>
                    <a:pt x="230923" y="949830"/>
                  </a:lnTo>
                  <a:lnTo>
                    <a:pt x="194053" y="922523"/>
                  </a:lnTo>
                  <a:lnTo>
                    <a:pt x="159781" y="892359"/>
                  </a:lnTo>
                  <a:lnTo>
                    <a:pt x="128300" y="859521"/>
                  </a:lnTo>
                  <a:lnTo>
                    <a:pt x="99801" y="824195"/>
                  </a:lnTo>
                  <a:lnTo>
                    <a:pt x="74478" y="786564"/>
                  </a:lnTo>
                  <a:lnTo>
                    <a:pt x="52523" y="746814"/>
                  </a:lnTo>
                  <a:lnTo>
                    <a:pt x="34127" y="705129"/>
                  </a:lnTo>
                  <a:lnTo>
                    <a:pt x="19485" y="661694"/>
                  </a:lnTo>
                  <a:lnTo>
                    <a:pt x="8788" y="616693"/>
                  </a:lnTo>
                  <a:lnTo>
                    <a:pt x="2229" y="570311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211436" y="5454802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706357" y="3943858"/>
            <a:ext cx="1104265" cy="1058545"/>
            <a:chOff x="8706357" y="3943858"/>
            <a:chExt cx="1104265" cy="1058545"/>
          </a:xfrm>
        </p:grpSpPr>
        <p:sp>
          <p:nvSpPr>
            <p:cNvPr id="19" name="object 19"/>
            <p:cNvSpPr/>
            <p:nvPr/>
          </p:nvSpPr>
          <p:spPr>
            <a:xfrm>
              <a:off x="8712707" y="3950208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90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4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90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712707" y="3950208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90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4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90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211436" y="416707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706357" y="2656077"/>
            <a:ext cx="1104265" cy="1058545"/>
            <a:chOff x="8706357" y="2656077"/>
            <a:chExt cx="1104265" cy="1058545"/>
          </a:xfrm>
        </p:grpSpPr>
        <p:sp>
          <p:nvSpPr>
            <p:cNvPr id="23" name="object 23"/>
            <p:cNvSpPr/>
            <p:nvPr/>
          </p:nvSpPr>
          <p:spPr>
            <a:xfrm>
              <a:off x="8712707" y="26624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2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90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4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2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712707" y="2662427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5">
                  <a:moveTo>
                    <a:pt x="0" y="522732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2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4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90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211436" y="2879293"/>
            <a:ext cx="2641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706357" y="1369822"/>
            <a:ext cx="1104265" cy="1058545"/>
            <a:chOff x="8706357" y="1369822"/>
            <a:chExt cx="1104265" cy="1058545"/>
          </a:xfrm>
        </p:grpSpPr>
        <p:sp>
          <p:nvSpPr>
            <p:cNvPr id="27" name="object 27"/>
            <p:cNvSpPr/>
            <p:nvPr/>
          </p:nvSpPr>
          <p:spPr>
            <a:xfrm>
              <a:off x="8712707" y="1376172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545592" y="0"/>
                  </a:moveTo>
                  <a:lnTo>
                    <a:pt x="495924" y="2136"/>
                  </a:lnTo>
                  <a:lnTo>
                    <a:pt x="447508" y="8422"/>
                  </a:lnTo>
                  <a:lnTo>
                    <a:pt x="400535" y="18674"/>
                  </a:lnTo>
                  <a:lnTo>
                    <a:pt x="355197" y="32706"/>
                  </a:lnTo>
                  <a:lnTo>
                    <a:pt x="311688" y="50334"/>
                  </a:lnTo>
                  <a:lnTo>
                    <a:pt x="270199" y="71374"/>
                  </a:lnTo>
                  <a:lnTo>
                    <a:pt x="230923" y="95640"/>
                  </a:lnTo>
                  <a:lnTo>
                    <a:pt x="194053" y="122948"/>
                  </a:lnTo>
                  <a:lnTo>
                    <a:pt x="159781" y="153114"/>
                  </a:lnTo>
                  <a:lnTo>
                    <a:pt x="128300" y="185953"/>
                  </a:lnTo>
                  <a:lnTo>
                    <a:pt x="99801" y="221280"/>
                  </a:lnTo>
                  <a:lnTo>
                    <a:pt x="74478" y="258910"/>
                  </a:lnTo>
                  <a:lnTo>
                    <a:pt x="52523" y="298660"/>
                  </a:lnTo>
                  <a:lnTo>
                    <a:pt x="34127" y="340344"/>
                  </a:lnTo>
                  <a:lnTo>
                    <a:pt x="19485" y="383778"/>
                  </a:lnTo>
                  <a:lnTo>
                    <a:pt x="8788" y="428777"/>
                  </a:lnTo>
                  <a:lnTo>
                    <a:pt x="2229" y="475156"/>
                  </a:lnTo>
                  <a:lnTo>
                    <a:pt x="0" y="522731"/>
                  </a:lnTo>
                  <a:lnTo>
                    <a:pt x="2229" y="570307"/>
                  </a:lnTo>
                  <a:lnTo>
                    <a:pt x="8788" y="616686"/>
                  </a:lnTo>
                  <a:lnTo>
                    <a:pt x="19485" y="661685"/>
                  </a:lnTo>
                  <a:lnTo>
                    <a:pt x="34127" y="705119"/>
                  </a:lnTo>
                  <a:lnTo>
                    <a:pt x="52523" y="746803"/>
                  </a:lnTo>
                  <a:lnTo>
                    <a:pt x="74478" y="786553"/>
                  </a:lnTo>
                  <a:lnTo>
                    <a:pt x="99801" y="824183"/>
                  </a:lnTo>
                  <a:lnTo>
                    <a:pt x="128300" y="859510"/>
                  </a:lnTo>
                  <a:lnTo>
                    <a:pt x="159781" y="892349"/>
                  </a:lnTo>
                  <a:lnTo>
                    <a:pt x="194053" y="922515"/>
                  </a:lnTo>
                  <a:lnTo>
                    <a:pt x="230923" y="949823"/>
                  </a:lnTo>
                  <a:lnTo>
                    <a:pt x="270199" y="974089"/>
                  </a:lnTo>
                  <a:lnTo>
                    <a:pt x="311688" y="995129"/>
                  </a:lnTo>
                  <a:lnTo>
                    <a:pt x="355197" y="1012757"/>
                  </a:lnTo>
                  <a:lnTo>
                    <a:pt x="400535" y="1026789"/>
                  </a:lnTo>
                  <a:lnTo>
                    <a:pt x="447508" y="1037041"/>
                  </a:lnTo>
                  <a:lnTo>
                    <a:pt x="495924" y="1043327"/>
                  </a:lnTo>
                  <a:lnTo>
                    <a:pt x="545592" y="1045463"/>
                  </a:lnTo>
                  <a:lnTo>
                    <a:pt x="595259" y="1043327"/>
                  </a:lnTo>
                  <a:lnTo>
                    <a:pt x="643675" y="1037041"/>
                  </a:lnTo>
                  <a:lnTo>
                    <a:pt x="690648" y="1026789"/>
                  </a:lnTo>
                  <a:lnTo>
                    <a:pt x="735986" y="1012757"/>
                  </a:lnTo>
                  <a:lnTo>
                    <a:pt x="779495" y="995129"/>
                  </a:lnTo>
                  <a:lnTo>
                    <a:pt x="820984" y="974089"/>
                  </a:lnTo>
                  <a:lnTo>
                    <a:pt x="860260" y="949823"/>
                  </a:lnTo>
                  <a:lnTo>
                    <a:pt x="897130" y="922515"/>
                  </a:lnTo>
                  <a:lnTo>
                    <a:pt x="931402" y="892349"/>
                  </a:lnTo>
                  <a:lnTo>
                    <a:pt x="962883" y="859510"/>
                  </a:lnTo>
                  <a:lnTo>
                    <a:pt x="991382" y="824183"/>
                  </a:lnTo>
                  <a:lnTo>
                    <a:pt x="1016705" y="786553"/>
                  </a:lnTo>
                  <a:lnTo>
                    <a:pt x="1038660" y="746803"/>
                  </a:lnTo>
                  <a:lnTo>
                    <a:pt x="1057056" y="705119"/>
                  </a:lnTo>
                  <a:lnTo>
                    <a:pt x="1071698" y="661685"/>
                  </a:lnTo>
                  <a:lnTo>
                    <a:pt x="1082395" y="616686"/>
                  </a:lnTo>
                  <a:lnTo>
                    <a:pt x="1088954" y="570307"/>
                  </a:lnTo>
                  <a:lnTo>
                    <a:pt x="1091184" y="522731"/>
                  </a:lnTo>
                  <a:lnTo>
                    <a:pt x="1088954" y="475156"/>
                  </a:lnTo>
                  <a:lnTo>
                    <a:pt x="1082395" y="428777"/>
                  </a:lnTo>
                  <a:lnTo>
                    <a:pt x="1071698" y="383778"/>
                  </a:lnTo>
                  <a:lnTo>
                    <a:pt x="1057056" y="340344"/>
                  </a:lnTo>
                  <a:lnTo>
                    <a:pt x="1038660" y="298660"/>
                  </a:lnTo>
                  <a:lnTo>
                    <a:pt x="1016705" y="258910"/>
                  </a:lnTo>
                  <a:lnTo>
                    <a:pt x="991382" y="221280"/>
                  </a:lnTo>
                  <a:lnTo>
                    <a:pt x="962883" y="185953"/>
                  </a:lnTo>
                  <a:lnTo>
                    <a:pt x="931402" y="153114"/>
                  </a:lnTo>
                  <a:lnTo>
                    <a:pt x="897130" y="122948"/>
                  </a:lnTo>
                  <a:lnTo>
                    <a:pt x="860260" y="95640"/>
                  </a:lnTo>
                  <a:lnTo>
                    <a:pt x="820984" y="71374"/>
                  </a:lnTo>
                  <a:lnTo>
                    <a:pt x="779495" y="50334"/>
                  </a:lnTo>
                  <a:lnTo>
                    <a:pt x="735986" y="32706"/>
                  </a:lnTo>
                  <a:lnTo>
                    <a:pt x="690648" y="18674"/>
                  </a:lnTo>
                  <a:lnTo>
                    <a:pt x="643675" y="8422"/>
                  </a:lnTo>
                  <a:lnTo>
                    <a:pt x="595259" y="2136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712707" y="1376172"/>
              <a:ext cx="1091565" cy="1045844"/>
            </a:xfrm>
            <a:custGeom>
              <a:avLst/>
              <a:gdLst/>
              <a:ahLst/>
              <a:cxnLst/>
              <a:rect l="l" t="t" r="r" b="b"/>
              <a:pathLst>
                <a:path w="1091565" h="1045844">
                  <a:moveTo>
                    <a:pt x="0" y="522731"/>
                  </a:moveTo>
                  <a:lnTo>
                    <a:pt x="2229" y="475156"/>
                  </a:lnTo>
                  <a:lnTo>
                    <a:pt x="8788" y="428777"/>
                  </a:lnTo>
                  <a:lnTo>
                    <a:pt x="19485" y="383778"/>
                  </a:lnTo>
                  <a:lnTo>
                    <a:pt x="34127" y="340344"/>
                  </a:lnTo>
                  <a:lnTo>
                    <a:pt x="52523" y="298660"/>
                  </a:lnTo>
                  <a:lnTo>
                    <a:pt x="74478" y="258910"/>
                  </a:lnTo>
                  <a:lnTo>
                    <a:pt x="99801" y="221280"/>
                  </a:lnTo>
                  <a:lnTo>
                    <a:pt x="128300" y="185953"/>
                  </a:lnTo>
                  <a:lnTo>
                    <a:pt x="159781" y="153114"/>
                  </a:lnTo>
                  <a:lnTo>
                    <a:pt x="194053" y="122948"/>
                  </a:lnTo>
                  <a:lnTo>
                    <a:pt x="230923" y="95640"/>
                  </a:lnTo>
                  <a:lnTo>
                    <a:pt x="270199" y="71374"/>
                  </a:lnTo>
                  <a:lnTo>
                    <a:pt x="311688" y="50334"/>
                  </a:lnTo>
                  <a:lnTo>
                    <a:pt x="355197" y="32706"/>
                  </a:lnTo>
                  <a:lnTo>
                    <a:pt x="400535" y="18674"/>
                  </a:lnTo>
                  <a:lnTo>
                    <a:pt x="447508" y="8422"/>
                  </a:lnTo>
                  <a:lnTo>
                    <a:pt x="495924" y="2136"/>
                  </a:lnTo>
                  <a:lnTo>
                    <a:pt x="545592" y="0"/>
                  </a:lnTo>
                  <a:lnTo>
                    <a:pt x="595259" y="2136"/>
                  </a:lnTo>
                  <a:lnTo>
                    <a:pt x="643675" y="8422"/>
                  </a:lnTo>
                  <a:lnTo>
                    <a:pt x="690648" y="18674"/>
                  </a:lnTo>
                  <a:lnTo>
                    <a:pt x="735986" y="32706"/>
                  </a:lnTo>
                  <a:lnTo>
                    <a:pt x="779495" y="50334"/>
                  </a:lnTo>
                  <a:lnTo>
                    <a:pt x="820984" y="71374"/>
                  </a:lnTo>
                  <a:lnTo>
                    <a:pt x="860260" y="95640"/>
                  </a:lnTo>
                  <a:lnTo>
                    <a:pt x="897130" y="122948"/>
                  </a:lnTo>
                  <a:lnTo>
                    <a:pt x="931402" y="153114"/>
                  </a:lnTo>
                  <a:lnTo>
                    <a:pt x="962883" y="185953"/>
                  </a:lnTo>
                  <a:lnTo>
                    <a:pt x="991382" y="221280"/>
                  </a:lnTo>
                  <a:lnTo>
                    <a:pt x="1016705" y="258910"/>
                  </a:lnTo>
                  <a:lnTo>
                    <a:pt x="1038660" y="298660"/>
                  </a:lnTo>
                  <a:lnTo>
                    <a:pt x="1057056" y="340344"/>
                  </a:lnTo>
                  <a:lnTo>
                    <a:pt x="1071698" y="383778"/>
                  </a:lnTo>
                  <a:lnTo>
                    <a:pt x="1082395" y="428777"/>
                  </a:lnTo>
                  <a:lnTo>
                    <a:pt x="1088954" y="475156"/>
                  </a:lnTo>
                  <a:lnTo>
                    <a:pt x="1091184" y="522731"/>
                  </a:lnTo>
                  <a:lnTo>
                    <a:pt x="1088954" y="570307"/>
                  </a:lnTo>
                  <a:lnTo>
                    <a:pt x="1082395" y="616686"/>
                  </a:lnTo>
                  <a:lnTo>
                    <a:pt x="1071698" y="661685"/>
                  </a:lnTo>
                  <a:lnTo>
                    <a:pt x="1057056" y="705119"/>
                  </a:lnTo>
                  <a:lnTo>
                    <a:pt x="1038660" y="746803"/>
                  </a:lnTo>
                  <a:lnTo>
                    <a:pt x="1016705" y="786553"/>
                  </a:lnTo>
                  <a:lnTo>
                    <a:pt x="991382" y="824183"/>
                  </a:lnTo>
                  <a:lnTo>
                    <a:pt x="962883" y="859510"/>
                  </a:lnTo>
                  <a:lnTo>
                    <a:pt x="931402" y="892349"/>
                  </a:lnTo>
                  <a:lnTo>
                    <a:pt x="897130" y="922515"/>
                  </a:lnTo>
                  <a:lnTo>
                    <a:pt x="860260" y="949823"/>
                  </a:lnTo>
                  <a:lnTo>
                    <a:pt x="820984" y="974089"/>
                  </a:lnTo>
                  <a:lnTo>
                    <a:pt x="779495" y="995129"/>
                  </a:lnTo>
                  <a:lnTo>
                    <a:pt x="735986" y="1012757"/>
                  </a:lnTo>
                  <a:lnTo>
                    <a:pt x="690648" y="1026789"/>
                  </a:lnTo>
                  <a:lnTo>
                    <a:pt x="643675" y="1037041"/>
                  </a:lnTo>
                  <a:lnTo>
                    <a:pt x="595259" y="1043327"/>
                  </a:lnTo>
                  <a:lnTo>
                    <a:pt x="545592" y="1045463"/>
                  </a:lnTo>
                  <a:lnTo>
                    <a:pt x="495924" y="1043327"/>
                  </a:lnTo>
                  <a:lnTo>
                    <a:pt x="447508" y="1037041"/>
                  </a:lnTo>
                  <a:lnTo>
                    <a:pt x="400535" y="1026789"/>
                  </a:lnTo>
                  <a:lnTo>
                    <a:pt x="355197" y="1012757"/>
                  </a:lnTo>
                  <a:lnTo>
                    <a:pt x="311688" y="995129"/>
                  </a:lnTo>
                  <a:lnTo>
                    <a:pt x="270199" y="974089"/>
                  </a:lnTo>
                  <a:lnTo>
                    <a:pt x="230923" y="949823"/>
                  </a:lnTo>
                  <a:lnTo>
                    <a:pt x="194053" y="922515"/>
                  </a:lnTo>
                  <a:lnTo>
                    <a:pt x="159781" y="892349"/>
                  </a:lnTo>
                  <a:lnTo>
                    <a:pt x="128300" y="859510"/>
                  </a:lnTo>
                  <a:lnTo>
                    <a:pt x="99801" y="824183"/>
                  </a:lnTo>
                  <a:lnTo>
                    <a:pt x="74478" y="786553"/>
                  </a:lnTo>
                  <a:lnTo>
                    <a:pt x="52523" y="746803"/>
                  </a:lnTo>
                  <a:lnTo>
                    <a:pt x="34127" y="705119"/>
                  </a:lnTo>
                  <a:lnTo>
                    <a:pt x="19485" y="661685"/>
                  </a:lnTo>
                  <a:lnTo>
                    <a:pt x="8788" y="616686"/>
                  </a:lnTo>
                  <a:lnTo>
                    <a:pt x="2229" y="570307"/>
                  </a:lnTo>
                  <a:lnTo>
                    <a:pt x="0" y="52273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283322" y="1447931"/>
            <a:ext cx="2204720" cy="128968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1940560">
              <a:lnSpc>
                <a:spcPct val="100000"/>
              </a:lnSpc>
              <a:spcBef>
                <a:spcPts val="1235"/>
              </a:spcBef>
            </a:pPr>
            <a:r>
              <a:rPr dirty="0" sz="3200">
                <a:solidFill>
                  <a:srgbClr val="FF0000"/>
                </a:solidFill>
                <a:latin typeface="Cambria Math"/>
                <a:cs typeface="Cambria Math"/>
              </a:rPr>
              <a:t>𝜎</a:t>
            </a:r>
            <a:endParaRPr sz="32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1135"/>
              </a:spcBef>
            </a:pPr>
            <a:r>
              <a:rPr dirty="0" sz="3200" spc="-3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-15366" sz="3525" spc="-44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baseline="-15366" sz="3525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22651" y="1898904"/>
            <a:ext cx="6311900" cy="3862704"/>
            <a:chOff x="2422651" y="1898904"/>
            <a:chExt cx="6311900" cy="3862704"/>
          </a:xfrm>
        </p:grpSpPr>
        <p:sp>
          <p:nvSpPr>
            <p:cNvPr id="31" name="object 31"/>
            <p:cNvSpPr/>
            <p:nvPr/>
          </p:nvSpPr>
          <p:spPr>
            <a:xfrm>
              <a:off x="5846064" y="1898903"/>
              <a:ext cx="2887980" cy="3862704"/>
            </a:xfrm>
            <a:custGeom>
              <a:avLst/>
              <a:gdLst/>
              <a:ahLst/>
              <a:cxnLst/>
              <a:rect l="l" t="t" r="r" b="b"/>
              <a:pathLst>
                <a:path w="2887979" h="3862704">
                  <a:moveTo>
                    <a:pt x="1048893" y="3339084"/>
                  </a:moveTo>
                  <a:lnTo>
                    <a:pt x="1036193" y="3332734"/>
                  </a:lnTo>
                  <a:lnTo>
                    <a:pt x="972693" y="3300984"/>
                  </a:lnTo>
                  <a:lnTo>
                    <a:pt x="972693" y="3332734"/>
                  </a:lnTo>
                  <a:lnTo>
                    <a:pt x="0" y="3332734"/>
                  </a:lnTo>
                  <a:lnTo>
                    <a:pt x="0" y="3345434"/>
                  </a:lnTo>
                  <a:lnTo>
                    <a:pt x="972693" y="3345434"/>
                  </a:lnTo>
                  <a:lnTo>
                    <a:pt x="972693" y="3377184"/>
                  </a:lnTo>
                  <a:lnTo>
                    <a:pt x="1036193" y="3345434"/>
                  </a:lnTo>
                  <a:lnTo>
                    <a:pt x="1048893" y="3339084"/>
                  </a:lnTo>
                  <a:close/>
                </a:path>
                <a:path w="2887979" h="3862704">
                  <a:moveTo>
                    <a:pt x="1048893" y="1985772"/>
                  </a:moveTo>
                  <a:lnTo>
                    <a:pt x="1036193" y="1979422"/>
                  </a:lnTo>
                  <a:lnTo>
                    <a:pt x="972693" y="1947672"/>
                  </a:lnTo>
                  <a:lnTo>
                    <a:pt x="972693" y="1979422"/>
                  </a:lnTo>
                  <a:lnTo>
                    <a:pt x="0" y="1979422"/>
                  </a:lnTo>
                  <a:lnTo>
                    <a:pt x="0" y="1992122"/>
                  </a:lnTo>
                  <a:lnTo>
                    <a:pt x="972693" y="1992122"/>
                  </a:lnTo>
                  <a:lnTo>
                    <a:pt x="972693" y="2023872"/>
                  </a:lnTo>
                  <a:lnTo>
                    <a:pt x="1036193" y="1992122"/>
                  </a:lnTo>
                  <a:lnTo>
                    <a:pt x="1048893" y="1985772"/>
                  </a:lnTo>
                  <a:close/>
                </a:path>
                <a:path w="2887979" h="3862704">
                  <a:moveTo>
                    <a:pt x="1048893" y="630936"/>
                  </a:moveTo>
                  <a:lnTo>
                    <a:pt x="1036193" y="624586"/>
                  </a:lnTo>
                  <a:lnTo>
                    <a:pt x="972693" y="592836"/>
                  </a:lnTo>
                  <a:lnTo>
                    <a:pt x="972693" y="624586"/>
                  </a:lnTo>
                  <a:lnTo>
                    <a:pt x="0" y="624586"/>
                  </a:lnTo>
                  <a:lnTo>
                    <a:pt x="0" y="637286"/>
                  </a:lnTo>
                  <a:lnTo>
                    <a:pt x="972693" y="637286"/>
                  </a:lnTo>
                  <a:lnTo>
                    <a:pt x="972693" y="669036"/>
                  </a:lnTo>
                  <a:lnTo>
                    <a:pt x="1036193" y="637286"/>
                  </a:lnTo>
                  <a:lnTo>
                    <a:pt x="1048893" y="630936"/>
                  </a:lnTo>
                  <a:close/>
                </a:path>
                <a:path w="2887979" h="3862704">
                  <a:moveTo>
                    <a:pt x="2887980" y="82550"/>
                  </a:moveTo>
                  <a:lnTo>
                    <a:pt x="2882392" y="60706"/>
                  </a:lnTo>
                  <a:lnTo>
                    <a:pt x="2866898" y="0"/>
                  </a:lnTo>
                  <a:lnTo>
                    <a:pt x="2840977" y="6667"/>
                  </a:lnTo>
                  <a:lnTo>
                    <a:pt x="2840977" y="89281"/>
                  </a:lnTo>
                  <a:lnTo>
                    <a:pt x="2628823" y="1063561"/>
                  </a:lnTo>
                  <a:lnTo>
                    <a:pt x="2625712" y="1060767"/>
                  </a:lnTo>
                  <a:lnTo>
                    <a:pt x="2625712" y="1077836"/>
                  </a:lnTo>
                  <a:lnTo>
                    <a:pt x="2510955" y="1604886"/>
                  </a:lnTo>
                  <a:lnTo>
                    <a:pt x="2504884" y="1588668"/>
                  </a:lnTo>
                  <a:lnTo>
                    <a:pt x="2504884" y="1625041"/>
                  </a:lnTo>
                  <a:lnTo>
                    <a:pt x="2502154" y="1627670"/>
                  </a:lnTo>
                  <a:lnTo>
                    <a:pt x="2502154" y="1645285"/>
                  </a:lnTo>
                  <a:lnTo>
                    <a:pt x="2439390" y="1933549"/>
                  </a:lnTo>
                  <a:lnTo>
                    <a:pt x="2432977" y="1905050"/>
                  </a:lnTo>
                  <a:lnTo>
                    <a:pt x="2432977" y="1962962"/>
                  </a:lnTo>
                  <a:lnTo>
                    <a:pt x="2386266" y="2177478"/>
                  </a:lnTo>
                  <a:lnTo>
                    <a:pt x="2383256" y="2175040"/>
                  </a:lnTo>
                  <a:lnTo>
                    <a:pt x="2383256" y="2191321"/>
                  </a:lnTo>
                  <a:lnTo>
                    <a:pt x="2326729" y="2450884"/>
                  </a:lnTo>
                  <a:lnTo>
                    <a:pt x="2154275" y="2005749"/>
                  </a:lnTo>
                  <a:lnTo>
                    <a:pt x="2383256" y="2191321"/>
                  </a:lnTo>
                  <a:lnTo>
                    <a:pt x="2383256" y="2175040"/>
                  </a:lnTo>
                  <a:lnTo>
                    <a:pt x="2148573" y="1984832"/>
                  </a:lnTo>
                  <a:lnTo>
                    <a:pt x="2386482" y="1756359"/>
                  </a:lnTo>
                  <a:lnTo>
                    <a:pt x="2432977" y="1962962"/>
                  </a:lnTo>
                  <a:lnTo>
                    <a:pt x="2432977" y="1905050"/>
                  </a:lnTo>
                  <a:lnTo>
                    <a:pt x="2397201" y="1746072"/>
                  </a:lnTo>
                  <a:lnTo>
                    <a:pt x="2502154" y="1645285"/>
                  </a:lnTo>
                  <a:lnTo>
                    <a:pt x="2502154" y="1627670"/>
                  </a:lnTo>
                  <a:lnTo>
                    <a:pt x="2393937" y="1731568"/>
                  </a:lnTo>
                  <a:lnTo>
                    <a:pt x="2383218" y="1683943"/>
                  </a:lnTo>
                  <a:lnTo>
                    <a:pt x="2383218" y="1741855"/>
                  </a:lnTo>
                  <a:lnTo>
                    <a:pt x="2155825" y="1960181"/>
                  </a:lnTo>
                  <a:lnTo>
                    <a:pt x="2327097" y="1492504"/>
                  </a:lnTo>
                  <a:lnTo>
                    <a:pt x="2383218" y="1741855"/>
                  </a:lnTo>
                  <a:lnTo>
                    <a:pt x="2383218" y="1683943"/>
                  </a:lnTo>
                  <a:lnTo>
                    <a:pt x="2335174" y="1470456"/>
                  </a:lnTo>
                  <a:lnTo>
                    <a:pt x="2390495" y="1319377"/>
                  </a:lnTo>
                  <a:lnTo>
                    <a:pt x="2504884" y="1625041"/>
                  </a:lnTo>
                  <a:lnTo>
                    <a:pt x="2504884" y="1588668"/>
                  </a:lnTo>
                  <a:lnTo>
                    <a:pt x="2397239" y="1300975"/>
                  </a:lnTo>
                  <a:lnTo>
                    <a:pt x="2515387" y="978331"/>
                  </a:lnTo>
                  <a:lnTo>
                    <a:pt x="2625712" y="1077836"/>
                  </a:lnTo>
                  <a:lnTo>
                    <a:pt x="2625712" y="1060767"/>
                  </a:lnTo>
                  <a:lnTo>
                    <a:pt x="2520086" y="965504"/>
                  </a:lnTo>
                  <a:lnTo>
                    <a:pt x="2840977" y="89281"/>
                  </a:lnTo>
                  <a:lnTo>
                    <a:pt x="2840977" y="6667"/>
                  </a:lnTo>
                  <a:lnTo>
                    <a:pt x="2832189" y="8928"/>
                  </a:lnTo>
                  <a:lnTo>
                    <a:pt x="2832189" y="76225"/>
                  </a:lnTo>
                  <a:lnTo>
                    <a:pt x="2509888" y="956310"/>
                  </a:lnTo>
                  <a:lnTo>
                    <a:pt x="2505189" y="952080"/>
                  </a:lnTo>
                  <a:lnTo>
                    <a:pt x="2505189" y="969137"/>
                  </a:lnTo>
                  <a:lnTo>
                    <a:pt x="2390381" y="1282649"/>
                  </a:lnTo>
                  <a:lnTo>
                    <a:pt x="2383637" y="1264627"/>
                  </a:lnTo>
                  <a:lnTo>
                    <a:pt x="2383637" y="1301051"/>
                  </a:lnTo>
                  <a:lnTo>
                    <a:pt x="2330005" y="1447507"/>
                  </a:lnTo>
                  <a:lnTo>
                    <a:pt x="2166391" y="720521"/>
                  </a:lnTo>
                  <a:lnTo>
                    <a:pt x="2383637" y="1301051"/>
                  </a:lnTo>
                  <a:lnTo>
                    <a:pt x="2383637" y="1264627"/>
                  </a:lnTo>
                  <a:lnTo>
                    <a:pt x="2154847" y="653199"/>
                  </a:lnTo>
                  <a:lnTo>
                    <a:pt x="2505189" y="969137"/>
                  </a:lnTo>
                  <a:lnTo>
                    <a:pt x="2505189" y="952080"/>
                  </a:lnTo>
                  <a:lnTo>
                    <a:pt x="2149614" y="631418"/>
                  </a:lnTo>
                  <a:lnTo>
                    <a:pt x="2808020" y="59563"/>
                  </a:lnTo>
                  <a:lnTo>
                    <a:pt x="2816377" y="62636"/>
                  </a:lnTo>
                  <a:lnTo>
                    <a:pt x="2813431" y="66294"/>
                  </a:lnTo>
                  <a:lnTo>
                    <a:pt x="2825915" y="69024"/>
                  </a:lnTo>
                  <a:lnTo>
                    <a:pt x="2832189" y="76225"/>
                  </a:lnTo>
                  <a:lnTo>
                    <a:pt x="2832189" y="8928"/>
                  </a:lnTo>
                  <a:lnTo>
                    <a:pt x="2784348" y="21209"/>
                  </a:lnTo>
                  <a:lnTo>
                    <a:pt x="2805201" y="45199"/>
                  </a:lnTo>
                  <a:lnTo>
                    <a:pt x="2135505" y="626872"/>
                  </a:lnTo>
                  <a:lnTo>
                    <a:pt x="2139150" y="631063"/>
                  </a:lnTo>
                  <a:lnTo>
                    <a:pt x="2133473" y="632333"/>
                  </a:lnTo>
                  <a:lnTo>
                    <a:pt x="2321928" y="1469555"/>
                  </a:lnTo>
                  <a:lnTo>
                    <a:pt x="2133727" y="1983486"/>
                  </a:lnTo>
                  <a:lnTo>
                    <a:pt x="2139721" y="1985733"/>
                  </a:lnTo>
                  <a:lnTo>
                    <a:pt x="2133727" y="1988058"/>
                  </a:lnTo>
                  <a:lnTo>
                    <a:pt x="2321814" y="2473477"/>
                  </a:lnTo>
                  <a:lnTo>
                    <a:pt x="2134209" y="3335045"/>
                  </a:lnTo>
                  <a:lnTo>
                    <a:pt x="2133727" y="3336417"/>
                  </a:lnTo>
                  <a:lnTo>
                    <a:pt x="2133892" y="3336480"/>
                  </a:lnTo>
                  <a:lnTo>
                    <a:pt x="2133473" y="3338449"/>
                  </a:lnTo>
                  <a:lnTo>
                    <a:pt x="2139251" y="3339706"/>
                  </a:lnTo>
                  <a:lnTo>
                    <a:pt x="2136013" y="3344291"/>
                  </a:lnTo>
                  <a:lnTo>
                    <a:pt x="2801340" y="3822522"/>
                  </a:lnTo>
                  <a:lnTo>
                    <a:pt x="2782824" y="3848290"/>
                  </a:lnTo>
                  <a:lnTo>
                    <a:pt x="2865869" y="3861676"/>
                  </a:lnTo>
                  <a:lnTo>
                    <a:pt x="2866898" y="3862590"/>
                  </a:lnTo>
                  <a:lnTo>
                    <a:pt x="2867012" y="3861371"/>
                  </a:lnTo>
                  <a:lnTo>
                    <a:pt x="2881858" y="3801287"/>
                  </a:lnTo>
                  <a:lnTo>
                    <a:pt x="2887345" y="3779126"/>
                  </a:lnTo>
                  <a:lnTo>
                    <a:pt x="2874492" y="3782034"/>
                  </a:lnTo>
                  <a:lnTo>
                    <a:pt x="2874899" y="3777780"/>
                  </a:lnTo>
                  <a:lnTo>
                    <a:pt x="2856115" y="3785070"/>
                  </a:lnTo>
                  <a:lnTo>
                    <a:pt x="2842463" y="3724414"/>
                  </a:lnTo>
                  <a:lnTo>
                    <a:pt x="2842463" y="3781971"/>
                  </a:lnTo>
                  <a:lnTo>
                    <a:pt x="2832544" y="3756380"/>
                  </a:lnTo>
                  <a:lnTo>
                    <a:pt x="2832544" y="3791470"/>
                  </a:lnTo>
                  <a:lnTo>
                    <a:pt x="2830195" y="3792004"/>
                  </a:lnTo>
                  <a:lnTo>
                    <a:pt x="2827274" y="3786416"/>
                  </a:lnTo>
                  <a:lnTo>
                    <a:pt x="2821927" y="3793858"/>
                  </a:lnTo>
                  <a:lnTo>
                    <a:pt x="2813050" y="3795852"/>
                  </a:lnTo>
                  <a:lnTo>
                    <a:pt x="2816707" y="3800348"/>
                  </a:lnTo>
                  <a:lnTo>
                    <a:pt x="2803906" y="3805301"/>
                  </a:lnTo>
                  <a:lnTo>
                    <a:pt x="2809824" y="3810698"/>
                  </a:lnTo>
                  <a:lnTo>
                    <a:pt x="2808732" y="3812222"/>
                  </a:lnTo>
                  <a:lnTo>
                    <a:pt x="2149132" y="3338030"/>
                  </a:lnTo>
                  <a:lnTo>
                    <a:pt x="2509850" y="2958757"/>
                  </a:lnTo>
                  <a:lnTo>
                    <a:pt x="2832544" y="3791470"/>
                  </a:lnTo>
                  <a:lnTo>
                    <a:pt x="2832544" y="3756380"/>
                  </a:lnTo>
                  <a:lnTo>
                    <a:pt x="2519540" y="2948559"/>
                  </a:lnTo>
                  <a:lnTo>
                    <a:pt x="2628950" y="2833522"/>
                  </a:lnTo>
                  <a:lnTo>
                    <a:pt x="2842463" y="3781971"/>
                  </a:lnTo>
                  <a:lnTo>
                    <a:pt x="2842463" y="3724414"/>
                  </a:lnTo>
                  <a:lnTo>
                    <a:pt x="2639453" y="2822473"/>
                  </a:lnTo>
                  <a:lnTo>
                    <a:pt x="2819006" y="2633688"/>
                  </a:lnTo>
                  <a:lnTo>
                    <a:pt x="2842006" y="2655570"/>
                  </a:lnTo>
                  <a:lnTo>
                    <a:pt x="2854172" y="2615692"/>
                  </a:lnTo>
                  <a:lnTo>
                    <a:pt x="2866606" y="2574988"/>
                  </a:lnTo>
                  <a:lnTo>
                    <a:pt x="2866898" y="2575052"/>
                  </a:lnTo>
                  <a:lnTo>
                    <a:pt x="2866707" y="2574658"/>
                  </a:lnTo>
                  <a:lnTo>
                    <a:pt x="2866834" y="2574239"/>
                  </a:lnTo>
                  <a:lnTo>
                    <a:pt x="2872994" y="2517013"/>
                  </a:lnTo>
                  <a:lnTo>
                    <a:pt x="2875915" y="2489581"/>
                  </a:lnTo>
                  <a:lnTo>
                    <a:pt x="2866694" y="2493035"/>
                  </a:lnTo>
                  <a:lnTo>
                    <a:pt x="2866694" y="2574112"/>
                  </a:lnTo>
                  <a:lnTo>
                    <a:pt x="2866491" y="2574188"/>
                  </a:lnTo>
                  <a:lnTo>
                    <a:pt x="2866288" y="2573744"/>
                  </a:lnTo>
                  <a:lnTo>
                    <a:pt x="2866694" y="2574112"/>
                  </a:lnTo>
                  <a:lnTo>
                    <a:pt x="2866694" y="2493035"/>
                  </a:lnTo>
                  <a:lnTo>
                    <a:pt x="2865145" y="2493607"/>
                  </a:lnTo>
                  <a:lnTo>
                    <a:pt x="2865145" y="2574671"/>
                  </a:lnTo>
                  <a:lnTo>
                    <a:pt x="2786761" y="2602992"/>
                  </a:lnTo>
                  <a:lnTo>
                    <a:pt x="2809760" y="2624899"/>
                  </a:lnTo>
                  <a:lnTo>
                    <a:pt x="2636088" y="2807538"/>
                  </a:lnTo>
                  <a:lnTo>
                    <a:pt x="2625585" y="2760878"/>
                  </a:lnTo>
                  <a:lnTo>
                    <a:pt x="2625585" y="2818587"/>
                  </a:lnTo>
                  <a:lnTo>
                    <a:pt x="2514460" y="2935452"/>
                  </a:lnTo>
                  <a:lnTo>
                    <a:pt x="2504770" y="2910446"/>
                  </a:lnTo>
                  <a:lnTo>
                    <a:pt x="2504770" y="2945650"/>
                  </a:lnTo>
                  <a:lnTo>
                    <a:pt x="2155431" y="3313036"/>
                  </a:lnTo>
                  <a:lnTo>
                    <a:pt x="2390292" y="2650223"/>
                  </a:lnTo>
                  <a:lnTo>
                    <a:pt x="2504770" y="2945650"/>
                  </a:lnTo>
                  <a:lnTo>
                    <a:pt x="2504770" y="2910446"/>
                  </a:lnTo>
                  <a:lnTo>
                    <a:pt x="2396820" y="2631808"/>
                  </a:lnTo>
                  <a:lnTo>
                    <a:pt x="2511006" y="2309571"/>
                  </a:lnTo>
                  <a:lnTo>
                    <a:pt x="2625585" y="2818587"/>
                  </a:lnTo>
                  <a:lnTo>
                    <a:pt x="2625585" y="2760878"/>
                  </a:lnTo>
                  <a:lnTo>
                    <a:pt x="2522867" y="2304453"/>
                  </a:lnTo>
                  <a:lnTo>
                    <a:pt x="2803690" y="2532011"/>
                  </a:lnTo>
                  <a:lnTo>
                    <a:pt x="2783713" y="2556637"/>
                  </a:lnTo>
                  <a:lnTo>
                    <a:pt x="2865145" y="2574671"/>
                  </a:lnTo>
                  <a:lnTo>
                    <a:pt x="2865145" y="2493607"/>
                  </a:lnTo>
                  <a:lnTo>
                    <a:pt x="2846184" y="2500693"/>
                  </a:lnTo>
                  <a:lnTo>
                    <a:pt x="2831477" y="2461399"/>
                  </a:lnTo>
                  <a:lnTo>
                    <a:pt x="2831477" y="2497747"/>
                  </a:lnTo>
                  <a:lnTo>
                    <a:pt x="2821648" y="2509863"/>
                  </a:lnTo>
                  <a:lnTo>
                    <a:pt x="2804541" y="2516251"/>
                  </a:lnTo>
                  <a:lnTo>
                    <a:pt x="2806115" y="2517724"/>
                  </a:lnTo>
                  <a:lnTo>
                    <a:pt x="2519540" y="2285479"/>
                  </a:lnTo>
                  <a:lnTo>
                    <a:pt x="2632608" y="1966379"/>
                  </a:lnTo>
                  <a:lnTo>
                    <a:pt x="2831477" y="2497747"/>
                  </a:lnTo>
                  <a:lnTo>
                    <a:pt x="2831477" y="2461399"/>
                  </a:lnTo>
                  <a:lnTo>
                    <a:pt x="2639225" y="1947697"/>
                  </a:lnTo>
                  <a:lnTo>
                    <a:pt x="2847416" y="1360182"/>
                  </a:lnTo>
                  <a:lnTo>
                    <a:pt x="2877439" y="1370838"/>
                  </a:lnTo>
                  <a:lnTo>
                    <a:pt x="2874099" y="1344041"/>
                  </a:lnTo>
                  <a:lnTo>
                    <a:pt x="2866898" y="1286256"/>
                  </a:lnTo>
                  <a:lnTo>
                    <a:pt x="2866707" y="1286319"/>
                  </a:lnTo>
                  <a:lnTo>
                    <a:pt x="2866021" y="1284579"/>
                  </a:lnTo>
                  <a:lnTo>
                    <a:pt x="2866021" y="1286535"/>
                  </a:lnTo>
                  <a:lnTo>
                    <a:pt x="2833509" y="1296644"/>
                  </a:lnTo>
                  <a:lnTo>
                    <a:pt x="2833509" y="1361516"/>
                  </a:lnTo>
                  <a:lnTo>
                    <a:pt x="2632341" y="1929269"/>
                  </a:lnTo>
                  <a:lnTo>
                    <a:pt x="2625712" y="1911565"/>
                  </a:lnTo>
                  <a:lnTo>
                    <a:pt x="2625712" y="1947951"/>
                  </a:lnTo>
                  <a:lnTo>
                    <a:pt x="2513749" y="2263952"/>
                  </a:lnTo>
                  <a:lnTo>
                    <a:pt x="2504630" y="2223439"/>
                  </a:lnTo>
                  <a:lnTo>
                    <a:pt x="2504630" y="2289670"/>
                  </a:lnTo>
                  <a:lnTo>
                    <a:pt x="2389809" y="2613710"/>
                  </a:lnTo>
                  <a:lnTo>
                    <a:pt x="2383282" y="2596870"/>
                  </a:lnTo>
                  <a:lnTo>
                    <a:pt x="2383282" y="2632125"/>
                  </a:lnTo>
                  <a:lnTo>
                    <a:pt x="2168004" y="3239681"/>
                  </a:lnTo>
                  <a:lnTo>
                    <a:pt x="2330158" y="2495004"/>
                  </a:lnTo>
                  <a:lnTo>
                    <a:pt x="2383282" y="2632125"/>
                  </a:lnTo>
                  <a:lnTo>
                    <a:pt x="2383282" y="2596870"/>
                  </a:lnTo>
                  <a:lnTo>
                    <a:pt x="2335072" y="2472423"/>
                  </a:lnTo>
                  <a:lnTo>
                    <a:pt x="2394331" y="2200300"/>
                  </a:lnTo>
                  <a:lnTo>
                    <a:pt x="2504630" y="2289670"/>
                  </a:lnTo>
                  <a:lnTo>
                    <a:pt x="2504630" y="2223439"/>
                  </a:lnTo>
                  <a:lnTo>
                    <a:pt x="2502471" y="2213851"/>
                  </a:lnTo>
                  <a:lnTo>
                    <a:pt x="2502471" y="2271649"/>
                  </a:lnTo>
                  <a:lnTo>
                    <a:pt x="2397341" y="2186457"/>
                  </a:lnTo>
                  <a:lnTo>
                    <a:pt x="2439606" y="1992388"/>
                  </a:lnTo>
                  <a:lnTo>
                    <a:pt x="2502471" y="2271649"/>
                  </a:lnTo>
                  <a:lnTo>
                    <a:pt x="2502471" y="2213851"/>
                  </a:lnTo>
                  <a:lnTo>
                    <a:pt x="2446007" y="1962975"/>
                  </a:lnTo>
                  <a:lnTo>
                    <a:pt x="2514181" y="1649907"/>
                  </a:lnTo>
                  <a:lnTo>
                    <a:pt x="2625712" y="1947951"/>
                  </a:lnTo>
                  <a:lnTo>
                    <a:pt x="2625712" y="1911565"/>
                  </a:lnTo>
                  <a:lnTo>
                    <a:pt x="2519743" y="1628381"/>
                  </a:lnTo>
                  <a:lnTo>
                    <a:pt x="2812097" y="1347647"/>
                  </a:lnTo>
                  <a:lnTo>
                    <a:pt x="2824403" y="1352016"/>
                  </a:lnTo>
                  <a:lnTo>
                    <a:pt x="2833509" y="1361516"/>
                  </a:lnTo>
                  <a:lnTo>
                    <a:pt x="2833509" y="1296644"/>
                  </a:lnTo>
                  <a:lnTo>
                    <a:pt x="2785618" y="1311529"/>
                  </a:lnTo>
                  <a:lnTo>
                    <a:pt x="2807563" y="1334439"/>
                  </a:lnTo>
                  <a:lnTo>
                    <a:pt x="2523477" y="1607197"/>
                  </a:lnTo>
                  <a:lnTo>
                    <a:pt x="2636609" y="1087653"/>
                  </a:lnTo>
                  <a:lnTo>
                    <a:pt x="2806090" y="1240472"/>
                  </a:lnTo>
                  <a:lnTo>
                    <a:pt x="2784856" y="1264031"/>
                  </a:lnTo>
                  <a:lnTo>
                    <a:pt x="2866021" y="1286535"/>
                  </a:lnTo>
                  <a:lnTo>
                    <a:pt x="2866021" y="1284579"/>
                  </a:lnTo>
                  <a:lnTo>
                    <a:pt x="2852026" y="1248918"/>
                  </a:lnTo>
                  <a:lnTo>
                    <a:pt x="2835783" y="1207516"/>
                  </a:lnTo>
                  <a:lnTo>
                    <a:pt x="2814574" y="1231049"/>
                  </a:lnTo>
                  <a:lnTo>
                    <a:pt x="2639720" y="1073391"/>
                  </a:lnTo>
                  <a:lnTo>
                    <a:pt x="2856598" y="77406"/>
                  </a:lnTo>
                  <a:lnTo>
                    <a:pt x="2876550" y="84709"/>
                  </a:lnTo>
                  <a:lnTo>
                    <a:pt x="2876004" y="79946"/>
                  </a:lnTo>
                  <a:lnTo>
                    <a:pt x="2887980" y="825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422651" y="4942458"/>
              <a:ext cx="367030" cy="275590"/>
            </a:xfrm>
            <a:custGeom>
              <a:avLst/>
              <a:gdLst/>
              <a:ahLst/>
              <a:cxnLst/>
              <a:rect l="l" t="t" r="r" b="b"/>
              <a:pathLst>
                <a:path w="367030" h="275589">
                  <a:moveTo>
                    <a:pt x="278892" y="0"/>
                  </a:moveTo>
                  <a:lnTo>
                    <a:pt x="275081" y="11176"/>
                  </a:lnTo>
                  <a:lnTo>
                    <a:pt x="291012" y="18107"/>
                  </a:lnTo>
                  <a:lnTo>
                    <a:pt x="304704" y="27670"/>
                  </a:lnTo>
                  <a:lnTo>
                    <a:pt x="332468" y="72048"/>
                  </a:lnTo>
                  <a:lnTo>
                    <a:pt x="340608" y="112815"/>
                  </a:lnTo>
                  <a:lnTo>
                    <a:pt x="341630" y="136271"/>
                  </a:lnTo>
                  <a:lnTo>
                    <a:pt x="340606" y="160563"/>
                  </a:lnTo>
                  <a:lnTo>
                    <a:pt x="332414" y="202386"/>
                  </a:lnTo>
                  <a:lnTo>
                    <a:pt x="304688" y="247491"/>
                  </a:lnTo>
                  <a:lnTo>
                    <a:pt x="275463" y="264160"/>
                  </a:lnTo>
                  <a:lnTo>
                    <a:pt x="278892" y="275336"/>
                  </a:lnTo>
                  <a:lnTo>
                    <a:pt x="316515" y="257698"/>
                  </a:lnTo>
                  <a:lnTo>
                    <a:pt x="344043" y="227203"/>
                  </a:lnTo>
                  <a:lnTo>
                    <a:pt x="361076" y="186340"/>
                  </a:lnTo>
                  <a:lnTo>
                    <a:pt x="366775" y="137668"/>
                  </a:lnTo>
                  <a:lnTo>
                    <a:pt x="365349" y="112446"/>
                  </a:lnTo>
                  <a:lnTo>
                    <a:pt x="353970" y="67766"/>
                  </a:lnTo>
                  <a:lnTo>
                    <a:pt x="331469" y="31325"/>
                  </a:lnTo>
                  <a:lnTo>
                    <a:pt x="298894" y="7219"/>
                  </a:lnTo>
                  <a:lnTo>
                    <a:pt x="278892" y="0"/>
                  </a:lnTo>
                  <a:close/>
                </a:path>
                <a:path w="367030" h="275589">
                  <a:moveTo>
                    <a:pt x="87756" y="0"/>
                  </a:moveTo>
                  <a:lnTo>
                    <a:pt x="50339" y="17653"/>
                  </a:lnTo>
                  <a:lnTo>
                    <a:pt x="22733" y="48260"/>
                  </a:lnTo>
                  <a:lnTo>
                    <a:pt x="5651" y="89154"/>
                  </a:lnTo>
                  <a:lnTo>
                    <a:pt x="0" y="137668"/>
                  </a:lnTo>
                  <a:lnTo>
                    <a:pt x="1406" y="162980"/>
                  </a:lnTo>
                  <a:lnTo>
                    <a:pt x="12698" y="207748"/>
                  </a:lnTo>
                  <a:lnTo>
                    <a:pt x="35179" y="244064"/>
                  </a:lnTo>
                  <a:lnTo>
                    <a:pt x="67754" y="268118"/>
                  </a:lnTo>
                  <a:lnTo>
                    <a:pt x="87756" y="275336"/>
                  </a:lnTo>
                  <a:lnTo>
                    <a:pt x="91312" y="264160"/>
                  </a:lnTo>
                  <a:lnTo>
                    <a:pt x="75620" y="257182"/>
                  </a:lnTo>
                  <a:lnTo>
                    <a:pt x="62071" y="247491"/>
                  </a:lnTo>
                  <a:lnTo>
                    <a:pt x="34254" y="202386"/>
                  </a:lnTo>
                  <a:lnTo>
                    <a:pt x="26150" y="160563"/>
                  </a:lnTo>
                  <a:lnTo>
                    <a:pt x="25146" y="136271"/>
                  </a:lnTo>
                  <a:lnTo>
                    <a:pt x="26150" y="112815"/>
                  </a:lnTo>
                  <a:lnTo>
                    <a:pt x="34254" y="72048"/>
                  </a:lnTo>
                  <a:lnTo>
                    <a:pt x="62166" y="27670"/>
                  </a:lnTo>
                  <a:lnTo>
                    <a:pt x="91693" y="11176"/>
                  </a:lnTo>
                  <a:lnTo>
                    <a:pt x="877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646582" y="2629916"/>
            <a:ext cx="2425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𝑥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870435" y="6556585"/>
            <a:ext cx="204470" cy="165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dirty="0" sz="850" spc="40">
                <a:solidFill>
                  <a:srgbClr val="FFFFFF"/>
                </a:solidFill>
                <a:latin typeface="Tahoma"/>
                <a:cs typeface="Tahoma"/>
              </a:rPr>
              <a:t>34</a:t>
            </a:fld>
            <a:endParaRPr sz="8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3646" y="3076295"/>
            <a:ext cx="2699385" cy="233299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803275">
              <a:lnSpc>
                <a:spcPct val="100000"/>
              </a:lnSpc>
              <a:spcBef>
                <a:spcPts val="1600"/>
              </a:spcBef>
              <a:tabLst>
                <a:tab pos="1818639" algn="l"/>
              </a:tabLst>
            </a:pPr>
            <a:r>
              <a:rPr dirty="0" sz="3200">
                <a:latin typeface="Cambria Math"/>
                <a:cs typeface="Cambria Math"/>
              </a:rPr>
              <a:t>(𝑥</a:t>
            </a:r>
            <a:r>
              <a:rPr dirty="0" sz="3200" spc="26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	</a:t>
            </a:r>
            <a:r>
              <a:rPr dirty="0" sz="3200" spc="50">
                <a:latin typeface="Cambria Math"/>
                <a:cs typeface="Cambria Math"/>
              </a:rPr>
              <a:t>𝑎</a:t>
            </a:r>
            <a:r>
              <a:rPr dirty="0" baseline="28368" sz="3525" spc="75">
                <a:latin typeface="Cambria Math"/>
                <a:cs typeface="Cambria Math"/>
              </a:rPr>
              <a:t>(1)</a:t>
            </a:r>
            <a:r>
              <a:rPr dirty="0" sz="3200" spc="50">
                <a:latin typeface="Cambria Math"/>
                <a:cs typeface="Cambria Math"/>
              </a:rPr>
              <a:t>)</a:t>
            </a:r>
            <a:endParaRPr sz="3200">
              <a:latin typeface="Cambria Math"/>
              <a:cs typeface="Cambria Math"/>
            </a:endParaRPr>
          </a:p>
          <a:p>
            <a:pPr marL="104775">
              <a:lnSpc>
                <a:spcPct val="100000"/>
              </a:lnSpc>
              <a:spcBef>
                <a:spcPts val="1505"/>
              </a:spcBef>
              <a:tabLst>
                <a:tab pos="869950" algn="l"/>
              </a:tabLst>
            </a:pPr>
            <a:r>
              <a:rPr dirty="0" baseline="-20833" sz="4800" spc="75">
                <a:latin typeface="Cambria Math"/>
                <a:cs typeface="Cambria Math"/>
              </a:rPr>
              <a:t>𝑧</a:t>
            </a:r>
            <a:r>
              <a:rPr dirty="0" sz="2350" spc="50">
                <a:latin typeface="Cambria Math"/>
                <a:cs typeface="Cambria Math"/>
              </a:rPr>
              <a:t>(2)	</a:t>
            </a:r>
            <a:r>
              <a:rPr dirty="0" baseline="-20833" sz="4800">
                <a:latin typeface="Cambria Math"/>
                <a:cs typeface="Cambria Math"/>
              </a:rPr>
              <a:t>=</a:t>
            </a:r>
            <a:r>
              <a:rPr dirty="0" baseline="-20833" sz="4800" spc="202">
                <a:latin typeface="Cambria Math"/>
                <a:cs typeface="Cambria Math"/>
              </a:rPr>
              <a:t> </a:t>
            </a:r>
            <a:r>
              <a:rPr dirty="0" baseline="-20833" sz="4800" spc="97">
                <a:latin typeface="Cambria Math"/>
                <a:cs typeface="Cambria Math"/>
              </a:rPr>
              <a:t>𝑥𝑊</a:t>
            </a:r>
            <a:r>
              <a:rPr dirty="0" sz="2350" spc="65">
                <a:latin typeface="Cambria Math"/>
                <a:cs typeface="Cambria Math"/>
              </a:rPr>
              <a:t>(1)</a:t>
            </a:r>
            <a:endParaRPr sz="23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tabLst>
                <a:tab pos="824230" algn="l"/>
                <a:tab pos="1996439" algn="l"/>
                <a:tab pos="2308860" algn="l"/>
              </a:tabLst>
            </a:pPr>
            <a:r>
              <a:rPr dirty="0" sz="3200" spc="30">
                <a:latin typeface="Cambria Math"/>
                <a:cs typeface="Cambria Math"/>
              </a:rPr>
              <a:t>𝑎</a:t>
            </a:r>
            <a:r>
              <a:rPr dirty="0" baseline="28368" sz="3525" spc="44">
                <a:latin typeface="Cambria Math"/>
                <a:cs typeface="Cambria Math"/>
              </a:rPr>
              <a:t>(2)	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spc="20">
                <a:latin typeface="Cambria Math"/>
                <a:cs typeface="Cambria Math"/>
              </a:rPr>
              <a:t>𝜎(𝑧	</a:t>
            </a:r>
            <a:r>
              <a:rPr dirty="0" baseline="28368" sz="3525" spc="75">
                <a:latin typeface="Cambria Math"/>
                <a:cs typeface="Cambria Math"/>
              </a:rPr>
              <a:t>2	</a:t>
            </a:r>
            <a:r>
              <a:rPr dirty="0" sz="3200">
                <a:latin typeface="Cambria Math"/>
                <a:cs typeface="Cambria Math"/>
              </a:rPr>
              <a:t>)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99654" y="948969"/>
            <a:ext cx="1015365" cy="72834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565785">
              <a:lnSpc>
                <a:spcPct val="100000"/>
              </a:lnSpc>
              <a:spcBef>
                <a:spcPts val="340"/>
              </a:spcBef>
            </a:pPr>
            <a:r>
              <a:rPr dirty="0" baseline="-21164" sz="3150" spc="60">
                <a:solidFill>
                  <a:srgbClr val="FF0000"/>
                </a:solidFill>
                <a:latin typeface="Cambria Math"/>
                <a:cs typeface="Cambria Math"/>
              </a:rPr>
              <a:t>𝑧</a:t>
            </a:r>
            <a:r>
              <a:rPr dirty="0" sz="1550" spc="40">
                <a:solidFill>
                  <a:srgbClr val="FF0000"/>
                </a:solidFill>
                <a:latin typeface="Cambria Math"/>
                <a:cs typeface="Cambria Math"/>
              </a:rPr>
              <a:t>(2)</a:t>
            </a:r>
            <a:endParaRPr sz="155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245"/>
              </a:spcBef>
            </a:pPr>
            <a:r>
              <a:rPr dirty="0" baseline="-21164" sz="3150" spc="75">
                <a:solidFill>
                  <a:srgbClr val="FF0000"/>
                </a:solidFill>
                <a:latin typeface="Cambria Math"/>
                <a:cs typeface="Cambria Math"/>
              </a:rPr>
              <a:t>𝑊</a:t>
            </a:r>
            <a:r>
              <a:rPr dirty="0" sz="1550" spc="50">
                <a:solidFill>
                  <a:srgbClr val="FF0000"/>
                </a:solidFill>
                <a:latin typeface="Cambria Math"/>
                <a:cs typeface="Cambria Math"/>
              </a:rPr>
              <a:t>(1)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08133" y="953516"/>
            <a:ext cx="51244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21164" sz="3150" spc="37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dirty="0" sz="1550" spc="25">
                <a:solidFill>
                  <a:srgbClr val="FF0000"/>
                </a:solidFill>
                <a:latin typeface="Cambria Math"/>
                <a:cs typeface="Cambria Math"/>
              </a:rPr>
              <a:t>(2)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68319" y="2580001"/>
            <a:ext cx="1678305" cy="2878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325" marR="30480" indent="-149860">
              <a:lnSpc>
                <a:spcPct val="120000"/>
              </a:lnSpc>
              <a:spcBef>
                <a:spcPts val="95"/>
              </a:spcBef>
            </a:pPr>
            <a:r>
              <a:rPr dirty="0" sz="2400" spc="45">
                <a:solidFill>
                  <a:srgbClr val="C00000"/>
                </a:solidFill>
                <a:latin typeface="Cambria Math"/>
                <a:cs typeface="Cambria Math"/>
              </a:rPr>
              <a:t>𝑊</a:t>
            </a:r>
            <a:r>
              <a:rPr dirty="0" baseline="28571" sz="2625" spc="67">
                <a:solidFill>
                  <a:srgbClr val="C00000"/>
                </a:solidFill>
                <a:latin typeface="Cambria Math"/>
                <a:cs typeface="Cambria Math"/>
              </a:rPr>
              <a:t>(1) </a:t>
            </a:r>
            <a:r>
              <a:rPr dirty="0" sz="2400" spc="40">
                <a:solidFill>
                  <a:srgbClr val="C00000"/>
                </a:solidFill>
                <a:latin typeface="Tahoma"/>
                <a:cs typeface="Tahoma"/>
              </a:rPr>
              <a:t>is </a:t>
            </a:r>
            <a:r>
              <a:rPr dirty="0" sz="2400" spc="-15">
                <a:solidFill>
                  <a:srgbClr val="C00000"/>
                </a:solidFill>
                <a:latin typeface="Tahoma"/>
                <a:cs typeface="Tahoma"/>
              </a:rPr>
              <a:t>a </a:t>
            </a:r>
            <a:r>
              <a:rPr dirty="0" sz="2400" spc="-1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2400" spc="70">
                <a:solidFill>
                  <a:srgbClr val="C00000"/>
                </a:solidFill>
                <a:latin typeface="Tahoma"/>
                <a:cs typeface="Tahoma"/>
              </a:rPr>
              <a:t>3x4</a:t>
            </a:r>
            <a:r>
              <a:rPr dirty="0" sz="2400" spc="-175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2400" spc="40">
                <a:solidFill>
                  <a:srgbClr val="C00000"/>
                </a:solidFill>
                <a:latin typeface="Tahoma"/>
                <a:cs typeface="Tahoma"/>
              </a:rPr>
              <a:t>mat</a:t>
            </a:r>
            <a:r>
              <a:rPr dirty="0" sz="2400" spc="15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dirty="0" sz="2400" spc="5">
                <a:solidFill>
                  <a:srgbClr val="C00000"/>
                </a:solidFill>
                <a:latin typeface="Tahoma"/>
                <a:cs typeface="Tahoma"/>
              </a:rPr>
              <a:t>ix</a:t>
            </a:r>
            <a:endParaRPr sz="2400">
              <a:latin typeface="Tahoma"/>
              <a:cs typeface="Tahoma"/>
            </a:endParaRPr>
          </a:p>
          <a:p>
            <a:pPr marL="154940">
              <a:lnSpc>
                <a:spcPct val="100000"/>
              </a:lnSpc>
              <a:spcBef>
                <a:spcPts val="875"/>
              </a:spcBef>
            </a:pPr>
            <a:r>
              <a:rPr dirty="0" sz="2400" spc="35">
                <a:solidFill>
                  <a:srgbClr val="C00000"/>
                </a:solidFill>
                <a:latin typeface="Cambria Math"/>
                <a:cs typeface="Cambria Math"/>
              </a:rPr>
              <a:t>𝑧</a:t>
            </a:r>
            <a:r>
              <a:rPr dirty="0" baseline="28571" sz="2625" spc="52">
                <a:solidFill>
                  <a:srgbClr val="C00000"/>
                </a:solidFill>
                <a:latin typeface="Cambria Math"/>
                <a:cs typeface="Cambria Math"/>
              </a:rPr>
              <a:t>(2)</a:t>
            </a:r>
            <a:r>
              <a:rPr dirty="0" baseline="28571" sz="2625" spc="307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400" spc="40">
                <a:solidFill>
                  <a:srgbClr val="C00000"/>
                </a:solidFill>
                <a:latin typeface="Tahoma"/>
                <a:cs typeface="Tahoma"/>
              </a:rPr>
              <a:t>is</a:t>
            </a:r>
            <a:r>
              <a:rPr dirty="0" sz="2400" spc="-185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2400" spc="-15">
                <a:solidFill>
                  <a:srgbClr val="C00000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154940">
              <a:lnSpc>
                <a:spcPct val="100000"/>
              </a:lnSpc>
              <a:spcBef>
                <a:spcPts val="580"/>
              </a:spcBef>
            </a:pPr>
            <a:r>
              <a:rPr dirty="0" sz="2400" spc="60">
                <a:solidFill>
                  <a:srgbClr val="C00000"/>
                </a:solidFill>
                <a:latin typeface="Tahoma"/>
                <a:cs typeface="Tahoma"/>
              </a:rPr>
              <a:t>4-vector</a:t>
            </a:r>
            <a:endParaRPr sz="2400">
              <a:latin typeface="Tahoma"/>
              <a:cs typeface="Tahoma"/>
            </a:endParaRPr>
          </a:p>
          <a:p>
            <a:pPr marL="136525">
              <a:lnSpc>
                <a:spcPct val="100000"/>
              </a:lnSpc>
              <a:spcBef>
                <a:spcPts val="2000"/>
              </a:spcBef>
            </a:pPr>
            <a:r>
              <a:rPr dirty="0" sz="2400" spc="20">
                <a:solidFill>
                  <a:srgbClr val="C00000"/>
                </a:solidFill>
                <a:latin typeface="Cambria Math"/>
                <a:cs typeface="Cambria Math"/>
              </a:rPr>
              <a:t>𝑎</a:t>
            </a:r>
            <a:r>
              <a:rPr dirty="0" baseline="28571" sz="2625" spc="30">
                <a:solidFill>
                  <a:srgbClr val="C00000"/>
                </a:solidFill>
                <a:latin typeface="Cambria Math"/>
                <a:cs typeface="Cambria Math"/>
              </a:rPr>
              <a:t>(2)</a:t>
            </a:r>
            <a:r>
              <a:rPr dirty="0" baseline="28571" sz="2625" spc="322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400" spc="40">
                <a:solidFill>
                  <a:srgbClr val="C00000"/>
                </a:solidFill>
                <a:latin typeface="Tahoma"/>
                <a:cs typeface="Tahoma"/>
              </a:rPr>
              <a:t>is</a:t>
            </a:r>
            <a:r>
              <a:rPr dirty="0" sz="2400" spc="-19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2400" spc="-15">
                <a:solidFill>
                  <a:srgbClr val="C00000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136525">
              <a:lnSpc>
                <a:spcPct val="100000"/>
              </a:lnSpc>
              <a:spcBef>
                <a:spcPts val="580"/>
              </a:spcBef>
            </a:pPr>
            <a:r>
              <a:rPr dirty="0" sz="2400" spc="60">
                <a:solidFill>
                  <a:srgbClr val="C00000"/>
                </a:solidFill>
                <a:latin typeface="Tahoma"/>
                <a:cs typeface="Tahoma"/>
              </a:rPr>
              <a:t>4-vector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3634" y="3305175"/>
            <a:ext cx="1299845" cy="1862455"/>
          </a:xfrm>
          <a:custGeom>
            <a:avLst/>
            <a:gdLst/>
            <a:ahLst/>
            <a:cxnLst/>
            <a:rect l="l" t="t" r="r" b="b"/>
            <a:pathLst>
              <a:path w="1299845" h="1862454">
                <a:moveTo>
                  <a:pt x="91694" y="872490"/>
                </a:moveTo>
                <a:lnTo>
                  <a:pt x="87884" y="861314"/>
                </a:lnTo>
                <a:lnTo>
                  <a:pt x="67881" y="868540"/>
                </a:lnTo>
                <a:lnTo>
                  <a:pt x="50355" y="878967"/>
                </a:lnTo>
                <a:lnTo>
                  <a:pt x="22733" y="909574"/>
                </a:lnTo>
                <a:lnTo>
                  <a:pt x="5689" y="950468"/>
                </a:lnTo>
                <a:lnTo>
                  <a:pt x="0" y="998982"/>
                </a:lnTo>
                <a:lnTo>
                  <a:pt x="1422" y="1024305"/>
                </a:lnTo>
                <a:lnTo>
                  <a:pt x="12801" y="1069073"/>
                </a:lnTo>
                <a:lnTo>
                  <a:pt x="35229" y="1105382"/>
                </a:lnTo>
                <a:lnTo>
                  <a:pt x="67805" y="1129385"/>
                </a:lnTo>
                <a:lnTo>
                  <a:pt x="87884" y="1136523"/>
                </a:lnTo>
                <a:lnTo>
                  <a:pt x="91313" y="1125347"/>
                </a:lnTo>
                <a:lnTo>
                  <a:pt x="75615" y="1118450"/>
                </a:lnTo>
                <a:lnTo>
                  <a:pt x="62077" y="1108798"/>
                </a:lnTo>
                <a:lnTo>
                  <a:pt x="34353" y="1063688"/>
                </a:lnTo>
                <a:lnTo>
                  <a:pt x="26162" y="1021829"/>
                </a:lnTo>
                <a:lnTo>
                  <a:pt x="25146" y="997585"/>
                </a:lnTo>
                <a:lnTo>
                  <a:pt x="26162" y="974077"/>
                </a:lnTo>
                <a:lnTo>
                  <a:pt x="34353" y="933348"/>
                </a:lnTo>
                <a:lnTo>
                  <a:pt x="62179" y="888987"/>
                </a:lnTo>
                <a:lnTo>
                  <a:pt x="75831" y="879424"/>
                </a:lnTo>
                <a:lnTo>
                  <a:pt x="91694" y="872490"/>
                </a:lnTo>
                <a:close/>
              </a:path>
              <a:path w="1299845" h="1862454">
                <a:moveTo>
                  <a:pt x="91694" y="11176"/>
                </a:moveTo>
                <a:lnTo>
                  <a:pt x="87884" y="0"/>
                </a:lnTo>
                <a:lnTo>
                  <a:pt x="67881" y="7226"/>
                </a:lnTo>
                <a:lnTo>
                  <a:pt x="50355" y="17653"/>
                </a:lnTo>
                <a:lnTo>
                  <a:pt x="22733" y="48260"/>
                </a:lnTo>
                <a:lnTo>
                  <a:pt x="5689" y="89154"/>
                </a:lnTo>
                <a:lnTo>
                  <a:pt x="0" y="137668"/>
                </a:lnTo>
                <a:lnTo>
                  <a:pt x="1422" y="162991"/>
                </a:lnTo>
                <a:lnTo>
                  <a:pt x="12801" y="207759"/>
                </a:lnTo>
                <a:lnTo>
                  <a:pt x="35229" y="244068"/>
                </a:lnTo>
                <a:lnTo>
                  <a:pt x="67805" y="268122"/>
                </a:lnTo>
                <a:lnTo>
                  <a:pt x="87884" y="275336"/>
                </a:lnTo>
                <a:lnTo>
                  <a:pt x="91313" y="264160"/>
                </a:lnTo>
                <a:lnTo>
                  <a:pt x="75615" y="257187"/>
                </a:lnTo>
                <a:lnTo>
                  <a:pt x="62077" y="247497"/>
                </a:lnTo>
                <a:lnTo>
                  <a:pt x="34353" y="202387"/>
                </a:lnTo>
                <a:lnTo>
                  <a:pt x="26162" y="160566"/>
                </a:lnTo>
                <a:lnTo>
                  <a:pt x="25146" y="136271"/>
                </a:lnTo>
                <a:lnTo>
                  <a:pt x="26162" y="112826"/>
                </a:lnTo>
                <a:lnTo>
                  <a:pt x="34353" y="72059"/>
                </a:lnTo>
                <a:lnTo>
                  <a:pt x="62179" y="27673"/>
                </a:lnTo>
                <a:lnTo>
                  <a:pt x="75831" y="18110"/>
                </a:lnTo>
                <a:lnTo>
                  <a:pt x="91694" y="11176"/>
                </a:lnTo>
                <a:close/>
              </a:path>
              <a:path w="1299845" h="1862454">
                <a:moveTo>
                  <a:pt x="366776" y="998982"/>
                </a:moveTo>
                <a:lnTo>
                  <a:pt x="361124" y="950468"/>
                </a:lnTo>
                <a:lnTo>
                  <a:pt x="344043" y="909574"/>
                </a:lnTo>
                <a:lnTo>
                  <a:pt x="316433" y="878967"/>
                </a:lnTo>
                <a:lnTo>
                  <a:pt x="279019" y="861314"/>
                </a:lnTo>
                <a:lnTo>
                  <a:pt x="275082" y="872490"/>
                </a:lnTo>
                <a:lnTo>
                  <a:pt x="291007" y="879424"/>
                </a:lnTo>
                <a:lnTo>
                  <a:pt x="304711" y="888987"/>
                </a:lnTo>
                <a:lnTo>
                  <a:pt x="332587" y="933348"/>
                </a:lnTo>
                <a:lnTo>
                  <a:pt x="340728" y="974077"/>
                </a:lnTo>
                <a:lnTo>
                  <a:pt x="341757" y="997585"/>
                </a:lnTo>
                <a:lnTo>
                  <a:pt x="340728" y="1021829"/>
                </a:lnTo>
                <a:lnTo>
                  <a:pt x="332536" y="1063688"/>
                </a:lnTo>
                <a:lnTo>
                  <a:pt x="304698" y="1108798"/>
                </a:lnTo>
                <a:lnTo>
                  <a:pt x="275463" y="1125347"/>
                </a:lnTo>
                <a:lnTo>
                  <a:pt x="279019" y="1136523"/>
                </a:lnTo>
                <a:lnTo>
                  <a:pt x="316547" y="1118997"/>
                </a:lnTo>
                <a:lnTo>
                  <a:pt x="344170" y="1088517"/>
                </a:lnTo>
                <a:lnTo>
                  <a:pt x="361137" y="1047661"/>
                </a:lnTo>
                <a:lnTo>
                  <a:pt x="365366" y="1024305"/>
                </a:lnTo>
                <a:lnTo>
                  <a:pt x="366776" y="998982"/>
                </a:lnTo>
                <a:close/>
              </a:path>
              <a:path w="1299845" h="1862454">
                <a:moveTo>
                  <a:pt x="366776" y="137668"/>
                </a:moveTo>
                <a:lnTo>
                  <a:pt x="361124" y="89154"/>
                </a:lnTo>
                <a:lnTo>
                  <a:pt x="344043" y="48260"/>
                </a:lnTo>
                <a:lnTo>
                  <a:pt x="316433" y="17665"/>
                </a:lnTo>
                <a:lnTo>
                  <a:pt x="279019" y="0"/>
                </a:lnTo>
                <a:lnTo>
                  <a:pt x="275082" y="11176"/>
                </a:lnTo>
                <a:lnTo>
                  <a:pt x="291007" y="18110"/>
                </a:lnTo>
                <a:lnTo>
                  <a:pt x="304711" y="27673"/>
                </a:lnTo>
                <a:lnTo>
                  <a:pt x="332587" y="72059"/>
                </a:lnTo>
                <a:lnTo>
                  <a:pt x="340728" y="112826"/>
                </a:lnTo>
                <a:lnTo>
                  <a:pt x="341757" y="136271"/>
                </a:lnTo>
                <a:lnTo>
                  <a:pt x="340728" y="160566"/>
                </a:lnTo>
                <a:lnTo>
                  <a:pt x="332536" y="202387"/>
                </a:lnTo>
                <a:lnTo>
                  <a:pt x="304711" y="247497"/>
                </a:lnTo>
                <a:lnTo>
                  <a:pt x="275590" y="264160"/>
                </a:lnTo>
                <a:lnTo>
                  <a:pt x="279019" y="275336"/>
                </a:lnTo>
                <a:lnTo>
                  <a:pt x="316547" y="257708"/>
                </a:lnTo>
                <a:lnTo>
                  <a:pt x="344170" y="227203"/>
                </a:lnTo>
                <a:lnTo>
                  <a:pt x="361137" y="186347"/>
                </a:lnTo>
                <a:lnTo>
                  <a:pt x="365366" y="162991"/>
                </a:lnTo>
                <a:lnTo>
                  <a:pt x="366776" y="137668"/>
                </a:lnTo>
                <a:close/>
              </a:path>
              <a:path w="1299845" h="1862454">
                <a:moveTo>
                  <a:pt x="1024382" y="1598422"/>
                </a:moveTo>
                <a:lnTo>
                  <a:pt x="1020572" y="1587246"/>
                </a:lnTo>
                <a:lnTo>
                  <a:pt x="1000556" y="1594421"/>
                </a:lnTo>
                <a:lnTo>
                  <a:pt x="983030" y="1604860"/>
                </a:lnTo>
                <a:lnTo>
                  <a:pt x="955421" y="1635506"/>
                </a:lnTo>
                <a:lnTo>
                  <a:pt x="938377" y="1676361"/>
                </a:lnTo>
                <a:lnTo>
                  <a:pt x="932688" y="1724914"/>
                </a:lnTo>
                <a:lnTo>
                  <a:pt x="934110" y="1750225"/>
                </a:lnTo>
                <a:lnTo>
                  <a:pt x="945489" y="1794941"/>
                </a:lnTo>
                <a:lnTo>
                  <a:pt x="967917" y="1831187"/>
                </a:lnTo>
                <a:lnTo>
                  <a:pt x="1000493" y="1855241"/>
                </a:lnTo>
                <a:lnTo>
                  <a:pt x="1020572" y="1862455"/>
                </a:lnTo>
                <a:lnTo>
                  <a:pt x="1024001" y="1851279"/>
                </a:lnTo>
                <a:lnTo>
                  <a:pt x="1008303" y="1844382"/>
                </a:lnTo>
                <a:lnTo>
                  <a:pt x="994765" y="1834730"/>
                </a:lnTo>
                <a:lnTo>
                  <a:pt x="967041" y="1789620"/>
                </a:lnTo>
                <a:lnTo>
                  <a:pt x="958850" y="1747761"/>
                </a:lnTo>
                <a:lnTo>
                  <a:pt x="957834" y="1723517"/>
                </a:lnTo>
                <a:lnTo>
                  <a:pt x="958850" y="1699996"/>
                </a:lnTo>
                <a:lnTo>
                  <a:pt x="967041" y="1659229"/>
                </a:lnTo>
                <a:lnTo>
                  <a:pt x="994867" y="1614868"/>
                </a:lnTo>
                <a:lnTo>
                  <a:pt x="1008519" y="1605305"/>
                </a:lnTo>
                <a:lnTo>
                  <a:pt x="1024382" y="1598422"/>
                </a:lnTo>
                <a:close/>
              </a:path>
              <a:path w="1299845" h="1862454">
                <a:moveTo>
                  <a:pt x="1299464" y="1724914"/>
                </a:moveTo>
                <a:lnTo>
                  <a:pt x="1293812" y="1676361"/>
                </a:lnTo>
                <a:lnTo>
                  <a:pt x="1276731" y="1635506"/>
                </a:lnTo>
                <a:lnTo>
                  <a:pt x="1249121" y="1604860"/>
                </a:lnTo>
                <a:lnTo>
                  <a:pt x="1211707" y="1587246"/>
                </a:lnTo>
                <a:lnTo>
                  <a:pt x="1207770" y="1598422"/>
                </a:lnTo>
                <a:lnTo>
                  <a:pt x="1223695" y="1605305"/>
                </a:lnTo>
                <a:lnTo>
                  <a:pt x="1237399" y="1614868"/>
                </a:lnTo>
                <a:lnTo>
                  <a:pt x="1265275" y="1659229"/>
                </a:lnTo>
                <a:lnTo>
                  <a:pt x="1273416" y="1699996"/>
                </a:lnTo>
                <a:lnTo>
                  <a:pt x="1274445" y="1723517"/>
                </a:lnTo>
                <a:lnTo>
                  <a:pt x="1273416" y="1747761"/>
                </a:lnTo>
                <a:lnTo>
                  <a:pt x="1265224" y="1789620"/>
                </a:lnTo>
                <a:lnTo>
                  <a:pt x="1237386" y="1834730"/>
                </a:lnTo>
                <a:lnTo>
                  <a:pt x="1208151" y="1851279"/>
                </a:lnTo>
                <a:lnTo>
                  <a:pt x="1211707" y="1862455"/>
                </a:lnTo>
                <a:lnTo>
                  <a:pt x="1249235" y="1844827"/>
                </a:lnTo>
                <a:lnTo>
                  <a:pt x="1276858" y="1814322"/>
                </a:lnTo>
                <a:lnTo>
                  <a:pt x="1293825" y="1773580"/>
                </a:lnTo>
                <a:lnTo>
                  <a:pt x="1298054" y="1750225"/>
                </a:lnTo>
                <a:lnTo>
                  <a:pt x="1299464" y="17249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64636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C</a:t>
            </a:r>
            <a:r>
              <a:rPr dirty="0" spc="155"/>
              <a:t>o</a:t>
            </a:r>
            <a:r>
              <a:rPr dirty="0" spc="95"/>
              <a:t>n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95"/>
              <a:t>n</a:t>
            </a:r>
            <a:r>
              <a:rPr dirty="0" spc="50"/>
              <a:t>u</a:t>
            </a:r>
            <a:r>
              <a:rPr dirty="0" spc="45"/>
              <a:t>i</a:t>
            </a:r>
            <a:r>
              <a:rPr dirty="0" spc="95"/>
              <a:t>n</a:t>
            </a:r>
            <a:r>
              <a:rPr dirty="0" spc="-15"/>
              <a:t>g</a:t>
            </a:r>
            <a:r>
              <a:rPr dirty="0" spc="-340"/>
              <a:t> </a:t>
            </a:r>
            <a:r>
              <a:rPr dirty="0" spc="25"/>
              <a:t>t</a:t>
            </a:r>
            <a:r>
              <a:rPr dirty="0" spc="95"/>
              <a:t>h</a:t>
            </a:r>
            <a:r>
              <a:rPr dirty="0" spc="45"/>
              <a:t>e</a:t>
            </a:r>
            <a:r>
              <a:rPr dirty="0" spc="-320"/>
              <a:t> </a:t>
            </a:r>
            <a:r>
              <a:rPr dirty="0" spc="90"/>
              <a:t>C</a:t>
            </a:r>
            <a:r>
              <a:rPr dirty="0" spc="155"/>
              <a:t>o</a:t>
            </a:r>
            <a:r>
              <a:rPr dirty="0" spc="130"/>
              <a:t>m</a:t>
            </a:r>
            <a:r>
              <a:rPr dirty="0" spc="175"/>
              <a:t>p</a:t>
            </a:r>
            <a:r>
              <a:rPr dirty="0" spc="50"/>
              <a:t>u</a:t>
            </a:r>
            <a:r>
              <a:rPr dirty="0" spc="25"/>
              <a:t>t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70435" y="6556585"/>
            <a:ext cx="204470" cy="165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dirty="0" sz="850" spc="40">
                <a:solidFill>
                  <a:srgbClr val="FFFFFF"/>
                </a:solidFill>
                <a:latin typeface="Tahoma"/>
                <a:cs typeface="Tahoma"/>
              </a:rPr>
              <a:t>34</a:t>
            </a:fld>
            <a:endParaRPr sz="8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374" y="1351863"/>
            <a:ext cx="7019290" cy="16598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80975">
              <a:lnSpc>
                <a:spcPct val="106200"/>
              </a:lnSpc>
              <a:spcBef>
                <a:spcPts val="95"/>
              </a:spcBef>
            </a:pPr>
            <a:r>
              <a:rPr dirty="0" sz="2900" spc="90">
                <a:latin typeface="Tahoma"/>
                <a:cs typeface="Tahoma"/>
              </a:rPr>
              <a:t>For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-5">
                <a:latin typeface="Tahoma"/>
                <a:cs typeface="Tahoma"/>
              </a:rPr>
              <a:t>a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single</a:t>
            </a:r>
            <a:r>
              <a:rPr dirty="0" sz="2900" spc="-220">
                <a:latin typeface="Tahoma"/>
                <a:cs typeface="Tahoma"/>
              </a:rPr>
              <a:t> </a:t>
            </a:r>
            <a:r>
              <a:rPr dirty="0" sz="2900" spc="50">
                <a:latin typeface="Tahoma"/>
                <a:cs typeface="Tahoma"/>
              </a:rPr>
              <a:t>training</a:t>
            </a:r>
            <a:r>
              <a:rPr dirty="0" sz="2900" spc="-210">
                <a:latin typeface="Tahoma"/>
                <a:cs typeface="Tahoma"/>
              </a:rPr>
              <a:t> </a:t>
            </a:r>
            <a:r>
              <a:rPr dirty="0" sz="2900" spc="65">
                <a:latin typeface="Tahoma"/>
                <a:cs typeface="Tahoma"/>
              </a:rPr>
              <a:t>instance</a:t>
            </a:r>
            <a:r>
              <a:rPr dirty="0" sz="2900" spc="-200">
                <a:latin typeface="Tahoma"/>
                <a:cs typeface="Tahoma"/>
              </a:rPr>
              <a:t> </a:t>
            </a:r>
            <a:r>
              <a:rPr dirty="0" sz="2900" spc="-15">
                <a:latin typeface="Tahoma"/>
                <a:cs typeface="Tahoma"/>
              </a:rPr>
              <a:t>(data</a:t>
            </a:r>
            <a:r>
              <a:rPr dirty="0" sz="2900" spc="-175">
                <a:latin typeface="Tahoma"/>
                <a:cs typeface="Tahoma"/>
              </a:rPr>
              <a:t> </a:t>
            </a:r>
            <a:r>
              <a:rPr dirty="0" sz="2900" spc="40">
                <a:latin typeface="Tahoma"/>
                <a:cs typeface="Tahoma"/>
              </a:rPr>
              <a:t>point) </a:t>
            </a:r>
            <a:r>
              <a:rPr dirty="0" sz="2900" spc="-890">
                <a:latin typeface="Tahoma"/>
                <a:cs typeface="Tahoma"/>
              </a:rPr>
              <a:t> </a:t>
            </a:r>
            <a:r>
              <a:rPr dirty="0" sz="2900" spc="-50">
                <a:latin typeface="Tahoma"/>
                <a:cs typeface="Tahoma"/>
              </a:rPr>
              <a:t>Input: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45">
                <a:latin typeface="Tahoma"/>
                <a:cs typeface="Tahoma"/>
              </a:rPr>
              <a:t>v</a:t>
            </a:r>
            <a:r>
              <a:rPr dirty="0" sz="2900" spc="55">
                <a:latin typeface="Tahoma"/>
                <a:cs typeface="Tahoma"/>
              </a:rPr>
              <a:t>e</a:t>
            </a:r>
            <a:r>
              <a:rPr dirty="0" sz="2900" spc="80">
                <a:latin typeface="Tahoma"/>
                <a:cs typeface="Tahoma"/>
              </a:rPr>
              <a:t>ctor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-20">
                <a:latin typeface="Tahoma"/>
                <a:cs typeface="Tahoma"/>
              </a:rPr>
              <a:t>x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-140">
                <a:latin typeface="Tahoma"/>
                <a:cs typeface="Tahoma"/>
              </a:rPr>
              <a:t>(a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row</a:t>
            </a:r>
            <a:r>
              <a:rPr dirty="0" sz="2900" spc="-185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vector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100">
                <a:latin typeface="Tahoma"/>
                <a:cs typeface="Tahoma"/>
              </a:rPr>
              <a:t>of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60">
                <a:latin typeface="Tahoma"/>
                <a:cs typeface="Tahoma"/>
              </a:rPr>
              <a:t>l</a:t>
            </a:r>
            <a:r>
              <a:rPr dirty="0" sz="2900" spc="140">
                <a:latin typeface="Tahoma"/>
                <a:cs typeface="Tahoma"/>
              </a:rPr>
              <a:t>e</a:t>
            </a:r>
            <a:r>
              <a:rPr dirty="0" sz="2900" spc="65">
                <a:latin typeface="Tahoma"/>
                <a:cs typeface="Tahoma"/>
              </a:rPr>
              <a:t>ngth</a:t>
            </a:r>
            <a:r>
              <a:rPr dirty="0" sz="2900" spc="-210">
                <a:latin typeface="Tahoma"/>
                <a:cs typeface="Tahoma"/>
              </a:rPr>
              <a:t> </a:t>
            </a:r>
            <a:r>
              <a:rPr dirty="0" sz="2900" spc="-60">
                <a:latin typeface="Tahoma"/>
                <a:cs typeface="Tahoma"/>
              </a:rPr>
              <a:t>3)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dirty="0" sz="2900" spc="25">
                <a:latin typeface="Tahoma"/>
                <a:cs typeface="Tahoma"/>
              </a:rPr>
              <a:t>Output:</a:t>
            </a:r>
            <a:r>
              <a:rPr dirty="0" sz="2900" spc="-185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vector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650" spc="-1135">
                <a:latin typeface="Cambria Math"/>
                <a:cs typeface="Cambria Math"/>
              </a:rPr>
              <a:t>𝑦</a:t>
            </a:r>
            <a:r>
              <a:rPr dirty="0" sz="2650" spc="-1570">
                <a:latin typeface="Cambria Math"/>
                <a:cs typeface="Cambria Math"/>
              </a:rPr>
              <a:t>ො</a:t>
            </a:r>
            <a:r>
              <a:rPr dirty="0" sz="2650" spc="240">
                <a:latin typeface="Cambria Math"/>
                <a:cs typeface="Cambria Math"/>
              </a:rPr>
              <a:t> </a:t>
            </a:r>
            <a:r>
              <a:rPr dirty="0" sz="2900" spc="-140">
                <a:latin typeface="Tahoma"/>
                <a:cs typeface="Tahoma"/>
              </a:rPr>
              <a:t>(a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row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vector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100">
                <a:latin typeface="Tahoma"/>
                <a:cs typeface="Tahoma"/>
              </a:rPr>
              <a:t>of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60">
                <a:latin typeface="Tahoma"/>
                <a:cs typeface="Tahoma"/>
              </a:rPr>
              <a:t>l</a:t>
            </a:r>
            <a:r>
              <a:rPr dirty="0" sz="2900" spc="140">
                <a:latin typeface="Tahoma"/>
                <a:cs typeface="Tahoma"/>
              </a:rPr>
              <a:t>e</a:t>
            </a:r>
            <a:r>
              <a:rPr dirty="0" sz="2900" spc="65">
                <a:latin typeface="Tahoma"/>
                <a:cs typeface="Tahoma"/>
              </a:rPr>
              <a:t>ngth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-60">
                <a:latin typeface="Tahoma"/>
                <a:cs typeface="Tahoma"/>
              </a:rPr>
              <a:t>3)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5022" y="3134106"/>
            <a:ext cx="2793365" cy="2120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105"/>
              </a:spcBef>
              <a:tabLst>
                <a:tab pos="869315" algn="l"/>
              </a:tabLst>
            </a:pPr>
            <a:r>
              <a:rPr dirty="0" baseline="-20833" sz="4800" spc="67">
                <a:latin typeface="Cambria Math"/>
                <a:cs typeface="Cambria Math"/>
              </a:rPr>
              <a:t>𝑧</a:t>
            </a:r>
            <a:r>
              <a:rPr dirty="0" sz="2350" spc="45">
                <a:latin typeface="Cambria Math"/>
                <a:cs typeface="Cambria Math"/>
              </a:rPr>
              <a:t>(2)	</a:t>
            </a:r>
            <a:r>
              <a:rPr dirty="0" baseline="-20833" sz="4800">
                <a:latin typeface="Cambria Math"/>
                <a:cs typeface="Cambria Math"/>
              </a:rPr>
              <a:t>=</a:t>
            </a:r>
            <a:r>
              <a:rPr dirty="0" baseline="-20833" sz="4800" spc="202">
                <a:latin typeface="Cambria Math"/>
                <a:cs typeface="Cambria Math"/>
              </a:rPr>
              <a:t> </a:t>
            </a:r>
            <a:r>
              <a:rPr dirty="0" baseline="-20833" sz="4800" spc="97">
                <a:latin typeface="Cambria Math"/>
                <a:cs typeface="Cambria Math"/>
              </a:rPr>
              <a:t>𝑥𝑊</a:t>
            </a:r>
            <a:r>
              <a:rPr dirty="0" sz="2350" spc="65">
                <a:latin typeface="Cambria Math"/>
                <a:cs typeface="Cambria Math"/>
              </a:rPr>
              <a:t>(1)</a:t>
            </a:r>
            <a:endParaRPr sz="23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795"/>
              </a:spcBef>
              <a:tabLst>
                <a:tab pos="802640" algn="l"/>
              </a:tabLst>
            </a:pPr>
            <a:r>
              <a:rPr dirty="0" baseline="-20833" sz="4800" spc="67">
                <a:latin typeface="Cambria Math"/>
                <a:cs typeface="Cambria Math"/>
              </a:rPr>
              <a:t>𝑧</a:t>
            </a:r>
            <a:r>
              <a:rPr dirty="0" sz="2350" spc="45">
                <a:latin typeface="Cambria Math"/>
                <a:cs typeface="Cambria Math"/>
              </a:rPr>
              <a:t>(3)	</a:t>
            </a:r>
            <a:r>
              <a:rPr dirty="0" baseline="-20833" sz="4800">
                <a:latin typeface="Cambria Math"/>
                <a:cs typeface="Cambria Math"/>
              </a:rPr>
              <a:t>=</a:t>
            </a:r>
            <a:r>
              <a:rPr dirty="0" baseline="-20833" sz="4800" spc="195">
                <a:latin typeface="Cambria Math"/>
                <a:cs typeface="Cambria Math"/>
              </a:rPr>
              <a:t> </a:t>
            </a:r>
            <a:r>
              <a:rPr dirty="0" baseline="-20833" sz="4800" spc="89">
                <a:latin typeface="Cambria Math"/>
                <a:cs typeface="Cambria Math"/>
              </a:rPr>
              <a:t>𝑎</a:t>
            </a:r>
            <a:r>
              <a:rPr dirty="0" sz="2350" spc="60">
                <a:latin typeface="Cambria Math"/>
                <a:cs typeface="Cambria Math"/>
              </a:rPr>
              <a:t>(2)</a:t>
            </a:r>
            <a:r>
              <a:rPr dirty="0" baseline="-20833" sz="4800" spc="89">
                <a:latin typeface="Cambria Math"/>
                <a:cs typeface="Cambria Math"/>
              </a:rPr>
              <a:t>𝑊</a:t>
            </a:r>
            <a:r>
              <a:rPr dirty="0" sz="2350" spc="60">
                <a:latin typeface="Cambria Math"/>
                <a:cs typeface="Cambria Math"/>
              </a:rPr>
              <a:t>(2)</a:t>
            </a:r>
            <a:endParaRPr sz="2350">
              <a:latin typeface="Cambria Math"/>
              <a:cs typeface="Cambria Math"/>
            </a:endParaRPr>
          </a:p>
          <a:p>
            <a:pPr marL="69215">
              <a:lnSpc>
                <a:spcPct val="100000"/>
              </a:lnSpc>
              <a:spcBef>
                <a:spcPts val="2175"/>
              </a:spcBef>
              <a:tabLst>
                <a:tab pos="836294" algn="l"/>
              </a:tabLst>
            </a:pPr>
            <a:r>
              <a:rPr dirty="0" baseline="-20833" sz="4800" spc="75">
                <a:latin typeface="Cambria Math"/>
                <a:cs typeface="Cambria Math"/>
              </a:rPr>
              <a:t>𝑧</a:t>
            </a:r>
            <a:r>
              <a:rPr dirty="0" sz="2350" spc="50">
                <a:latin typeface="Cambria Math"/>
                <a:cs typeface="Cambria Math"/>
              </a:rPr>
              <a:t>(4)	</a:t>
            </a:r>
            <a:r>
              <a:rPr dirty="0" baseline="-20833" sz="4800">
                <a:latin typeface="Cambria Math"/>
                <a:cs typeface="Cambria Math"/>
              </a:rPr>
              <a:t>=</a:t>
            </a:r>
            <a:r>
              <a:rPr dirty="0" baseline="-20833" sz="4800" spc="165">
                <a:latin typeface="Cambria Math"/>
                <a:cs typeface="Cambria Math"/>
              </a:rPr>
              <a:t> </a:t>
            </a:r>
            <a:r>
              <a:rPr dirty="0" baseline="-20833" sz="4800" spc="89">
                <a:latin typeface="Cambria Math"/>
                <a:cs typeface="Cambria Math"/>
              </a:rPr>
              <a:t>𝑎</a:t>
            </a:r>
            <a:r>
              <a:rPr dirty="0" sz="2350" spc="60">
                <a:latin typeface="Cambria Math"/>
                <a:cs typeface="Cambria Math"/>
              </a:rPr>
              <a:t>(3)</a:t>
            </a:r>
            <a:r>
              <a:rPr dirty="0" baseline="-20833" sz="4800" spc="89">
                <a:latin typeface="Cambria Math"/>
                <a:cs typeface="Cambria Math"/>
              </a:rPr>
              <a:t>𝑊</a:t>
            </a:r>
            <a:r>
              <a:rPr dirty="0" sz="2350" spc="60">
                <a:latin typeface="Cambria Math"/>
                <a:cs typeface="Cambria Math"/>
              </a:rPr>
              <a:t>(3)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5238" y="3257244"/>
            <a:ext cx="3449320" cy="2101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24230" algn="l"/>
                <a:tab pos="1995805" algn="l"/>
                <a:tab pos="2308225" algn="l"/>
              </a:tabLst>
            </a:pPr>
            <a:r>
              <a:rPr dirty="0" sz="3200" spc="30">
                <a:latin typeface="Cambria Math"/>
                <a:cs typeface="Cambria Math"/>
              </a:rPr>
              <a:t>𝑎</a:t>
            </a:r>
            <a:r>
              <a:rPr dirty="0" baseline="28368" sz="3525" spc="44">
                <a:latin typeface="Cambria Math"/>
                <a:cs typeface="Cambria Math"/>
              </a:rPr>
              <a:t>(2)	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spc="20">
                <a:latin typeface="Cambria Math"/>
                <a:cs typeface="Cambria Math"/>
              </a:rPr>
              <a:t>𝜎(𝑧	</a:t>
            </a:r>
            <a:r>
              <a:rPr dirty="0" baseline="28368" sz="3525" spc="75">
                <a:latin typeface="Cambria Math"/>
                <a:cs typeface="Cambria Math"/>
              </a:rPr>
              <a:t>2	</a:t>
            </a:r>
            <a:r>
              <a:rPr dirty="0" sz="3200">
                <a:latin typeface="Cambria Math"/>
                <a:cs typeface="Cambria Math"/>
              </a:rPr>
              <a:t>)</a:t>
            </a:r>
            <a:endParaRPr sz="32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945"/>
              </a:spcBef>
              <a:tabLst>
                <a:tab pos="824230" algn="l"/>
                <a:tab pos="1995805" algn="l"/>
                <a:tab pos="2308225" algn="l"/>
              </a:tabLst>
            </a:pPr>
            <a:r>
              <a:rPr dirty="0" sz="3200" spc="30">
                <a:latin typeface="Cambria Math"/>
                <a:cs typeface="Cambria Math"/>
              </a:rPr>
              <a:t>𝑎</a:t>
            </a:r>
            <a:r>
              <a:rPr dirty="0" baseline="28368" sz="3525" spc="44">
                <a:latin typeface="Cambria Math"/>
                <a:cs typeface="Cambria Math"/>
              </a:rPr>
              <a:t>(3)	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spc="20">
                <a:latin typeface="Cambria Math"/>
                <a:cs typeface="Cambria Math"/>
              </a:rPr>
              <a:t>𝜎(𝑧	</a:t>
            </a:r>
            <a:r>
              <a:rPr dirty="0" baseline="28368" sz="3525" spc="75">
                <a:latin typeface="Cambria Math"/>
                <a:cs typeface="Cambria Math"/>
              </a:rPr>
              <a:t>3	</a:t>
            </a:r>
            <a:r>
              <a:rPr dirty="0" sz="3200">
                <a:latin typeface="Cambria Math"/>
                <a:cs typeface="Cambria Math"/>
              </a:rPr>
              <a:t>)</a:t>
            </a:r>
            <a:endParaRPr sz="3200">
              <a:latin typeface="Cambria Math"/>
              <a:cs typeface="Cambria Math"/>
            </a:endParaRPr>
          </a:p>
          <a:p>
            <a:pPr marL="73025">
              <a:lnSpc>
                <a:spcPct val="100000"/>
              </a:lnSpc>
              <a:spcBef>
                <a:spcPts val="1875"/>
              </a:spcBef>
              <a:tabLst>
                <a:tab pos="2929255" algn="l"/>
                <a:tab pos="3241675" algn="l"/>
              </a:tabLst>
            </a:pPr>
            <a:r>
              <a:rPr dirty="0" sz="3200" spc="-1639">
                <a:latin typeface="Cambria Math"/>
                <a:cs typeface="Cambria Math"/>
              </a:rPr>
              <a:t>𝑦ො</a:t>
            </a:r>
            <a:r>
              <a:rPr dirty="0" sz="3200" spc="32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90">
                <a:latin typeface="Cambria Math"/>
                <a:cs typeface="Cambria Math"/>
              </a:rPr>
              <a:t> </a:t>
            </a:r>
            <a:r>
              <a:rPr dirty="0" sz="3200" spc="5">
                <a:latin typeface="Cambria Math"/>
                <a:cs typeface="Cambria Math"/>
              </a:rPr>
              <a:t>𝑠𝑜𝑓𝑡𝑚𝑎𝑥(𝑧	</a:t>
            </a:r>
            <a:r>
              <a:rPr dirty="0" baseline="28368" sz="3525" spc="75">
                <a:latin typeface="Cambria Math"/>
                <a:cs typeface="Cambria Math"/>
              </a:rPr>
              <a:t>4	</a:t>
            </a:r>
            <a:r>
              <a:rPr dirty="0" sz="3200">
                <a:latin typeface="Cambria Math"/>
                <a:cs typeface="Cambria Math"/>
              </a:rPr>
              <a:t>)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0260" y="3905377"/>
            <a:ext cx="367030" cy="275590"/>
          </a:xfrm>
          <a:custGeom>
            <a:avLst/>
            <a:gdLst/>
            <a:ahLst/>
            <a:cxnLst/>
            <a:rect l="l" t="t" r="r" b="b"/>
            <a:pathLst>
              <a:path w="367029" h="275589">
                <a:moveTo>
                  <a:pt x="279019" y="0"/>
                </a:moveTo>
                <a:lnTo>
                  <a:pt x="275082" y="11175"/>
                </a:lnTo>
                <a:lnTo>
                  <a:pt x="291012" y="18109"/>
                </a:lnTo>
                <a:lnTo>
                  <a:pt x="304704" y="27686"/>
                </a:lnTo>
                <a:lnTo>
                  <a:pt x="332521" y="72102"/>
                </a:lnTo>
                <a:lnTo>
                  <a:pt x="340625" y="112817"/>
                </a:lnTo>
                <a:lnTo>
                  <a:pt x="341630" y="136271"/>
                </a:lnTo>
                <a:lnTo>
                  <a:pt x="340608" y="160563"/>
                </a:lnTo>
                <a:lnTo>
                  <a:pt x="332468" y="202386"/>
                </a:lnTo>
                <a:lnTo>
                  <a:pt x="304704" y="247491"/>
                </a:lnTo>
                <a:lnTo>
                  <a:pt x="275463" y="264160"/>
                </a:lnTo>
                <a:lnTo>
                  <a:pt x="279019" y="275336"/>
                </a:lnTo>
                <a:lnTo>
                  <a:pt x="316547" y="257698"/>
                </a:lnTo>
                <a:lnTo>
                  <a:pt x="344170" y="227203"/>
                </a:lnTo>
                <a:lnTo>
                  <a:pt x="361092" y="186340"/>
                </a:lnTo>
                <a:lnTo>
                  <a:pt x="366775" y="137668"/>
                </a:lnTo>
                <a:lnTo>
                  <a:pt x="365349" y="112500"/>
                </a:lnTo>
                <a:lnTo>
                  <a:pt x="353970" y="67784"/>
                </a:lnTo>
                <a:lnTo>
                  <a:pt x="331471" y="31325"/>
                </a:lnTo>
                <a:lnTo>
                  <a:pt x="298948" y="7219"/>
                </a:lnTo>
                <a:lnTo>
                  <a:pt x="279019" y="0"/>
                </a:lnTo>
                <a:close/>
              </a:path>
              <a:path w="367029" h="275589">
                <a:moveTo>
                  <a:pt x="87757" y="0"/>
                </a:moveTo>
                <a:lnTo>
                  <a:pt x="50339" y="17653"/>
                </a:lnTo>
                <a:lnTo>
                  <a:pt x="22733" y="48260"/>
                </a:lnTo>
                <a:lnTo>
                  <a:pt x="5699" y="89201"/>
                </a:lnTo>
                <a:lnTo>
                  <a:pt x="0" y="137668"/>
                </a:lnTo>
                <a:lnTo>
                  <a:pt x="1406" y="162980"/>
                </a:lnTo>
                <a:lnTo>
                  <a:pt x="12698" y="207748"/>
                </a:lnTo>
                <a:lnTo>
                  <a:pt x="35179" y="244064"/>
                </a:lnTo>
                <a:lnTo>
                  <a:pt x="67754" y="268118"/>
                </a:lnTo>
                <a:lnTo>
                  <a:pt x="87757" y="275336"/>
                </a:lnTo>
                <a:lnTo>
                  <a:pt x="91313" y="264160"/>
                </a:lnTo>
                <a:lnTo>
                  <a:pt x="75620" y="257182"/>
                </a:lnTo>
                <a:lnTo>
                  <a:pt x="62071" y="247491"/>
                </a:lnTo>
                <a:lnTo>
                  <a:pt x="34254" y="202386"/>
                </a:lnTo>
                <a:lnTo>
                  <a:pt x="26150" y="160563"/>
                </a:lnTo>
                <a:lnTo>
                  <a:pt x="25146" y="136271"/>
                </a:lnTo>
                <a:lnTo>
                  <a:pt x="26150" y="112817"/>
                </a:lnTo>
                <a:lnTo>
                  <a:pt x="34254" y="72102"/>
                </a:lnTo>
                <a:lnTo>
                  <a:pt x="62166" y="27686"/>
                </a:lnTo>
                <a:lnTo>
                  <a:pt x="91694" y="11175"/>
                </a:lnTo>
                <a:lnTo>
                  <a:pt x="87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45472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5"/>
              <a:t>M</a:t>
            </a:r>
            <a:r>
              <a:rPr dirty="0" spc="50"/>
              <a:t>u</a:t>
            </a:r>
            <a:r>
              <a:rPr dirty="0" spc="160"/>
              <a:t>l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75"/>
              <a:t>p</a:t>
            </a:r>
            <a:r>
              <a:rPr dirty="0" spc="160"/>
              <a:t>l</a:t>
            </a:r>
            <a:r>
              <a:rPr dirty="0" spc="45"/>
              <a:t>e</a:t>
            </a:r>
            <a:r>
              <a:rPr dirty="0" spc="-320"/>
              <a:t> </a:t>
            </a:r>
            <a:r>
              <a:rPr dirty="0" spc="175"/>
              <a:t>d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-30"/>
              <a:t>a</a:t>
            </a:r>
            <a:r>
              <a:rPr dirty="0" spc="-325"/>
              <a:t> </a:t>
            </a:r>
            <a:r>
              <a:rPr dirty="0" spc="175"/>
              <a:t>p</a:t>
            </a:r>
            <a:r>
              <a:rPr dirty="0" spc="155"/>
              <a:t>o</a:t>
            </a:r>
            <a:r>
              <a:rPr dirty="0" spc="45"/>
              <a:t>i</a:t>
            </a:r>
            <a:r>
              <a:rPr dirty="0" spc="95"/>
              <a:t>n</a:t>
            </a:r>
            <a:r>
              <a:rPr dirty="0" spc="25"/>
              <a:t>t</a:t>
            </a:r>
            <a:r>
              <a:rPr dirty="0" spc="7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7374" y="1173860"/>
            <a:ext cx="10316210" cy="252031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621665" marR="120650" indent="-609600">
              <a:lnSpc>
                <a:spcPts val="3170"/>
              </a:lnSpc>
              <a:spcBef>
                <a:spcPts val="490"/>
              </a:spcBef>
            </a:pPr>
            <a:r>
              <a:rPr dirty="0" sz="2900" spc="-95">
                <a:latin typeface="Tahoma"/>
                <a:cs typeface="Tahoma"/>
              </a:rPr>
              <a:t>In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30">
                <a:latin typeface="Tahoma"/>
                <a:cs typeface="Tahoma"/>
              </a:rPr>
              <a:t>practice,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35">
                <a:latin typeface="Tahoma"/>
                <a:cs typeface="Tahoma"/>
              </a:rPr>
              <a:t>we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155">
                <a:latin typeface="Tahoma"/>
                <a:cs typeface="Tahoma"/>
              </a:rPr>
              <a:t>do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65">
                <a:latin typeface="Tahoma"/>
                <a:cs typeface="Tahoma"/>
              </a:rPr>
              <a:t>these</a:t>
            </a:r>
            <a:r>
              <a:rPr dirty="0" sz="2900" spc="-200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computation</a:t>
            </a:r>
            <a:r>
              <a:rPr dirty="0" sz="2900" spc="-170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for</a:t>
            </a:r>
            <a:r>
              <a:rPr dirty="0" sz="2900" spc="-200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many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50">
                <a:latin typeface="Tahoma"/>
                <a:cs typeface="Tahoma"/>
              </a:rPr>
              <a:t>data</a:t>
            </a:r>
            <a:r>
              <a:rPr dirty="0" sz="2900" spc="-180">
                <a:latin typeface="Tahoma"/>
                <a:cs typeface="Tahoma"/>
              </a:rPr>
              <a:t> </a:t>
            </a:r>
            <a:r>
              <a:rPr dirty="0" sz="2900" spc="100">
                <a:latin typeface="Tahoma"/>
                <a:cs typeface="Tahoma"/>
              </a:rPr>
              <a:t>points</a:t>
            </a:r>
            <a:r>
              <a:rPr dirty="0" sz="2900" spc="-160">
                <a:latin typeface="Tahoma"/>
                <a:cs typeface="Tahoma"/>
              </a:rPr>
              <a:t> </a:t>
            </a:r>
            <a:r>
              <a:rPr dirty="0" sz="2900" spc="20">
                <a:latin typeface="Tahoma"/>
                <a:cs typeface="Tahoma"/>
              </a:rPr>
              <a:t>at </a:t>
            </a:r>
            <a:r>
              <a:rPr dirty="0" sz="2900" spc="-890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the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65">
                <a:latin typeface="Tahoma"/>
                <a:cs typeface="Tahoma"/>
              </a:rPr>
              <a:t>same</a:t>
            </a:r>
            <a:r>
              <a:rPr dirty="0" sz="2900" spc="-185">
                <a:latin typeface="Tahoma"/>
                <a:cs typeface="Tahoma"/>
              </a:rPr>
              <a:t> </a:t>
            </a:r>
            <a:r>
              <a:rPr dirty="0" sz="2900" spc="10">
                <a:latin typeface="Tahoma"/>
                <a:cs typeface="Tahoma"/>
              </a:rPr>
              <a:t>time,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95">
                <a:latin typeface="Tahoma"/>
                <a:cs typeface="Tahoma"/>
              </a:rPr>
              <a:t>by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35">
                <a:latin typeface="Tahoma"/>
                <a:cs typeface="Tahoma"/>
              </a:rPr>
              <a:t>“stacking”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65">
                <a:latin typeface="Tahoma"/>
                <a:cs typeface="Tahoma"/>
              </a:rPr>
              <a:t>the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rows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into</a:t>
            </a:r>
            <a:r>
              <a:rPr dirty="0" sz="2900" spc="-210">
                <a:latin typeface="Tahoma"/>
                <a:cs typeface="Tahoma"/>
              </a:rPr>
              <a:t> </a:t>
            </a:r>
            <a:r>
              <a:rPr dirty="0" sz="2900" spc="-5">
                <a:latin typeface="Tahoma"/>
                <a:cs typeface="Tahoma"/>
              </a:rPr>
              <a:t>a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>
                <a:latin typeface="Tahoma"/>
                <a:cs typeface="Tahoma"/>
              </a:rPr>
              <a:t>matrix.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3110"/>
              </a:lnSpc>
            </a:pPr>
            <a:r>
              <a:rPr dirty="0" sz="2900" spc="75">
                <a:latin typeface="Tahoma"/>
                <a:cs typeface="Tahoma"/>
              </a:rPr>
              <a:t>But</a:t>
            </a:r>
            <a:r>
              <a:rPr dirty="0" sz="2900" spc="-215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the</a:t>
            </a:r>
            <a:r>
              <a:rPr dirty="0" sz="2900" spc="-200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equations</a:t>
            </a:r>
            <a:r>
              <a:rPr dirty="0" sz="2900" spc="-215">
                <a:latin typeface="Tahoma"/>
                <a:cs typeface="Tahoma"/>
              </a:rPr>
              <a:t> </a:t>
            </a:r>
            <a:r>
              <a:rPr dirty="0" sz="2900" spc="135">
                <a:latin typeface="Tahoma"/>
                <a:cs typeface="Tahoma"/>
              </a:rPr>
              <a:t>look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the</a:t>
            </a:r>
            <a:r>
              <a:rPr dirty="0" sz="2900" spc="-200">
                <a:latin typeface="Tahoma"/>
                <a:cs typeface="Tahoma"/>
              </a:rPr>
              <a:t> </a:t>
            </a:r>
            <a:r>
              <a:rPr dirty="0" sz="2900" spc="10">
                <a:latin typeface="Tahoma"/>
                <a:cs typeface="Tahoma"/>
              </a:rPr>
              <a:t>same!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dirty="0" sz="2900" spc="-50">
                <a:latin typeface="Tahoma"/>
                <a:cs typeface="Tahoma"/>
              </a:rPr>
              <a:t>Input: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45">
                <a:latin typeface="Tahoma"/>
                <a:cs typeface="Tahoma"/>
              </a:rPr>
              <a:t>matrix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-20">
                <a:latin typeface="Tahoma"/>
                <a:cs typeface="Tahoma"/>
              </a:rPr>
              <a:t>x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-55">
                <a:latin typeface="Tahoma"/>
                <a:cs typeface="Tahoma"/>
              </a:rPr>
              <a:t>(an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nx3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>
                <a:latin typeface="Tahoma"/>
                <a:cs typeface="Tahoma"/>
              </a:rPr>
              <a:t>matrix)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-5">
                <a:latin typeface="Tahoma"/>
                <a:cs typeface="Tahoma"/>
              </a:rPr>
              <a:t>(each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row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-5">
                <a:latin typeface="Tahoma"/>
                <a:cs typeface="Tahoma"/>
              </a:rPr>
              <a:t>a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single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25">
                <a:latin typeface="Tahoma"/>
                <a:cs typeface="Tahoma"/>
              </a:rPr>
              <a:t>instance)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dirty="0" sz="2900" spc="25">
                <a:latin typeface="Tahoma"/>
                <a:cs typeface="Tahoma"/>
              </a:rPr>
              <a:t>Output:</a:t>
            </a:r>
            <a:r>
              <a:rPr dirty="0" sz="2900" spc="-185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vector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650" spc="-1135">
                <a:latin typeface="Cambria Math"/>
                <a:cs typeface="Cambria Math"/>
              </a:rPr>
              <a:t>𝑦</a:t>
            </a:r>
            <a:r>
              <a:rPr dirty="0" sz="2650" spc="-1570">
                <a:latin typeface="Cambria Math"/>
                <a:cs typeface="Cambria Math"/>
              </a:rPr>
              <a:t>ො</a:t>
            </a:r>
            <a:r>
              <a:rPr dirty="0" sz="2650" spc="240">
                <a:latin typeface="Cambria Math"/>
                <a:cs typeface="Cambria Math"/>
              </a:rPr>
              <a:t> </a:t>
            </a:r>
            <a:r>
              <a:rPr dirty="0" sz="2900" spc="-275">
                <a:latin typeface="Tahoma"/>
                <a:cs typeface="Tahoma"/>
              </a:rPr>
              <a:t>(</a:t>
            </a:r>
            <a:r>
              <a:rPr dirty="0" sz="2900" spc="50">
                <a:latin typeface="Tahoma"/>
                <a:cs typeface="Tahoma"/>
              </a:rPr>
              <a:t>an</a:t>
            </a:r>
            <a:r>
              <a:rPr dirty="0" sz="2900" spc="-210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nx3</a:t>
            </a:r>
            <a:r>
              <a:rPr dirty="0" sz="2900" spc="-185">
                <a:latin typeface="Tahoma"/>
                <a:cs typeface="Tahoma"/>
              </a:rPr>
              <a:t> </a:t>
            </a:r>
            <a:r>
              <a:rPr dirty="0" sz="2900" spc="85">
                <a:latin typeface="Tahoma"/>
                <a:cs typeface="Tahoma"/>
              </a:rPr>
              <a:t>m</a:t>
            </a:r>
            <a:r>
              <a:rPr dirty="0" sz="2900" spc="55">
                <a:latin typeface="Tahoma"/>
                <a:cs typeface="Tahoma"/>
              </a:rPr>
              <a:t>a</a:t>
            </a:r>
            <a:r>
              <a:rPr dirty="0" sz="2900" spc="-30">
                <a:latin typeface="Tahoma"/>
                <a:cs typeface="Tahoma"/>
              </a:rPr>
              <a:t>trix)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-95">
                <a:latin typeface="Tahoma"/>
                <a:cs typeface="Tahoma"/>
              </a:rPr>
              <a:t>(</a:t>
            </a:r>
            <a:r>
              <a:rPr dirty="0" sz="2900" spc="-125">
                <a:latin typeface="Tahoma"/>
                <a:cs typeface="Tahoma"/>
              </a:rPr>
              <a:t>e</a:t>
            </a:r>
            <a:r>
              <a:rPr dirty="0" sz="2900" spc="60">
                <a:latin typeface="Tahoma"/>
                <a:cs typeface="Tahoma"/>
              </a:rPr>
              <a:t>ach</a:t>
            </a:r>
            <a:r>
              <a:rPr dirty="0" sz="2900" spc="-185">
                <a:latin typeface="Tahoma"/>
                <a:cs typeface="Tahoma"/>
              </a:rPr>
              <a:t> </a:t>
            </a:r>
            <a:r>
              <a:rPr dirty="0" sz="2900" spc="70">
                <a:latin typeface="Tahoma"/>
                <a:cs typeface="Tahoma"/>
              </a:rPr>
              <a:t>row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-5">
                <a:latin typeface="Tahoma"/>
                <a:cs typeface="Tahoma"/>
              </a:rPr>
              <a:t>a</a:t>
            </a:r>
            <a:r>
              <a:rPr dirty="0" sz="2900" spc="-185">
                <a:latin typeface="Tahoma"/>
                <a:cs typeface="Tahoma"/>
              </a:rPr>
              <a:t> </a:t>
            </a:r>
            <a:r>
              <a:rPr dirty="0" sz="2900" spc="60">
                <a:latin typeface="Tahoma"/>
                <a:cs typeface="Tahoma"/>
              </a:rPr>
              <a:t>si</a:t>
            </a:r>
            <a:r>
              <a:rPr dirty="0" sz="2900" spc="114">
                <a:latin typeface="Tahoma"/>
                <a:cs typeface="Tahoma"/>
              </a:rPr>
              <a:t>n</a:t>
            </a:r>
            <a:r>
              <a:rPr dirty="0" sz="2900" spc="65">
                <a:latin typeface="Tahoma"/>
                <a:cs typeface="Tahoma"/>
              </a:rPr>
              <a:t>gle</a:t>
            </a:r>
            <a:r>
              <a:rPr dirty="0" sz="2900" spc="-215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pr</a:t>
            </a:r>
            <a:r>
              <a:rPr dirty="0" sz="2900" spc="100">
                <a:latin typeface="Tahoma"/>
                <a:cs typeface="Tahoma"/>
              </a:rPr>
              <a:t>e</a:t>
            </a:r>
            <a:r>
              <a:rPr dirty="0" sz="2900" spc="45">
                <a:latin typeface="Tahoma"/>
                <a:cs typeface="Tahoma"/>
              </a:rPr>
              <a:t>diction)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1610" y="3858005"/>
            <a:ext cx="25165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24230" algn="l"/>
                <a:tab pos="1996439" algn="l"/>
                <a:tab pos="2308860" algn="l"/>
              </a:tabLst>
            </a:pPr>
            <a:r>
              <a:rPr dirty="0" sz="3200" spc="30">
                <a:latin typeface="Cambria Math"/>
                <a:cs typeface="Cambria Math"/>
              </a:rPr>
              <a:t>𝑎</a:t>
            </a:r>
            <a:r>
              <a:rPr dirty="0" baseline="28368" sz="3525" spc="44">
                <a:latin typeface="Cambria Math"/>
                <a:cs typeface="Cambria Math"/>
              </a:rPr>
              <a:t>(2)	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spc="20">
                <a:latin typeface="Cambria Math"/>
                <a:cs typeface="Cambria Math"/>
              </a:rPr>
              <a:t>𝜎(𝑧	</a:t>
            </a:r>
            <a:r>
              <a:rPr dirty="0" baseline="28368" sz="3525" spc="75">
                <a:latin typeface="Cambria Math"/>
                <a:cs typeface="Cambria Math"/>
              </a:rPr>
              <a:t>2	</a:t>
            </a:r>
            <a:r>
              <a:rPr dirty="0" sz="3200">
                <a:latin typeface="Cambria Math"/>
                <a:cs typeface="Cambria Math"/>
              </a:rPr>
              <a:t>)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60261" y="4766690"/>
            <a:ext cx="1299845" cy="1001394"/>
          </a:xfrm>
          <a:custGeom>
            <a:avLst/>
            <a:gdLst/>
            <a:ahLst/>
            <a:cxnLst/>
            <a:rect l="l" t="t" r="r" b="b"/>
            <a:pathLst>
              <a:path w="1299845" h="1001395">
                <a:moveTo>
                  <a:pt x="91694" y="11176"/>
                </a:moveTo>
                <a:lnTo>
                  <a:pt x="87757" y="0"/>
                </a:lnTo>
                <a:lnTo>
                  <a:pt x="67818" y="7226"/>
                </a:lnTo>
                <a:lnTo>
                  <a:pt x="50330" y="17653"/>
                </a:lnTo>
                <a:lnTo>
                  <a:pt x="22733" y="48260"/>
                </a:lnTo>
                <a:lnTo>
                  <a:pt x="5689" y="89154"/>
                </a:lnTo>
                <a:lnTo>
                  <a:pt x="0" y="137668"/>
                </a:lnTo>
                <a:lnTo>
                  <a:pt x="1397" y="162991"/>
                </a:lnTo>
                <a:lnTo>
                  <a:pt x="12687" y="207759"/>
                </a:lnTo>
                <a:lnTo>
                  <a:pt x="35179" y="244068"/>
                </a:lnTo>
                <a:lnTo>
                  <a:pt x="67754" y="268071"/>
                </a:lnTo>
                <a:lnTo>
                  <a:pt x="87757" y="275209"/>
                </a:lnTo>
                <a:lnTo>
                  <a:pt x="91313" y="264160"/>
                </a:lnTo>
                <a:lnTo>
                  <a:pt x="75615" y="257187"/>
                </a:lnTo>
                <a:lnTo>
                  <a:pt x="62064" y="247497"/>
                </a:lnTo>
                <a:lnTo>
                  <a:pt x="34251" y="202374"/>
                </a:lnTo>
                <a:lnTo>
                  <a:pt x="26149" y="160515"/>
                </a:lnTo>
                <a:lnTo>
                  <a:pt x="25146" y="136271"/>
                </a:lnTo>
                <a:lnTo>
                  <a:pt x="26149" y="112763"/>
                </a:lnTo>
                <a:lnTo>
                  <a:pt x="34251" y="72034"/>
                </a:lnTo>
                <a:lnTo>
                  <a:pt x="62166" y="27673"/>
                </a:lnTo>
                <a:lnTo>
                  <a:pt x="75831" y="18110"/>
                </a:lnTo>
                <a:lnTo>
                  <a:pt x="91694" y="11176"/>
                </a:lnTo>
                <a:close/>
              </a:path>
              <a:path w="1299845" h="1001395">
                <a:moveTo>
                  <a:pt x="366776" y="137668"/>
                </a:moveTo>
                <a:lnTo>
                  <a:pt x="361073" y="89166"/>
                </a:lnTo>
                <a:lnTo>
                  <a:pt x="344043" y="48260"/>
                </a:lnTo>
                <a:lnTo>
                  <a:pt x="316433" y="17653"/>
                </a:lnTo>
                <a:lnTo>
                  <a:pt x="279019" y="0"/>
                </a:lnTo>
                <a:lnTo>
                  <a:pt x="275082" y="11176"/>
                </a:lnTo>
                <a:lnTo>
                  <a:pt x="291007" y="18110"/>
                </a:lnTo>
                <a:lnTo>
                  <a:pt x="304698" y="27673"/>
                </a:lnTo>
                <a:lnTo>
                  <a:pt x="332511" y="72034"/>
                </a:lnTo>
                <a:lnTo>
                  <a:pt x="340614" y="112763"/>
                </a:lnTo>
                <a:lnTo>
                  <a:pt x="341630" y="136271"/>
                </a:lnTo>
                <a:lnTo>
                  <a:pt x="340601" y="160515"/>
                </a:lnTo>
                <a:lnTo>
                  <a:pt x="332460" y="202374"/>
                </a:lnTo>
                <a:lnTo>
                  <a:pt x="304698" y="247497"/>
                </a:lnTo>
                <a:lnTo>
                  <a:pt x="275463" y="264160"/>
                </a:lnTo>
                <a:lnTo>
                  <a:pt x="279019" y="275209"/>
                </a:lnTo>
                <a:lnTo>
                  <a:pt x="316547" y="257683"/>
                </a:lnTo>
                <a:lnTo>
                  <a:pt x="344170" y="227203"/>
                </a:lnTo>
                <a:lnTo>
                  <a:pt x="361086" y="186347"/>
                </a:lnTo>
                <a:lnTo>
                  <a:pt x="365340" y="162991"/>
                </a:lnTo>
                <a:lnTo>
                  <a:pt x="366776" y="137668"/>
                </a:lnTo>
                <a:close/>
              </a:path>
              <a:path w="1299845" h="1001395">
                <a:moveTo>
                  <a:pt x="1024382" y="737108"/>
                </a:moveTo>
                <a:lnTo>
                  <a:pt x="1020445" y="725932"/>
                </a:lnTo>
                <a:lnTo>
                  <a:pt x="1000506" y="733107"/>
                </a:lnTo>
                <a:lnTo>
                  <a:pt x="983018" y="743546"/>
                </a:lnTo>
                <a:lnTo>
                  <a:pt x="955421" y="774192"/>
                </a:lnTo>
                <a:lnTo>
                  <a:pt x="938377" y="815047"/>
                </a:lnTo>
                <a:lnTo>
                  <a:pt x="932688" y="863600"/>
                </a:lnTo>
                <a:lnTo>
                  <a:pt x="934085" y="888898"/>
                </a:lnTo>
                <a:lnTo>
                  <a:pt x="945375" y="933627"/>
                </a:lnTo>
                <a:lnTo>
                  <a:pt x="967867" y="969924"/>
                </a:lnTo>
                <a:lnTo>
                  <a:pt x="1000429" y="993978"/>
                </a:lnTo>
                <a:lnTo>
                  <a:pt x="1020445" y="1001166"/>
                </a:lnTo>
                <a:lnTo>
                  <a:pt x="1024001" y="989990"/>
                </a:lnTo>
                <a:lnTo>
                  <a:pt x="1008303" y="983056"/>
                </a:lnTo>
                <a:lnTo>
                  <a:pt x="994752" y="973391"/>
                </a:lnTo>
                <a:lnTo>
                  <a:pt x="966939" y="928306"/>
                </a:lnTo>
                <a:lnTo>
                  <a:pt x="958837" y="886434"/>
                </a:lnTo>
                <a:lnTo>
                  <a:pt x="957834" y="862152"/>
                </a:lnTo>
                <a:lnTo>
                  <a:pt x="958837" y="838669"/>
                </a:lnTo>
                <a:lnTo>
                  <a:pt x="966939" y="797915"/>
                </a:lnTo>
                <a:lnTo>
                  <a:pt x="994854" y="753554"/>
                </a:lnTo>
                <a:lnTo>
                  <a:pt x="1008519" y="743991"/>
                </a:lnTo>
                <a:lnTo>
                  <a:pt x="1024382" y="737108"/>
                </a:lnTo>
                <a:close/>
              </a:path>
              <a:path w="1299845" h="1001395">
                <a:moveTo>
                  <a:pt x="1299464" y="863600"/>
                </a:moveTo>
                <a:lnTo>
                  <a:pt x="1293761" y="815047"/>
                </a:lnTo>
                <a:lnTo>
                  <a:pt x="1276731" y="774192"/>
                </a:lnTo>
                <a:lnTo>
                  <a:pt x="1249121" y="743546"/>
                </a:lnTo>
                <a:lnTo>
                  <a:pt x="1211707" y="725932"/>
                </a:lnTo>
                <a:lnTo>
                  <a:pt x="1207770" y="737108"/>
                </a:lnTo>
                <a:lnTo>
                  <a:pt x="1223695" y="743991"/>
                </a:lnTo>
                <a:lnTo>
                  <a:pt x="1237386" y="753554"/>
                </a:lnTo>
                <a:lnTo>
                  <a:pt x="1265199" y="797915"/>
                </a:lnTo>
                <a:lnTo>
                  <a:pt x="1273302" y="838669"/>
                </a:lnTo>
                <a:lnTo>
                  <a:pt x="1274318" y="862152"/>
                </a:lnTo>
                <a:lnTo>
                  <a:pt x="1273289" y="886434"/>
                </a:lnTo>
                <a:lnTo>
                  <a:pt x="1265148" y="928306"/>
                </a:lnTo>
                <a:lnTo>
                  <a:pt x="1237386" y="973391"/>
                </a:lnTo>
                <a:lnTo>
                  <a:pt x="1208151" y="989990"/>
                </a:lnTo>
                <a:lnTo>
                  <a:pt x="1211707" y="1001166"/>
                </a:lnTo>
                <a:lnTo>
                  <a:pt x="1249235" y="983551"/>
                </a:lnTo>
                <a:lnTo>
                  <a:pt x="1276858" y="953058"/>
                </a:lnTo>
                <a:lnTo>
                  <a:pt x="1293774" y="912241"/>
                </a:lnTo>
                <a:lnTo>
                  <a:pt x="1298028" y="888898"/>
                </a:lnTo>
                <a:lnTo>
                  <a:pt x="1299464" y="86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01623" y="3734561"/>
            <a:ext cx="2793365" cy="212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  <a:tabLst>
                <a:tab pos="869315" algn="l"/>
              </a:tabLst>
            </a:pPr>
            <a:r>
              <a:rPr dirty="0" baseline="-20833" sz="4800" spc="75">
                <a:latin typeface="Cambria Math"/>
                <a:cs typeface="Cambria Math"/>
              </a:rPr>
              <a:t>𝑧</a:t>
            </a:r>
            <a:r>
              <a:rPr dirty="0" sz="2350" spc="50">
                <a:latin typeface="Cambria Math"/>
                <a:cs typeface="Cambria Math"/>
              </a:rPr>
              <a:t>(2)	</a:t>
            </a:r>
            <a:r>
              <a:rPr dirty="0" baseline="-20833" sz="4800">
                <a:latin typeface="Cambria Math"/>
                <a:cs typeface="Cambria Math"/>
              </a:rPr>
              <a:t>=</a:t>
            </a:r>
            <a:r>
              <a:rPr dirty="0" baseline="-20833" sz="4800" spc="209">
                <a:latin typeface="Cambria Math"/>
                <a:cs typeface="Cambria Math"/>
              </a:rPr>
              <a:t> </a:t>
            </a:r>
            <a:r>
              <a:rPr dirty="0" baseline="-20833" sz="4800" spc="97">
                <a:latin typeface="Cambria Math"/>
                <a:cs typeface="Cambria Math"/>
              </a:rPr>
              <a:t>𝑥𝑊</a:t>
            </a:r>
            <a:r>
              <a:rPr dirty="0" sz="2350" spc="65">
                <a:latin typeface="Cambria Math"/>
                <a:cs typeface="Cambria Math"/>
              </a:rPr>
              <a:t>(1)</a:t>
            </a:r>
            <a:endParaRPr sz="23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800"/>
              </a:spcBef>
              <a:tabLst>
                <a:tab pos="802640" algn="l"/>
              </a:tabLst>
            </a:pPr>
            <a:r>
              <a:rPr dirty="0" baseline="-20833" sz="4800" spc="75">
                <a:latin typeface="Cambria Math"/>
                <a:cs typeface="Cambria Math"/>
              </a:rPr>
              <a:t>𝑧</a:t>
            </a:r>
            <a:r>
              <a:rPr dirty="0" sz="2350" spc="50">
                <a:latin typeface="Cambria Math"/>
                <a:cs typeface="Cambria Math"/>
              </a:rPr>
              <a:t>(3)	</a:t>
            </a:r>
            <a:r>
              <a:rPr dirty="0" baseline="-20833" sz="4800">
                <a:latin typeface="Cambria Math"/>
                <a:cs typeface="Cambria Math"/>
              </a:rPr>
              <a:t>=</a:t>
            </a:r>
            <a:r>
              <a:rPr dirty="0" baseline="-20833" sz="4800" spc="195">
                <a:latin typeface="Cambria Math"/>
                <a:cs typeface="Cambria Math"/>
              </a:rPr>
              <a:t> </a:t>
            </a:r>
            <a:r>
              <a:rPr dirty="0" baseline="-20833" sz="4800" spc="89">
                <a:latin typeface="Cambria Math"/>
                <a:cs typeface="Cambria Math"/>
              </a:rPr>
              <a:t>𝑎</a:t>
            </a:r>
            <a:r>
              <a:rPr dirty="0" sz="2350" spc="60">
                <a:latin typeface="Cambria Math"/>
                <a:cs typeface="Cambria Math"/>
              </a:rPr>
              <a:t>(2)</a:t>
            </a:r>
            <a:r>
              <a:rPr dirty="0" baseline="-20833" sz="4800" spc="89">
                <a:latin typeface="Cambria Math"/>
                <a:cs typeface="Cambria Math"/>
              </a:rPr>
              <a:t>𝑊</a:t>
            </a:r>
            <a:r>
              <a:rPr dirty="0" sz="2350" spc="60">
                <a:latin typeface="Cambria Math"/>
                <a:cs typeface="Cambria Math"/>
              </a:rPr>
              <a:t>(2)</a:t>
            </a:r>
            <a:endParaRPr sz="2350">
              <a:latin typeface="Cambria Math"/>
              <a:cs typeface="Cambria Math"/>
            </a:endParaRPr>
          </a:p>
          <a:p>
            <a:pPr marL="69215">
              <a:lnSpc>
                <a:spcPct val="100000"/>
              </a:lnSpc>
              <a:spcBef>
                <a:spcPts val="2175"/>
              </a:spcBef>
              <a:tabLst>
                <a:tab pos="835660" algn="l"/>
              </a:tabLst>
            </a:pPr>
            <a:r>
              <a:rPr dirty="0" baseline="-20833" sz="4800" spc="75">
                <a:latin typeface="Cambria Math"/>
                <a:cs typeface="Cambria Math"/>
              </a:rPr>
              <a:t>𝑧</a:t>
            </a:r>
            <a:r>
              <a:rPr dirty="0" sz="2350" spc="50">
                <a:latin typeface="Cambria Math"/>
                <a:cs typeface="Cambria Math"/>
              </a:rPr>
              <a:t>(4)	</a:t>
            </a:r>
            <a:r>
              <a:rPr dirty="0" baseline="-20833" sz="4800">
                <a:latin typeface="Cambria Math"/>
                <a:cs typeface="Cambria Math"/>
              </a:rPr>
              <a:t>=</a:t>
            </a:r>
            <a:r>
              <a:rPr dirty="0" baseline="-20833" sz="4800" spc="165">
                <a:latin typeface="Cambria Math"/>
                <a:cs typeface="Cambria Math"/>
              </a:rPr>
              <a:t> </a:t>
            </a:r>
            <a:r>
              <a:rPr dirty="0" baseline="-20833" sz="4800" spc="89">
                <a:latin typeface="Cambria Math"/>
                <a:cs typeface="Cambria Math"/>
              </a:rPr>
              <a:t>𝑎</a:t>
            </a:r>
            <a:r>
              <a:rPr dirty="0" sz="2350" spc="60">
                <a:latin typeface="Cambria Math"/>
                <a:cs typeface="Cambria Math"/>
              </a:rPr>
              <a:t>(3)</a:t>
            </a:r>
            <a:r>
              <a:rPr dirty="0" baseline="-20833" sz="4800" spc="89">
                <a:latin typeface="Cambria Math"/>
                <a:cs typeface="Cambria Math"/>
              </a:rPr>
              <a:t>𝑊</a:t>
            </a:r>
            <a:r>
              <a:rPr dirty="0" sz="2350" spc="60">
                <a:latin typeface="Cambria Math"/>
                <a:cs typeface="Cambria Math"/>
              </a:rPr>
              <a:t>(3)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70435" y="6556585"/>
            <a:ext cx="204470" cy="165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dirty="0" sz="850" spc="40">
                <a:solidFill>
                  <a:srgbClr val="FFFFFF"/>
                </a:solidFill>
                <a:latin typeface="Tahoma"/>
                <a:cs typeface="Tahoma"/>
              </a:rPr>
              <a:t>34</a:t>
            </a:fld>
            <a:endParaRPr sz="8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1610" y="4481636"/>
            <a:ext cx="3449320" cy="1477645"/>
          </a:xfrm>
          <a:prstGeom prst="rect">
            <a:avLst/>
          </a:prstGeom>
        </p:spPr>
        <p:txBody>
          <a:bodyPr wrap="square" lIns="0" tIns="2508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75"/>
              </a:spcBef>
              <a:tabLst>
                <a:tab pos="824230" algn="l"/>
                <a:tab pos="1996439" algn="l"/>
                <a:tab pos="2308860" algn="l"/>
              </a:tabLst>
            </a:pPr>
            <a:r>
              <a:rPr dirty="0" sz="3200" spc="30">
                <a:latin typeface="Cambria Math"/>
                <a:cs typeface="Cambria Math"/>
              </a:rPr>
              <a:t>𝑎</a:t>
            </a:r>
            <a:r>
              <a:rPr dirty="0" baseline="28368" sz="3525" spc="44">
                <a:latin typeface="Cambria Math"/>
                <a:cs typeface="Cambria Math"/>
              </a:rPr>
              <a:t>(3)	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spc="20">
                <a:latin typeface="Cambria Math"/>
                <a:cs typeface="Cambria Math"/>
              </a:rPr>
              <a:t>𝜎(𝑧	</a:t>
            </a:r>
            <a:r>
              <a:rPr dirty="0" baseline="28368" sz="3525" spc="75">
                <a:latin typeface="Cambria Math"/>
                <a:cs typeface="Cambria Math"/>
              </a:rPr>
              <a:t>3	</a:t>
            </a:r>
            <a:r>
              <a:rPr dirty="0" sz="3200">
                <a:latin typeface="Cambria Math"/>
                <a:cs typeface="Cambria Math"/>
              </a:rPr>
              <a:t>)</a:t>
            </a:r>
            <a:endParaRPr sz="3200">
              <a:latin typeface="Cambria Math"/>
              <a:cs typeface="Cambria Math"/>
            </a:endParaRPr>
          </a:p>
          <a:p>
            <a:pPr marL="73025">
              <a:lnSpc>
                <a:spcPct val="100000"/>
              </a:lnSpc>
              <a:spcBef>
                <a:spcPts val="1875"/>
              </a:spcBef>
              <a:tabLst>
                <a:tab pos="2929255" algn="l"/>
                <a:tab pos="3241675" algn="l"/>
              </a:tabLst>
            </a:pPr>
            <a:r>
              <a:rPr dirty="0" sz="3200" spc="-1639">
                <a:latin typeface="Cambria Math"/>
                <a:cs typeface="Cambria Math"/>
              </a:rPr>
              <a:t>𝑦ො</a:t>
            </a:r>
            <a:r>
              <a:rPr dirty="0" sz="3200" spc="31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spc="10">
                <a:latin typeface="Cambria Math"/>
                <a:cs typeface="Cambria Math"/>
              </a:rPr>
              <a:t>𝑠𝑜𝑓𝑡𝑚𝑎𝑥(𝑧	</a:t>
            </a:r>
            <a:r>
              <a:rPr dirty="0" baseline="28368" sz="3525" spc="75">
                <a:latin typeface="Cambria Math"/>
                <a:cs typeface="Cambria Math"/>
              </a:rPr>
              <a:t>4	</a:t>
            </a:r>
            <a:r>
              <a:rPr dirty="0" sz="3200">
                <a:latin typeface="Cambria Math"/>
                <a:cs typeface="Cambria Math"/>
              </a:rPr>
              <a:t>)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710" y="286258"/>
            <a:ext cx="8939530" cy="118364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125">
                <a:latin typeface="Tahoma"/>
                <a:cs typeface="Tahoma"/>
              </a:rPr>
              <a:t>N</a:t>
            </a:r>
            <a:r>
              <a:rPr dirty="0" sz="4000" spc="155">
                <a:latin typeface="Tahoma"/>
                <a:cs typeface="Tahoma"/>
              </a:rPr>
              <a:t>o</a:t>
            </a:r>
            <a:r>
              <a:rPr dirty="0" sz="4000" spc="-15">
                <a:latin typeface="Tahoma"/>
                <a:cs typeface="Tahoma"/>
              </a:rPr>
              <a:t>w</a:t>
            </a:r>
            <a:r>
              <a:rPr dirty="0" sz="4000" spc="-305">
                <a:latin typeface="Tahoma"/>
                <a:cs typeface="Tahoma"/>
              </a:rPr>
              <a:t> </a:t>
            </a:r>
            <a:r>
              <a:rPr dirty="0" sz="4000" spc="-50">
                <a:latin typeface="Tahoma"/>
                <a:cs typeface="Tahoma"/>
              </a:rPr>
              <a:t>w</a:t>
            </a:r>
            <a:r>
              <a:rPr dirty="0" sz="4000" spc="45">
                <a:latin typeface="Tahoma"/>
                <a:cs typeface="Tahoma"/>
              </a:rPr>
              <a:t>e</a:t>
            </a:r>
            <a:r>
              <a:rPr dirty="0" sz="4000" spc="-320">
                <a:latin typeface="Tahoma"/>
                <a:cs typeface="Tahoma"/>
              </a:rPr>
              <a:t> </a:t>
            </a:r>
            <a:r>
              <a:rPr dirty="0" sz="4000" spc="80">
                <a:latin typeface="Tahoma"/>
                <a:cs typeface="Tahoma"/>
              </a:rPr>
              <a:t>k</a:t>
            </a:r>
            <a:r>
              <a:rPr dirty="0" sz="4000" spc="95">
                <a:latin typeface="Tahoma"/>
                <a:cs typeface="Tahoma"/>
              </a:rPr>
              <a:t>n</a:t>
            </a:r>
            <a:r>
              <a:rPr dirty="0" sz="4000" spc="155">
                <a:latin typeface="Tahoma"/>
                <a:cs typeface="Tahoma"/>
              </a:rPr>
              <a:t>o</a:t>
            </a:r>
            <a:r>
              <a:rPr dirty="0" sz="4000" spc="-15">
                <a:latin typeface="Tahoma"/>
                <a:cs typeface="Tahoma"/>
              </a:rPr>
              <a:t>w</a:t>
            </a:r>
            <a:r>
              <a:rPr dirty="0" sz="4000" spc="-320">
                <a:latin typeface="Tahoma"/>
                <a:cs typeface="Tahoma"/>
              </a:rPr>
              <a:t> </a:t>
            </a:r>
            <a:r>
              <a:rPr dirty="0" sz="4000" spc="95">
                <a:latin typeface="Tahoma"/>
                <a:cs typeface="Tahoma"/>
              </a:rPr>
              <a:t>h</a:t>
            </a:r>
            <a:r>
              <a:rPr dirty="0" sz="4000" spc="155">
                <a:latin typeface="Tahoma"/>
                <a:cs typeface="Tahoma"/>
              </a:rPr>
              <a:t>o</a:t>
            </a:r>
            <a:r>
              <a:rPr dirty="0" sz="4000" spc="-15">
                <a:latin typeface="Tahoma"/>
                <a:cs typeface="Tahoma"/>
              </a:rPr>
              <a:t>w</a:t>
            </a:r>
            <a:r>
              <a:rPr dirty="0" sz="4000" spc="-320">
                <a:latin typeface="Tahoma"/>
                <a:cs typeface="Tahoma"/>
              </a:rPr>
              <a:t> </a:t>
            </a:r>
            <a:r>
              <a:rPr dirty="0" sz="4000" spc="30">
                <a:latin typeface="Tahoma"/>
                <a:cs typeface="Tahoma"/>
              </a:rPr>
              <a:t>f</a:t>
            </a:r>
            <a:r>
              <a:rPr dirty="0" sz="4000" spc="15">
                <a:latin typeface="Tahoma"/>
                <a:cs typeface="Tahoma"/>
              </a:rPr>
              <a:t>ee</a:t>
            </a:r>
            <a:r>
              <a:rPr dirty="0" sz="4000" spc="175">
                <a:latin typeface="Tahoma"/>
                <a:cs typeface="Tahoma"/>
              </a:rPr>
              <a:t>d</a:t>
            </a:r>
            <a:r>
              <a:rPr dirty="0" sz="4000" spc="30">
                <a:latin typeface="Tahoma"/>
                <a:cs typeface="Tahoma"/>
              </a:rPr>
              <a:t>f</a:t>
            </a:r>
            <a:r>
              <a:rPr dirty="0" sz="4000" spc="155">
                <a:latin typeface="Tahoma"/>
                <a:cs typeface="Tahoma"/>
              </a:rPr>
              <a:t>o</a:t>
            </a:r>
            <a:r>
              <a:rPr dirty="0" sz="4000" spc="20">
                <a:latin typeface="Tahoma"/>
                <a:cs typeface="Tahoma"/>
              </a:rPr>
              <a:t>r</a:t>
            </a:r>
            <a:r>
              <a:rPr dirty="0" sz="4000" spc="-45">
                <a:latin typeface="Tahoma"/>
                <a:cs typeface="Tahoma"/>
              </a:rPr>
              <a:t>w</a:t>
            </a:r>
            <a:r>
              <a:rPr dirty="0" sz="4000" spc="-50">
                <a:latin typeface="Tahoma"/>
                <a:cs typeface="Tahoma"/>
              </a:rPr>
              <a:t>a</a:t>
            </a:r>
            <a:r>
              <a:rPr dirty="0" sz="4000" spc="20">
                <a:latin typeface="Tahoma"/>
                <a:cs typeface="Tahoma"/>
              </a:rPr>
              <a:t>r</a:t>
            </a:r>
            <a:r>
              <a:rPr dirty="0" sz="4000" spc="200">
                <a:latin typeface="Tahoma"/>
                <a:cs typeface="Tahoma"/>
              </a:rPr>
              <a:t>d</a:t>
            </a:r>
            <a:r>
              <a:rPr dirty="0" sz="4000" spc="-315">
                <a:latin typeface="Tahoma"/>
                <a:cs typeface="Tahoma"/>
              </a:rPr>
              <a:t> </a:t>
            </a:r>
            <a:r>
              <a:rPr dirty="0" sz="4000" spc="125">
                <a:latin typeface="Tahoma"/>
                <a:cs typeface="Tahoma"/>
              </a:rPr>
              <a:t>NN</a:t>
            </a:r>
            <a:r>
              <a:rPr dirty="0" sz="4000" spc="75">
                <a:latin typeface="Tahoma"/>
                <a:cs typeface="Tahoma"/>
              </a:rPr>
              <a:t>s</a:t>
            </a:r>
            <a:r>
              <a:rPr dirty="0" sz="4000" spc="-320">
                <a:latin typeface="Tahoma"/>
                <a:cs typeface="Tahoma"/>
              </a:rPr>
              <a:t> </a:t>
            </a:r>
            <a:r>
              <a:rPr dirty="0" sz="4000" spc="175">
                <a:latin typeface="Tahoma"/>
                <a:cs typeface="Tahoma"/>
              </a:rPr>
              <a:t>d</a:t>
            </a:r>
            <a:r>
              <a:rPr dirty="0" sz="4000" spc="130">
                <a:latin typeface="Tahoma"/>
                <a:cs typeface="Tahoma"/>
              </a:rPr>
              <a:t>o  </a:t>
            </a:r>
            <a:r>
              <a:rPr dirty="0" sz="4000" spc="45">
                <a:latin typeface="Tahoma"/>
                <a:cs typeface="Tahoma"/>
              </a:rPr>
              <a:t>Computations.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0435" y="6556585"/>
            <a:ext cx="204470" cy="165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dirty="0" sz="850" spc="40">
                <a:solidFill>
                  <a:srgbClr val="FFFFFF"/>
                </a:solidFill>
                <a:latin typeface="Tahoma"/>
                <a:cs typeface="Tahoma"/>
              </a:rPr>
              <a:t>34</a:t>
            </a:fld>
            <a:endParaRPr sz="8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710" y="2516504"/>
            <a:ext cx="10593070" cy="118364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125">
                <a:latin typeface="Tahoma"/>
                <a:cs typeface="Tahoma"/>
              </a:rPr>
              <a:t>N</a:t>
            </a:r>
            <a:r>
              <a:rPr dirty="0" sz="4000" spc="15">
                <a:latin typeface="Tahoma"/>
                <a:cs typeface="Tahoma"/>
              </a:rPr>
              <a:t>e</a:t>
            </a:r>
            <a:r>
              <a:rPr dirty="0" sz="4000" spc="-65">
                <a:latin typeface="Tahoma"/>
                <a:cs typeface="Tahoma"/>
              </a:rPr>
              <a:t>x</a:t>
            </a:r>
            <a:r>
              <a:rPr dirty="0" sz="4000" spc="25">
                <a:latin typeface="Tahoma"/>
                <a:cs typeface="Tahoma"/>
              </a:rPr>
              <a:t>t</a:t>
            </a:r>
            <a:r>
              <a:rPr dirty="0" sz="4000" spc="-345">
                <a:latin typeface="Tahoma"/>
                <a:cs typeface="Tahoma"/>
              </a:rPr>
              <a:t>,</a:t>
            </a:r>
            <a:r>
              <a:rPr dirty="0" sz="4000" spc="-335">
                <a:latin typeface="Tahoma"/>
                <a:cs typeface="Tahoma"/>
              </a:rPr>
              <a:t> </a:t>
            </a:r>
            <a:r>
              <a:rPr dirty="0" sz="4000" spc="-45">
                <a:latin typeface="Tahoma"/>
                <a:cs typeface="Tahoma"/>
              </a:rPr>
              <a:t>w</a:t>
            </a:r>
            <a:r>
              <a:rPr dirty="0" sz="4000" spc="45">
                <a:latin typeface="Tahoma"/>
                <a:cs typeface="Tahoma"/>
              </a:rPr>
              <a:t>e</a:t>
            </a:r>
            <a:r>
              <a:rPr dirty="0" sz="4000" spc="-320">
                <a:latin typeface="Tahoma"/>
                <a:cs typeface="Tahoma"/>
              </a:rPr>
              <a:t> </a:t>
            </a:r>
            <a:r>
              <a:rPr dirty="0" sz="4000" spc="-45">
                <a:latin typeface="Tahoma"/>
                <a:cs typeface="Tahoma"/>
              </a:rPr>
              <a:t>w</a:t>
            </a:r>
            <a:r>
              <a:rPr dirty="0" sz="4000" spc="45">
                <a:latin typeface="Tahoma"/>
                <a:cs typeface="Tahoma"/>
              </a:rPr>
              <a:t>i</a:t>
            </a:r>
            <a:r>
              <a:rPr dirty="0" sz="4000" spc="160">
                <a:latin typeface="Tahoma"/>
                <a:cs typeface="Tahoma"/>
              </a:rPr>
              <a:t>l</a:t>
            </a:r>
            <a:r>
              <a:rPr dirty="0" sz="4000" spc="190">
                <a:latin typeface="Tahoma"/>
                <a:cs typeface="Tahoma"/>
              </a:rPr>
              <a:t>l</a:t>
            </a:r>
            <a:r>
              <a:rPr dirty="0" sz="4000" spc="-320">
                <a:latin typeface="Tahoma"/>
                <a:cs typeface="Tahoma"/>
              </a:rPr>
              <a:t> </a:t>
            </a:r>
            <a:r>
              <a:rPr dirty="0" sz="4000" spc="160">
                <a:latin typeface="Tahoma"/>
                <a:cs typeface="Tahoma"/>
              </a:rPr>
              <a:t>l</a:t>
            </a:r>
            <a:r>
              <a:rPr dirty="0" sz="4000" spc="15">
                <a:latin typeface="Tahoma"/>
                <a:cs typeface="Tahoma"/>
              </a:rPr>
              <a:t>e</a:t>
            </a:r>
            <a:r>
              <a:rPr dirty="0" sz="4000" spc="-50">
                <a:latin typeface="Tahoma"/>
                <a:cs typeface="Tahoma"/>
              </a:rPr>
              <a:t>a</a:t>
            </a:r>
            <a:r>
              <a:rPr dirty="0" sz="4000" spc="20">
                <a:latin typeface="Tahoma"/>
                <a:cs typeface="Tahoma"/>
              </a:rPr>
              <a:t>r</a:t>
            </a:r>
            <a:r>
              <a:rPr dirty="0" sz="4000" spc="120">
                <a:latin typeface="Tahoma"/>
                <a:cs typeface="Tahoma"/>
              </a:rPr>
              <a:t>n</a:t>
            </a:r>
            <a:r>
              <a:rPr dirty="0" sz="4000" spc="-340">
                <a:latin typeface="Tahoma"/>
                <a:cs typeface="Tahoma"/>
              </a:rPr>
              <a:t> </a:t>
            </a:r>
            <a:r>
              <a:rPr dirty="0" sz="4000" spc="95">
                <a:latin typeface="Tahoma"/>
                <a:cs typeface="Tahoma"/>
              </a:rPr>
              <a:t>h</a:t>
            </a:r>
            <a:r>
              <a:rPr dirty="0" sz="4000" spc="155">
                <a:latin typeface="Tahoma"/>
                <a:cs typeface="Tahoma"/>
              </a:rPr>
              <a:t>o</a:t>
            </a:r>
            <a:r>
              <a:rPr dirty="0" sz="4000" spc="-15">
                <a:latin typeface="Tahoma"/>
                <a:cs typeface="Tahoma"/>
              </a:rPr>
              <a:t>w</a:t>
            </a:r>
            <a:r>
              <a:rPr dirty="0" sz="4000" spc="-305">
                <a:latin typeface="Tahoma"/>
                <a:cs typeface="Tahoma"/>
              </a:rPr>
              <a:t> </a:t>
            </a:r>
            <a:r>
              <a:rPr dirty="0" sz="4000" spc="25">
                <a:latin typeface="Tahoma"/>
                <a:cs typeface="Tahoma"/>
              </a:rPr>
              <a:t>t</a:t>
            </a:r>
            <a:r>
              <a:rPr dirty="0" sz="4000" spc="185">
                <a:latin typeface="Tahoma"/>
                <a:cs typeface="Tahoma"/>
              </a:rPr>
              <a:t>o</a:t>
            </a:r>
            <a:r>
              <a:rPr dirty="0" sz="4000" spc="-320">
                <a:latin typeface="Tahoma"/>
                <a:cs typeface="Tahoma"/>
              </a:rPr>
              <a:t> </a:t>
            </a:r>
            <a:r>
              <a:rPr dirty="0" sz="4000" spc="-50">
                <a:latin typeface="Tahoma"/>
                <a:cs typeface="Tahoma"/>
              </a:rPr>
              <a:t>a</a:t>
            </a:r>
            <a:r>
              <a:rPr dirty="0" sz="4000" spc="175">
                <a:latin typeface="Tahoma"/>
                <a:cs typeface="Tahoma"/>
              </a:rPr>
              <a:t>d</a:t>
            </a:r>
            <a:r>
              <a:rPr dirty="0" sz="4000" spc="-170">
                <a:latin typeface="Tahoma"/>
                <a:cs typeface="Tahoma"/>
              </a:rPr>
              <a:t>j</a:t>
            </a:r>
            <a:r>
              <a:rPr dirty="0" sz="4000" spc="50">
                <a:latin typeface="Tahoma"/>
                <a:cs typeface="Tahoma"/>
              </a:rPr>
              <a:t>u</a:t>
            </a:r>
            <a:r>
              <a:rPr dirty="0" sz="4000" spc="45">
                <a:latin typeface="Tahoma"/>
                <a:cs typeface="Tahoma"/>
              </a:rPr>
              <a:t>s</a:t>
            </a:r>
            <a:r>
              <a:rPr dirty="0" sz="4000" spc="55">
                <a:latin typeface="Tahoma"/>
                <a:cs typeface="Tahoma"/>
              </a:rPr>
              <a:t>t</a:t>
            </a:r>
            <a:r>
              <a:rPr dirty="0" sz="4000" spc="-335">
                <a:latin typeface="Tahoma"/>
                <a:cs typeface="Tahoma"/>
              </a:rPr>
              <a:t> </a:t>
            </a:r>
            <a:r>
              <a:rPr dirty="0" sz="4000" spc="25">
                <a:latin typeface="Tahoma"/>
                <a:cs typeface="Tahoma"/>
              </a:rPr>
              <a:t>t</a:t>
            </a:r>
            <a:r>
              <a:rPr dirty="0" sz="4000" spc="95">
                <a:latin typeface="Tahoma"/>
                <a:cs typeface="Tahoma"/>
              </a:rPr>
              <a:t>h</a:t>
            </a:r>
            <a:r>
              <a:rPr dirty="0" sz="4000" spc="45">
                <a:latin typeface="Tahoma"/>
                <a:cs typeface="Tahoma"/>
              </a:rPr>
              <a:t>e</a:t>
            </a:r>
            <a:r>
              <a:rPr dirty="0" sz="4000" spc="-335">
                <a:latin typeface="Tahoma"/>
                <a:cs typeface="Tahoma"/>
              </a:rPr>
              <a:t> </a:t>
            </a:r>
            <a:r>
              <a:rPr dirty="0" sz="4000" spc="-45">
                <a:latin typeface="Tahoma"/>
                <a:cs typeface="Tahoma"/>
              </a:rPr>
              <a:t>w</a:t>
            </a:r>
            <a:r>
              <a:rPr dirty="0" sz="4000" spc="15">
                <a:latin typeface="Tahoma"/>
                <a:cs typeface="Tahoma"/>
              </a:rPr>
              <a:t>e</a:t>
            </a:r>
            <a:r>
              <a:rPr dirty="0" sz="4000" spc="45">
                <a:latin typeface="Tahoma"/>
                <a:cs typeface="Tahoma"/>
              </a:rPr>
              <a:t>i</a:t>
            </a:r>
            <a:r>
              <a:rPr dirty="0" sz="4000" spc="-40">
                <a:latin typeface="Tahoma"/>
                <a:cs typeface="Tahoma"/>
              </a:rPr>
              <a:t>g</a:t>
            </a:r>
            <a:r>
              <a:rPr dirty="0" sz="4000" spc="95">
                <a:latin typeface="Tahoma"/>
                <a:cs typeface="Tahoma"/>
              </a:rPr>
              <a:t>h</a:t>
            </a:r>
            <a:r>
              <a:rPr dirty="0" sz="4000" spc="25">
                <a:latin typeface="Tahoma"/>
                <a:cs typeface="Tahoma"/>
              </a:rPr>
              <a:t>t</a:t>
            </a:r>
            <a:r>
              <a:rPr dirty="0" sz="4000" spc="75">
                <a:latin typeface="Tahoma"/>
                <a:cs typeface="Tahoma"/>
              </a:rPr>
              <a:t>s</a:t>
            </a:r>
            <a:r>
              <a:rPr dirty="0" sz="4000" spc="-335">
                <a:latin typeface="Tahoma"/>
                <a:cs typeface="Tahoma"/>
              </a:rPr>
              <a:t> </a:t>
            </a:r>
            <a:r>
              <a:rPr dirty="0" sz="4000" spc="25">
                <a:latin typeface="Tahoma"/>
                <a:cs typeface="Tahoma"/>
              </a:rPr>
              <a:t>t</a:t>
            </a:r>
            <a:r>
              <a:rPr dirty="0" sz="4000" spc="130">
                <a:latin typeface="Tahoma"/>
                <a:cs typeface="Tahoma"/>
              </a:rPr>
              <a:t>o  </a:t>
            </a:r>
            <a:r>
              <a:rPr dirty="0" sz="4000" spc="160">
                <a:latin typeface="Tahoma"/>
                <a:cs typeface="Tahoma"/>
              </a:rPr>
              <a:t>l</a:t>
            </a:r>
            <a:r>
              <a:rPr dirty="0" sz="4000" spc="15">
                <a:latin typeface="Tahoma"/>
                <a:cs typeface="Tahoma"/>
              </a:rPr>
              <a:t>e</a:t>
            </a:r>
            <a:r>
              <a:rPr dirty="0" sz="4000" spc="-50">
                <a:latin typeface="Tahoma"/>
                <a:cs typeface="Tahoma"/>
              </a:rPr>
              <a:t>a</a:t>
            </a:r>
            <a:r>
              <a:rPr dirty="0" sz="4000" spc="20">
                <a:latin typeface="Tahoma"/>
                <a:cs typeface="Tahoma"/>
              </a:rPr>
              <a:t>r</a:t>
            </a:r>
            <a:r>
              <a:rPr dirty="0" sz="4000" spc="120">
                <a:latin typeface="Tahoma"/>
                <a:cs typeface="Tahoma"/>
              </a:rPr>
              <a:t>n</a:t>
            </a:r>
            <a:r>
              <a:rPr dirty="0" sz="4000" spc="-330">
                <a:latin typeface="Tahoma"/>
                <a:cs typeface="Tahoma"/>
              </a:rPr>
              <a:t> </a:t>
            </a:r>
            <a:r>
              <a:rPr dirty="0" sz="4000" spc="30">
                <a:latin typeface="Tahoma"/>
                <a:cs typeface="Tahoma"/>
              </a:rPr>
              <a:t>f</a:t>
            </a:r>
            <a:r>
              <a:rPr dirty="0" sz="4000" spc="20">
                <a:latin typeface="Tahoma"/>
                <a:cs typeface="Tahoma"/>
              </a:rPr>
              <a:t>r</a:t>
            </a:r>
            <a:r>
              <a:rPr dirty="0" sz="4000" spc="155">
                <a:latin typeface="Tahoma"/>
                <a:cs typeface="Tahoma"/>
              </a:rPr>
              <a:t>o</a:t>
            </a:r>
            <a:r>
              <a:rPr dirty="0" sz="4000" spc="160">
                <a:latin typeface="Tahoma"/>
                <a:cs typeface="Tahoma"/>
              </a:rPr>
              <a:t>m</a:t>
            </a:r>
            <a:r>
              <a:rPr dirty="0" sz="4000" spc="-320">
                <a:latin typeface="Tahoma"/>
                <a:cs typeface="Tahoma"/>
              </a:rPr>
              <a:t> </a:t>
            </a:r>
            <a:r>
              <a:rPr dirty="0" sz="4000" spc="175">
                <a:latin typeface="Tahoma"/>
                <a:cs typeface="Tahoma"/>
              </a:rPr>
              <a:t>d</a:t>
            </a:r>
            <a:r>
              <a:rPr dirty="0" sz="4000" spc="-50">
                <a:latin typeface="Tahoma"/>
                <a:cs typeface="Tahoma"/>
              </a:rPr>
              <a:t>a</a:t>
            </a:r>
            <a:r>
              <a:rPr dirty="0" sz="4000" spc="25">
                <a:latin typeface="Tahoma"/>
                <a:cs typeface="Tahoma"/>
              </a:rPr>
              <a:t>t</a:t>
            </a:r>
            <a:r>
              <a:rPr dirty="0" sz="4000" spc="-50">
                <a:latin typeface="Tahoma"/>
                <a:cs typeface="Tahoma"/>
              </a:rPr>
              <a:t>a</a:t>
            </a:r>
            <a:r>
              <a:rPr dirty="0" sz="4000" spc="-345"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8B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107529" y="2409414"/>
            <a:ext cx="3610610" cy="1520825"/>
            <a:chOff x="4107529" y="2409414"/>
            <a:chExt cx="3610610" cy="1520825"/>
          </a:xfrm>
        </p:grpSpPr>
        <p:sp>
          <p:nvSpPr>
            <p:cNvPr id="4" name="object 4"/>
            <p:cNvSpPr/>
            <p:nvPr/>
          </p:nvSpPr>
          <p:spPr>
            <a:xfrm>
              <a:off x="4107529" y="243007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80">
                  <a:moveTo>
                    <a:pt x="284474" y="0"/>
                  </a:moveTo>
                  <a:lnTo>
                    <a:pt x="0" y="0"/>
                  </a:lnTo>
                  <a:lnTo>
                    <a:pt x="0" y="284070"/>
                  </a:lnTo>
                  <a:lnTo>
                    <a:pt x="284474" y="284070"/>
                  </a:lnTo>
                  <a:lnTo>
                    <a:pt x="284474" y="0"/>
                  </a:lnTo>
                  <a:close/>
                </a:path>
              </a:pathLst>
            </a:custGeom>
            <a:solidFill>
              <a:srgbClr val="00B1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15115" y="2409414"/>
              <a:ext cx="3602990" cy="1520825"/>
            </a:xfrm>
            <a:custGeom>
              <a:avLst/>
              <a:gdLst/>
              <a:ahLst/>
              <a:cxnLst/>
              <a:rect l="l" t="t" r="r" b="b"/>
              <a:pathLst>
                <a:path w="3602990" h="1520825">
                  <a:moveTo>
                    <a:pt x="269645" y="476905"/>
                  </a:moveTo>
                  <a:lnTo>
                    <a:pt x="0" y="476905"/>
                  </a:lnTo>
                  <a:lnTo>
                    <a:pt x="0" y="1499198"/>
                  </a:lnTo>
                  <a:lnTo>
                    <a:pt x="269645" y="1499198"/>
                  </a:lnTo>
                  <a:lnTo>
                    <a:pt x="269645" y="476905"/>
                  </a:lnTo>
                  <a:close/>
                </a:path>
                <a:path w="3602990" h="1520825">
                  <a:moveTo>
                    <a:pt x="1862000" y="78860"/>
                  </a:moveTo>
                  <a:lnTo>
                    <a:pt x="1592357" y="78860"/>
                  </a:lnTo>
                  <a:lnTo>
                    <a:pt x="1592357" y="1067078"/>
                  </a:lnTo>
                  <a:lnTo>
                    <a:pt x="1593714" y="1127212"/>
                  </a:lnTo>
                  <a:lnTo>
                    <a:pt x="1597788" y="1182503"/>
                  </a:lnTo>
                  <a:lnTo>
                    <a:pt x="1604581" y="1232761"/>
                  </a:lnTo>
                  <a:lnTo>
                    <a:pt x="1614097" y="1277796"/>
                  </a:lnTo>
                  <a:lnTo>
                    <a:pt x="1626558" y="1317733"/>
                  </a:lnTo>
                  <a:lnTo>
                    <a:pt x="1642706" y="1353763"/>
                  </a:lnTo>
                  <a:lnTo>
                    <a:pt x="1685804" y="1413460"/>
                  </a:lnTo>
                  <a:lnTo>
                    <a:pt x="1744038" y="1457535"/>
                  </a:lnTo>
                  <a:lnTo>
                    <a:pt x="1778962" y="1474181"/>
                  </a:lnTo>
                  <a:lnTo>
                    <a:pt x="1817540" y="1487146"/>
                  </a:lnTo>
                  <a:lnTo>
                    <a:pt x="1861140" y="1496944"/>
                  </a:lnTo>
                  <a:lnTo>
                    <a:pt x="1910111" y="1504062"/>
                  </a:lnTo>
                  <a:lnTo>
                    <a:pt x="1964256" y="1508404"/>
                  </a:lnTo>
                  <a:lnTo>
                    <a:pt x="2023377" y="1509872"/>
                  </a:lnTo>
                  <a:lnTo>
                    <a:pt x="2057169" y="1509872"/>
                  </a:lnTo>
                  <a:lnTo>
                    <a:pt x="2057169" y="1258860"/>
                  </a:lnTo>
                  <a:lnTo>
                    <a:pt x="2028738" y="1258278"/>
                  </a:lnTo>
                  <a:lnTo>
                    <a:pt x="2002956" y="1257050"/>
                  </a:lnTo>
                  <a:lnTo>
                    <a:pt x="1959599" y="1252661"/>
                  </a:lnTo>
                  <a:lnTo>
                    <a:pt x="1922700" y="1242330"/>
                  </a:lnTo>
                  <a:lnTo>
                    <a:pt x="1886445" y="1212975"/>
                  </a:lnTo>
                  <a:lnTo>
                    <a:pt x="1868228" y="1163818"/>
                  </a:lnTo>
                  <a:lnTo>
                    <a:pt x="1863557" y="1120091"/>
                  </a:lnTo>
                  <a:lnTo>
                    <a:pt x="1862028" y="1067078"/>
                  </a:lnTo>
                  <a:lnTo>
                    <a:pt x="1862000" y="707239"/>
                  </a:lnTo>
                  <a:lnTo>
                    <a:pt x="2057169" y="707239"/>
                  </a:lnTo>
                  <a:lnTo>
                    <a:pt x="2057169" y="476905"/>
                  </a:lnTo>
                  <a:lnTo>
                    <a:pt x="1862000" y="476905"/>
                  </a:lnTo>
                  <a:lnTo>
                    <a:pt x="1862000" y="78860"/>
                  </a:lnTo>
                  <a:close/>
                </a:path>
                <a:path w="3602990" h="1520825">
                  <a:moveTo>
                    <a:pt x="3602659" y="0"/>
                  </a:moveTo>
                  <a:lnTo>
                    <a:pt x="3333073" y="0"/>
                  </a:lnTo>
                  <a:lnTo>
                    <a:pt x="3333073" y="1499198"/>
                  </a:lnTo>
                  <a:lnTo>
                    <a:pt x="3602659" y="1499198"/>
                  </a:lnTo>
                  <a:lnTo>
                    <a:pt x="3602659" y="0"/>
                  </a:lnTo>
                  <a:close/>
                </a:path>
                <a:path w="3602990" h="1520825">
                  <a:moveTo>
                    <a:pt x="692402" y="477251"/>
                  </a:moveTo>
                  <a:lnTo>
                    <a:pt x="426881" y="477251"/>
                  </a:lnTo>
                  <a:lnTo>
                    <a:pt x="426881" y="1499543"/>
                  </a:lnTo>
                  <a:lnTo>
                    <a:pt x="694795" y="1499543"/>
                  </a:lnTo>
                  <a:lnTo>
                    <a:pt x="694795" y="954819"/>
                  </a:lnTo>
                  <a:lnTo>
                    <a:pt x="696998" y="954819"/>
                  </a:lnTo>
                  <a:lnTo>
                    <a:pt x="708877" y="871671"/>
                  </a:lnTo>
                  <a:lnTo>
                    <a:pt x="723101" y="829164"/>
                  </a:lnTo>
                  <a:lnTo>
                    <a:pt x="742324" y="792695"/>
                  </a:lnTo>
                  <a:lnTo>
                    <a:pt x="766531" y="762347"/>
                  </a:lnTo>
                  <a:lnTo>
                    <a:pt x="803866" y="730646"/>
                  </a:lnTo>
                  <a:lnTo>
                    <a:pt x="844923" y="707927"/>
                  </a:lnTo>
                  <a:lnTo>
                    <a:pt x="889543" y="694249"/>
                  </a:lnTo>
                  <a:lnTo>
                    <a:pt x="937566" y="689676"/>
                  </a:lnTo>
                  <a:lnTo>
                    <a:pt x="1403129" y="689676"/>
                  </a:lnTo>
                  <a:lnTo>
                    <a:pt x="1387163" y="655187"/>
                  </a:lnTo>
                  <a:lnTo>
                    <a:pt x="1367534" y="623570"/>
                  </a:lnTo>
                  <a:lnTo>
                    <a:pt x="692402" y="623570"/>
                  </a:lnTo>
                  <a:lnTo>
                    <a:pt x="692402" y="477251"/>
                  </a:lnTo>
                  <a:close/>
                </a:path>
                <a:path w="3602990" h="1520825">
                  <a:moveTo>
                    <a:pt x="1403129" y="689676"/>
                  </a:moveTo>
                  <a:lnTo>
                    <a:pt x="937566" y="689676"/>
                  </a:lnTo>
                  <a:lnTo>
                    <a:pt x="992487" y="694129"/>
                  </a:lnTo>
                  <a:lnTo>
                    <a:pt x="1040304" y="707462"/>
                  </a:lnTo>
                  <a:lnTo>
                    <a:pt x="1080888" y="729638"/>
                  </a:lnTo>
                  <a:lnTo>
                    <a:pt x="1114109" y="760619"/>
                  </a:lnTo>
                  <a:lnTo>
                    <a:pt x="1139506" y="798877"/>
                  </a:lnTo>
                  <a:lnTo>
                    <a:pt x="1157765" y="844374"/>
                  </a:lnTo>
                  <a:lnTo>
                    <a:pt x="1168850" y="896976"/>
                  </a:lnTo>
                  <a:lnTo>
                    <a:pt x="1172613" y="954819"/>
                  </a:lnTo>
                  <a:lnTo>
                    <a:pt x="1172726" y="1499543"/>
                  </a:lnTo>
                  <a:lnTo>
                    <a:pt x="1444791" y="1499543"/>
                  </a:lnTo>
                  <a:lnTo>
                    <a:pt x="1444791" y="919002"/>
                  </a:lnTo>
                  <a:lnTo>
                    <a:pt x="1442580" y="858466"/>
                  </a:lnTo>
                  <a:lnTo>
                    <a:pt x="1435675" y="801750"/>
                  </a:lnTo>
                  <a:lnTo>
                    <a:pt x="1424112" y="748922"/>
                  </a:lnTo>
                  <a:lnTo>
                    <a:pt x="1407930" y="700045"/>
                  </a:lnTo>
                  <a:lnTo>
                    <a:pt x="1403129" y="689676"/>
                  </a:lnTo>
                  <a:close/>
                </a:path>
                <a:path w="3602990" h="1520825">
                  <a:moveTo>
                    <a:pt x="696998" y="954819"/>
                  </a:moveTo>
                  <a:lnTo>
                    <a:pt x="694795" y="954819"/>
                  </a:lnTo>
                  <a:lnTo>
                    <a:pt x="695141" y="992680"/>
                  </a:lnTo>
                  <a:lnTo>
                    <a:pt x="695141" y="980300"/>
                  </a:lnTo>
                  <a:lnTo>
                    <a:pt x="695487" y="974455"/>
                  </a:lnTo>
                  <a:lnTo>
                    <a:pt x="696998" y="954819"/>
                  </a:lnTo>
                  <a:close/>
                </a:path>
                <a:path w="3602990" h="1520825">
                  <a:moveTo>
                    <a:pt x="1018240" y="456233"/>
                  </a:moveTo>
                  <a:lnTo>
                    <a:pt x="970844" y="458737"/>
                  </a:lnTo>
                  <a:lnTo>
                    <a:pt x="925536" y="466170"/>
                  </a:lnTo>
                  <a:lnTo>
                    <a:pt x="882330" y="478449"/>
                  </a:lnTo>
                  <a:lnTo>
                    <a:pt x="841352" y="495476"/>
                  </a:lnTo>
                  <a:lnTo>
                    <a:pt x="803032" y="517086"/>
                  </a:lnTo>
                  <a:lnTo>
                    <a:pt x="767821" y="542569"/>
                  </a:lnTo>
                  <a:lnTo>
                    <a:pt x="735843" y="571793"/>
                  </a:lnTo>
                  <a:lnTo>
                    <a:pt x="707222" y="604626"/>
                  </a:lnTo>
                  <a:lnTo>
                    <a:pt x="692402" y="623570"/>
                  </a:lnTo>
                  <a:lnTo>
                    <a:pt x="1367534" y="623570"/>
                  </a:lnTo>
                  <a:lnTo>
                    <a:pt x="1332026" y="577792"/>
                  </a:lnTo>
                  <a:lnTo>
                    <a:pt x="1298088" y="545683"/>
                  </a:lnTo>
                  <a:lnTo>
                    <a:pt x="1260439" y="518450"/>
                  </a:lnTo>
                  <a:lnTo>
                    <a:pt x="1219128" y="496115"/>
                  </a:lnTo>
                  <a:lnTo>
                    <a:pt x="1174204" y="478702"/>
                  </a:lnTo>
                  <a:lnTo>
                    <a:pt x="1125715" y="466235"/>
                  </a:lnTo>
                  <a:lnTo>
                    <a:pt x="1073610" y="458733"/>
                  </a:lnTo>
                  <a:lnTo>
                    <a:pt x="1018240" y="456233"/>
                  </a:lnTo>
                  <a:close/>
                </a:path>
                <a:path w="3602990" h="1520825">
                  <a:moveTo>
                    <a:pt x="2663722" y="456579"/>
                  </a:moveTo>
                  <a:lnTo>
                    <a:pt x="2609308" y="459219"/>
                  </a:lnTo>
                  <a:lnTo>
                    <a:pt x="2556389" y="467120"/>
                  </a:lnTo>
                  <a:lnTo>
                    <a:pt x="2505151" y="480252"/>
                  </a:lnTo>
                  <a:lnTo>
                    <a:pt x="2455781" y="498586"/>
                  </a:lnTo>
                  <a:lnTo>
                    <a:pt x="2408877" y="521427"/>
                  </a:lnTo>
                  <a:lnTo>
                    <a:pt x="2364976" y="548043"/>
                  </a:lnTo>
                  <a:lnTo>
                    <a:pt x="2324238" y="578340"/>
                  </a:lnTo>
                  <a:lnTo>
                    <a:pt x="2286821" y="612227"/>
                  </a:lnTo>
                  <a:lnTo>
                    <a:pt x="2252899" y="649573"/>
                  </a:lnTo>
                  <a:lnTo>
                    <a:pt x="2222560" y="690248"/>
                  </a:lnTo>
                  <a:lnTo>
                    <a:pt x="2195909" y="734092"/>
                  </a:lnTo>
                  <a:lnTo>
                    <a:pt x="2173047" y="780946"/>
                  </a:lnTo>
                  <a:lnTo>
                    <a:pt x="2154688" y="830233"/>
                  </a:lnTo>
                  <a:lnTo>
                    <a:pt x="2141537" y="881397"/>
                  </a:lnTo>
                  <a:lnTo>
                    <a:pt x="2133625" y="934239"/>
                  </a:lnTo>
                  <a:lnTo>
                    <a:pt x="2130981" y="988563"/>
                  </a:lnTo>
                  <a:lnTo>
                    <a:pt x="2133495" y="1042887"/>
                  </a:lnTo>
                  <a:lnTo>
                    <a:pt x="2141018" y="1095729"/>
                  </a:lnTo>
                  <a:lnTo>
                    <a:pt x="2153520" y="1146893"/>
                  </a:lnTo>
                  <a:lnTo>
                    <a:pt x="2170971" y="1196180"/>
                  </a:lnTo>
                  <a:lnTo>
                    <a:pt x="2192873" y="1243031"/>
                  </a:lnTo>
                  <a:lnTo>
                    <a:pt x="2218682" y="1286877"/>
                  </a:lnTo>
                  <a:lnTo>
                    <a:pt x="2248309" y="1327557"/>
                  </a:lnTo>
                  <a:lnTo>
                    <a:pt x="2281660" y="1364911"/>
                  </a:lnTo>
                  <a:lnTo>
                    <a:pt x="2318801" y="1398790"/>
                  </a:lnTo>
                  <a:lnTo>
                    <a:pt x="2359793" y="1429085"/>
                  </a:lnTo>
                  <a:lnTo>
                    <a:pt x="2404478" y="1455699"/>
                  </a:lnTo>
                  <a:lnTo>
                    <a:pt x="2452696" y="1478538"/>
                  </a:lnTo>
                  <a:lnTo>
                    <a:pt x="2503930" y="1496868"/>
                  </a:lnTo>
                  <a:lnTo>
                    <a:pt x="2557686" y="1510002"/>
                  </a:lnTo>
                  <a:lnTo>
                    <a:pt x="2613773" y="1517905"/>
                  </a:lnTo>
                  <a:lnTo>
                    <a:pt x="2671997" y="1520547"/>
                  </a:lnTo>
                  <a:lnTo>
                    <a:pt x="2737931" y="1517548"/>
                  </a:lnTo>
                  <a:lnTo>
                    <a:pt x="2798870" y="1508991"/>
                  </a:lnTo>
                  <a:lnTo>
                    <a:pt x="2854989" y="1495538"/>
                  </a:lnTo>
                  <a:lnTo>
                    <a:pt x="2906461" y="1477850"/>
                  </a:lnTo>
                  <a:lnTo>
                    <a:pt x="2953462" y="1456587"/>
                  </a:lnTo>
                  <a:lnTo>
                    <a:pt x="2996166" y="1432412"/>
                  </a:lnTo>
                  <a:lnTo>
                    <a:pt x="3034747" y="1405985"/>
                  </a:lnTo>
                  <a:lnTo>
                    <a:pt x="3069379" y="1377967"/>
                  </a:lnTo>
                  <a:lnTo>
                    <a:pt x="3100238" y="1349019"/>
                  </a:lnTo>
                  <a:lnTo>
                    <a:pt x="3127496" y="1319803"/>
                  </a:lnTo>
                  <a:lnTo>
                    <a:pt x="3083625" y="1286405"/>
                  </a:lnTo>
                  <a:lnTo>
                    <a:pt x="2674044" y="1286405"/>
                  </a:lnTo>
                  <a:lnTo>
                    <a:pt x="2619496" y="1283118"/>
                  </a:lnTo>
                  <a:lnTo>
                    <a:pt x="2570218" y="1273278"/>
                  </a:lnTo>
                  <a:lnTo>
                    <a:pt x="2526303" y="1256918"/>
                  </a:lnTo>
                  <a:lnTo>
                    <a:pt x="2487843" y="1234070"/>
                  </a:lnTo>
                  <a:lnTo>
                    <a:pt x="2454957" y="1205609"/>
                  </a:lnTo>
                  <a:lnTo>
                    <a:pt x="2427727" y="1172438"/>
                  </a:lnTo>
                  <a:lnTo>
                    <a:pt x="2406248" y="1134618"/>
                  </a:lnTo>
                  <a:lnTo>
                    <a:pt x="2390619" y="1092213"/>
                  </a:lnTo>
                  <a:lnTo>
                    <a:pt x="2387851" y="1082568"/>
                  </a:lnTo>
                  <a:lnTo>
                    <a:pt x="3192370" y="1082568"/>
                  </a:lnTo>
                  <a:lnTo>
                    <a:pt x="3192370" y="986145"/>
                  </a:lnTo>
                  <a:lnTo>
                    <a:pt x="3189897" y="931885"/>
                  </a:lnTo>
                  <a:lnTo>
                    <a:pt x="3184336" y="892140"/>
                  </a:lnTo>
                  <a:lnTo>
                    <a:pt x="2390619" y="892140"/>
                  </a:lnTo>
                  <a:lnTo>
                    <a:pt x="2394671" y="861856"/>
                  </a:lnTo>
                  <a:lnTo>
                    <a:pt x="2427570" y="794271"/>
                  </a:lnTo>
                  <a:lnTo>
                    <a:pt x="2456740" y="761350"/>
                  </a:lnTo>
                  <a:lnTo>
                    <a:pt x="2494605" y="731931"/>
                  </a:lnTo>
                  <a:lnTo>
                    <a:pt x="2541328" y="708205"/>
                  </a:lnTo>
                  <a:lnTo>
                    <a:pt x="2597070" y="692363"/>
                  </a:lnTo>
                  <a:lnTo>
                    <a:pt x="2661992" y="686596"/>
                  </a:lnTo>
                  <a:lnTo>
                    <a:pt x="3104674" y="686596"/>
                  </a:lnTo>
                  <a:lnTo>
                    <a:pt x="3077544" y="648580"/>
                  </a:lnTo>
                  <a:lnTo>
                    <a:pt x="3044746" y="610845"/>
                  </a:lnTo>
                  <a:lnTo>
                    <a:pt x="3008282" y="576574"/>
                  </a:lnTo>
                  <a:lnTo>
                    <a:pt x="2968196" y="546186"/>
                  </a:lnTo>
                  <a:lnTo>
                    <a:pt x="2924649" y="519802"/>
                  </a:lnTo>
                  <a:lnTo>
                    <a:pt x="2877805" y="497549"/>
                  </a:lnTo>
                  <a:lnTo>
                    <a:pt x="2828075" y="479669"/>
                  </a:lnTo>
                  <a:lnTo>
                    <a:pt x="2775683" y="466861"/>
                  </a:lnTo>
                  <a:lnTo>
                    <a:pt x="2720831" y="459154"/>
                  </a:lnTo>
                  <a:lnTo>
                    <a:pt x="2663722" y="456579"/>
                  </a:lnTo>
                  <a:close/>
                </a:path>
                <a:path w="3602990" h="1520825">
                  <a:moveTo>
                    <a:pt x="2933452" y="1172081"/>
                  </a:moveTo>
                  <a:lnTo>
                    <a:pt x="2874848" y="1223295"/>
                  </a:lnTo>
                  <a:lnTo>
                    <a:pt x="2833806" y="1247447"/>
                  </a:lnTo>
                  <a:lnTo>
                    <a:pt x="2786085" y="1267553"/>
                  </a:lnTo>
                  <a:lnTo>
                    <a:pt x="2732544" y="1281307"/>
                  </a:lnTo>
                  <a:lnTo>
                    <a:pt x="2674044" y="1286405"/>
                  </a:lnTo>
                  <a:lnTo>
                    <a:pt x="3083625" y="1286405"/>
                  </a:lnTo>
                  <a:lnTo>
                    <a:pt x="2933452" y="1172081"/>
                  </a:lnTo>
                  <a:close/>
                </a:path>
                <a:path w="3602990" h="1520825">
                  <a:moveTo>
                    <a:pt x="3104674" y="686596"/>
                  </a:moveTo>
                  <a:lnTo>
                    <a:pt x="2661992" y="686596"/>
                  </a:lnTo>
                  <a:lnTo>
                    <a:pt x="2726983" y="692363"/>
                  </a:lnTo>
                  <a:lnTo>
                    <a:pt x="2782715" y="708151"/>
                  </a:lnTo>
                  <a:lnTo>
                    <a:pt x="2829498" y="731822"/>
                  </a:lnTo>
                  <a:lnTo>
                    <a:pt x="2867433" y="761177"/>
                  </a:lnTo>
                  <a:lnTo>
                    <a:pt x="2896671" y="794034"/>
                  </a:lnTo>
                  <a:lnTo>
                    <a:pt x="2917367" y="828212"/>
                  </a:lnTo>
                  <a:lnTo>
                    <a:pt x="2933741" y="891794"/>
                  </a:lnTo>
                  <a:lnTo>
                    <a:pt x="2390619" y="892140"/>
                  </a:lnTo>
                  <a:lnTo>
                    <a:pt x="3184336" y="892140"/>
                  </a:lnTo>
                  <a:lnTo>
                    <a:pt x="3170379" y="828503"/>
                  </a:lnTo>
                  <a:lnTo>
                    <a:pt x="3153446" y="779564"/>
                  </a:lnTo>
                  <a:lnTo>
                    <a:pt x="3132001" y="733099"/>
                  </a:lnTo>
                  <a:lnTo>
                    <a:pt x="3106665" y="689385"/>
                  </a:lnTo>
                  <a:lnTo>
                    <a:pt x="3104674" y="6865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7888176" y="3629031"/>
            <a:ext cx="286385" cy="286385"/>
            <a:chOff x="7888176" y="3629031"/>
            <a:chExt cx="286385" cy="286385"/>
          </a:xfrm>
        </p:grpSpPr>
        <p:sp>
          <p:nvSpPr>
            <p:cNvPr id="7" name="object 7"/>
            <p:cNvSpPr/>
            <p:nvPr/>
          </p:nvSpPr>
          <p:spPr>
            <a:xfrm>
              <a:off x="7888176" y="3629031"/>
              <a:ext cx="286385" cy="286385"/>
            </a:xfrm>
            <a:custGeom>
              <a:avLst/>
              <a:gdLst/>
              <a:ahLst/>
              <a:cxnLst/>
              <a:rect l="l" t="t" r="r" b="b"/>
              <a:pathLst>
                <a:path w="286384" h="286385">
                  <a:moveTo>
                    <a:pt x="143010" y="0"/>
                  </a:moveTo>
                  <a:lnTo>
                    <a:pt x="97800" y="7290"/>
                  </a:lnTo>
                  <a:lnTo>
                    <a:pt x="58541" y="27586"/>
                  </a:lnTo>
                  <a:lnTo>
                    <a:pt x="27587" y="58525"/>
                  </a:lnTo>
                  <a:lnTo>
                    <a:pt x="7288" y="97745"/>
                  </a:lnTo>
                  <a:lnTo>
                    <a:pt x="0" y="142884"/>
                  </a:lnTo>
                  <a:lnTo>
                    <a:pt x="7288" y="188023"/>
                  </a:lnTo>
                  <a:lnTo>
                    <a:pt x="27587" y="227246"/>
                  </a:lnTo>
                  <a:lnTo>
                    <a:pt x="58541" y="258189"/>
                  </a:lnTo>
                  <a:lnTo>
                    <a:pt x="97800" y="278488"/>
                  </a:lnTo>
                  <a:lnTo>
                    <a:pt x="143010" y="285779"/>
                  </a:lnTo>
                  <a:lnTo>
                    <a:pt x="188219" y="278488"/>
                  </a:lnTo>
                  <a:lnTo>
                    <a:pt x="213406" y="265465"/>
                  </a:lnTo>
                  <a:lnTo>
                    <a:pt x="143010" y="265465"/>
                  </a:lnTo>
                  <a:lnTo>
                    <a:pt x="95355" y="255802"/>
                  </a:lnTo>
                  <a:lnTo>
                    <a:pt x="56295" y="229482"/>
                  </a:lnTo>
                  <a:lnTo>
                    <a:pt x="29886" y="190509"/>
                  </a:lnTo>
                  <a:lnTo>
                    <a:pt x="20182" y="142884"/>
                  </a:lnTo>
                  <a:lnTo>
                    <a:pt x="29886" y="95259"/>
                  </a:lnTo>
                  <a:lnTo>
                    <a:pt x="56295" y="56286"/>
                  </a:lnTo>
                  <a:lnTo>
                    <a:pt x="95355" y="29966"/>
                  </a:lnTo>
                  <a:lnTo>
                    <a:pt x="143010" y="20303"/>
                  </a:lnTo>
                  <a:lnTo>
                    <a:pt x="213392" y="20303"/>
                  </a:lnTo>
                  <a:lnTo>
                    <a:pt x="188219" y="7290"/>
                  </a:lnTo>
                  <a:lnTo>
                    <a:pt x="143010" y="0"/>
                  </a:lnTo>
                  <a:close/>
                </a:path>
                <a:path w="286384" h="286385">
                  <a:moveTo>
                    <a:pt x="213392" y="20303"/>
                  </a:moveTo>
                  <a:lnTo>
                    <a:pt x="143010" y="20303"/>
                  </a:lnTo>
                  <a:lnTo>
                    <a:pt x="190665" y="29966"/>
                  </a:lnTo>
                  <a:lnTo>
                    <a:pt x="229724" y="56286"/>
                  </a:lnTo>
                  <a:lnTo>
                    <a:pt x="256133" y="95259"/>
                  </a:lnTo>
                  <a:lnTo>
                    <a:pt x="265837" y="142884"/>
                  </a:lnTo>
                  <a:lnTo>
                    <a:pt x="256133" y="190509"/>
                  </a:lnTo>
                  <a:lnTo>
                    <a:pt x="229724" y="229482"/>
                  </a:lnTo>
                  <a:lnTo>
                    <a:pt x="190665" y="255802"/>
                  </a:lnTo>
                  <a:lnTo>
                    <a:pt x="143010" y="265465"/>
                  </a:lnTo>
                  <a:lnTo>
                    <a:pt x="213406" y="265465"/>
                  </a:lnTo>
                  <a:lnTo>
                    <a:pt x="227478" y="258189"/>
                  </a:lnTo>
                  <a:lnTo>
                    <a:pt x="258433" y="227246"/>
                  </a:lnTo>
                  <a:lnTo>
                    <a:pt x="278731" y="188023"/>
                  </a:lnTo>
                  <a:lnTo>
                    <a:pt x="286020" y="142884"/>
                  </a:lnTo>
                  <a:lnTo>
                    <a:pt x="278731" y="97745"/>
                  </a:lnTo>
                  <a:lnTo>
                    <a:pt x="258433" y="58525"/>
                  </a:lnTo>
                  <a:lnTo>
                    <a:pt x="227478" y="27586"/>
                  </a:lnTo>
                  <a:lnTo>
                    <a:pt x="213392" y="20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2459" y="3699950"/>
              <a:ext cx="111582" cy="142896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0"/>
            <a:ext cx="12187555" cy="6858000"/>
          </a:xfrm>
          <a:custGeom>
            <a:avLst/>
            <a:gdLst/>
            <a:ahLst/>
            <a:cxnLst/>
            <a:rect l="l" t="t" r="r" b="b"/>
            <a:pathLst>
              <a:path w="12187555" h="6858000">
                <a:moveTo>
                  <a:pt x="11736324" y="6406896"/>
                </a:moveTo>
                <a:lnTo>
                  <a:pt x="0" y="6406896"/>
                </a:lnTo>
                <a:lnTo>
                  <a:pt x="0" y="6858000"/>
                </a:lnTo>
                <a:lnTo>
                  <a:pt x="11736324" y="6858000"/>
                </a:lnTo>
                <a:lnTo>
                  <a:pt x="11736324" y="6406896"/>
                </a:lnTo>
                <a:close/>
              </a:path>
              <a:path w="12187555" h="6858000">
                <a:moveTo>
                  <a:pt x="12187428" y="0"/>
                </a:moveTo>
                <a:lnTo>
                  <a:pt x="11736324" y="0"/>
                </a:lnTo>
                <a:lnTo>
                  <a:pt x="11736324" y="6406896"/>
                </a:lnTo>
                <a:lnTo>
                  <a:pt x="12187428" y="6406896"/>
                </a:lnTo>
                <a:lnTo>
                  <a:pt x="12187428" y="0"/>
                </a:lnTo>
                <a:close/>
              </a:path>
            </a:pathLst>
          </a:custGeom>
          <a:solidFill>
            <a:srgbClr val="0049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870435" y="6556585"/>
            <a:ext cx="204470" cy="165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dirty="0" sz="850" spc="40">
                <a:solidFill>
                  <a:srgbClr val="FFFFFF"/>
                </a:solidFill>
                <a:latin typeface="Tahoma"/>
                <a:cs typeface="Tahoma"/>
              </a:rPr>
              <a:t>34</a:t>
            </a:fld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3726179" y="1879092"/>
              <a:ext cx="690880" cy="658495"/>
            </a:xfrm>
            <a:custGeom>
              <a:avLst/>
              <a:gdLst/>
              <a:ahLst/>
              <a:cxnLst/>
              <a:rect l="l" t="t" r="r" b="b"/>
              <a:pathLst>
                <a:path w="690879" h="658494">
                  <a:moveTo>
                    <a:pt x="345186" y="0"/>
                  </a:moveTo>
                  <a:lnTo>
                    <a:pt x="298349" y="3003"/>
                  </a:lnTo>
                  <a:lnTo>
                    <a:pt x="253426" y="11754"/>
                  </a:lnTo>
                  <a:lnTo>
                    <a:pt x="210829" y="25860"/>
                  </a:lnTo>
                  <a:lnTo>
                    <a:pt x="170970" y="44929"/>
                  </a:lnTo>
                  <a:lnTo>
                    <a:pt x="134259" y="68571"/>
                  </a:lnTo>
                  <a:lnTo>
                    <a:pt x="101107" y="96393"/>
                  </a:lnTo>
                  <a:lnTo>
                    <a:pt x="71928" y="128003"/>
                  </a:lnTo>
                  <a:lnTo>
                    <a:pt x="47131" y="163011"/>
                  </a:lnTo>
                  <a:lnTo>
                    <a:pt x="27128" y="201025"/>
                  </a:lnTo>
                  <a:lnTo>
                    <a:pt x="12331" y="241652"/>
                  </a:lnTo>
                  <a:lnTo>
                    <a:pt x="3151" y="284502"/>
                  </a:lnTo>
                  <a:lnTo>
                    <a:pt x="0" y="329184"/>
                  </a:lnTo>
                  <a:lnTo>
                    <a:pt x="3151" y="373865"/>
                  </a:lnTo>
                  <a:lnTo>
                    <a:pt x="12331" y="416715"/>
                  </a:lnTo>
                  <a:lnTo>
                    <a:pt x="27128" y="457342"/>
                  </a:lnTo>
                  <a:lnTo>
                    <a:pt x="47131" y="495356"/>
                  </a:lnTo>
                  <a:lnTo>
                    <a:pt x="71928" y="530364"/>
                  </a:lnTo>
                  <a:lnTo>
                    <a:pt x="101107" y="561975"/>
                  </a:lnTo>
                  <a:lnTo>
                    <a:pt x="134259" y="589796"/>
                  </a:lnTo>
                  <a:lnTo>
                    <a:pt x="170970" y="613438"/>
                  </a:lnTo>
                  <a:lnTo>
                    <a:pt x="210829" y="632507"/>
                  </a:lnTo>
                  <a:lnTo>
                    <a:pt x="253426" y="646613"/>
                  </a:lnTo>
                  <a:lnTo>
                    <a:pt x="298349" y="655364"/>
                  </a:lnTo>
                  <a:lnTo>
                    <a:pt x="345186" y="658368"/>
                  </a:lnTo>
                  <a:lnTo>
                    <a:pt x="392022" y="655364"/>
                  </a:lnTo>
                  <a:lnTo>
                    <a:pt x="436945" y="646613"/>
                  </a:lnTo>
                  <a:lnTo>
                    <a:pt x="479542" y="632507"/>
                  </a:lnTo>
                  <a:lnTo>
                    <a:pt x="519401" y="613438"/>
                  </a:lnTo>
                  <a:lnTo>
                    <a:pt x="556112" y="589796"/>
                  </a:lnTo>
                  <a:lnTo>
                    <a:pt x="589264" y="561974"/>
                  </a:lnTo>
                  <a:lnTo>
                    <a:pt x="618443" y="530364"/>
                  </a:lnTo>
                  <a:lnTo>
                    <a:pt x="643240" y="495356"/>
                  </a:lnTo>
                  <a:lnTo>
                    <a:pt x="663243" y="457342"/>
                  </a:lnTo>
                  <a:lnTo>
                    <a:pt x="678040" y="416715"/>
                  </a:lnTo>
                  <a:lnTo>
                    <a:pt x="687220" y="373865"/>
                  </a:lnTo>
                  <a:lnTo>
                    <a:pt x="690372" y="329184"/>
                  </a:lnTo>
                  <a:lnTo>
                    <a:pt x="687220" y="284502"/>
                  </a:lnTo>
                  <a:lnTo>
                    <a:pt x="678040" y="241652"/>
                  </a:lnTo>
                  <a:lnTo>
                    <a:pt x="663243" y="201025"/>
                  </a:lnTo>
                  <a:lnTo>
                    <a:pt x="643240" y="163011"/>
                  </a:lnTo>
                  <a:lnTo>
                    <a:pt x="618443" y="128003"/>
                  </a:lnTo>
                  <a:lnTo>
                    <a:pt x="589264" y="96392"/>
                  </a:lnTo>
                  <a:lnTo>
                    <a:pt x="556112" y="68571"/>
                  </a:lnTo>
                  <a:lnTo>
                    <a:pt x="519401" y="44929"/>
                  </a:lnTo>
                  <a:lnTo>
                    <a:pt x="479542" y="25860"/>
                  </a:lnTo>
                  <a:lnTo>
                    <a:pt x="436945" y="11754"/>
                  </a:lnTo>
                  <a:lnTo>
                    <a:pt x="392022" y="3003"/>
                  </a:lnTo>
                  <a:lnTo>
                    <a:pt x="345186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726179" y="1879092"/>
              <a:ext cx="690880" cy="658495"/>
            </a:xfrm>
            <a:custGeom>
              <a:avLst/>
              <a:gdLst/>
              <a:ahLst/>
              <a:cxnLst/>
              <a:rect l="l" t="t" r="r" b="b"/>
              <a:pathLst>
                <a:path w="690879" h="658494">
                  <a:moveTo>
                    <a:pt x="0" y="329184"/>
                  </a:moveTo>
                  <a:lnTo>
                    <a:pt x="3151" y="284502"/>
                  </a:lnTo>
                  <a:lnTo>
                    <a:pt x="12331" y="241652"/>
                  </a:lnTo>
                  <a:lnTo>
                    <a:pt x="27128" y="201025"/>
                  </a:lnTo>
                  <a:lnTo>
                    <a:pt x="47131" y="163011"/>
                  </a:lnTo>
                  <a:lnTo>
                    <a:pt x="71928" y="128003"/>
                  </a:lnTo>
                  <a:lnTo>
                    <a:pt x="101107" y="96393"/>
                  </a:lnTo>
                  <a:lnTo>
                    <a:pt x="134259" y="68571"/>
                  </a:lnTo>
                  <a:lnTo>
                    <a:pt x="170970" y="44929"/>
                  </a:lnTo>
                  <a:lnTo>
                    <a:pt x="210829" y="25860"/>
                  </a:lnTo>
                  <a:lnTo>
                    <a:pt x="253426" y="11754"/>
                  </a:lnTo>
                  <a:lnTo>
                    <a:pt x="298349" y="3003"/>
                  </a:lnTo>
                  <a:lnTo>
                    <a:pt x="345186" y="0"/>
                  </a:lnTo>
                  <a:lnTo>
                    <a:pt x="392022" y="3003"/>
                  </a:lnTo>
                  <a:lnTo>
                    <a:pt x="436945" y="11754"/>
                  </a:lnTo>
                  <a:lnTo>
                    <a:pt x="479542" y="25860"/>
                  </a:lnTo>
                  <a:lnTo>
                    <a:pt x="519401" y="44929"/>
                  </a:lnTo>
                  <a:lnTo>
                    <a:pt x="556112" y="68571"/>
                  </a:lnTo>
                  <a:lnTo>
                    <a:pt x="589264" y="96392"/>
                  </a:lnTo>
                  <a:lnTo>
                    <a:pt x="618443" y="128003"/>
                  </a:lnTo>
                  <a:lnTo>
                    <a:pt x="643240" y="163011"/>
                  </a:lnTo>
                  <a:lnTo>
                    <a:pt x="663243" y="201025"/>
                  </a:lnTo>
                  <a:lnTo>
                    <a:pt x="678040" y="241652"/>
                  </a:lnTo>
                  <a:lnTo>
                    <a:pt x="687220" y="284502"/>
                  </a:lnTo>
                  <a:lnTo>
                    <a:pt x="690372" y="329184"/>
                  </a:lnTo>
                  <a:lnTo>
                    <a:pt x="687220" y="373865"/>
                  </a:lnTo>
                  <a:lnTo>
                    <a:pt x="678040" y="416715"/>
                  </a:lnTo>
                  <a:lnTo>
                    <a:pt x="663243" y="457342"/>
                  </a:lnTo>
                  <a:lnTo>
                    <a:pt x="643240" y="495356"/>
                  </a:lnTo>
                  <a:lnTo>
                    <a:pt x="618443" y="530364"/>
                  </a:lnTo>
                  <a:lnTo>
                    <a:pt x="589264" y="561974"/>
                  </a:lnTo>
                  <a:lnTo>
                    <a:pt x="556112" y="589796"/>
                  </a:lnTo>
                  <a:lnTo>
                    <a:pt x="519401" y="613438"/>
                  </a:lnTo>
                  <a:lnTo>
                    <a:pt x="479542" y="632507"/>
                  </a:lnTo>
                  <a:lnTo>
                    <a:pt x="436945" y="646613"/>
                  </a:lnTo>
                  <a:lnTo>
                    <a:pt x="392022" y="655364"/>
                  </a:lnTo>
                  <a:lnTo>
                    <a:pt x="345186" y="658368"/>
                  </a:lnTo>
                  <a:lnTo>
                    <a:pt x="298349" y="655364"/>
                  </a:lnTo>
                  <a:lnTo>
                    <a:pt x="253426" y="646613"/>
                  </a:lnTo>
                  <a:lnTo>
                    <a:pt x="210829" y="632507"/>
                  </a:lnTo>
                  <a:lnTo>
                    <a:pt x="170970" y="613438"/>
                  </a:lnTo>
                  <a:lnTo>
                    <a:pt x="134259" y="589796"/>
                  </a:lnTo>
                  <a:lnTo>
                    <a:pt x="101107" y="561975"/>
                  </a:lnTo>
                  <a:lnTo>
                    <a:pt x="71928" y="530364"/>
                  </a:lnTo>
                  <a:lnTo>
                    <a:pt x="47131" y="495356"/>
                  </a:lnTo>
                  <a:lnTo>
                    <a:pt x="27128" y="457342"/>
                  </a:lnTo>
                  <a:lnTo>
                    <a:pt x="12331" y="416715"/>
                  </a:lnTo>
                  <a:lnTo>
                    <a:pt x="3151" y="373865"/>
                  </a:lnTo>
                  <a:lnTo>
                    <a:pt x="0" y="329184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26179" y="2731007"/>
              <a:ext cx="690880" cy="658495"/>
            </a:xfrm>
            <a:custGeom>
              <a:avLst/>
              <a:gdLst/>
              <a:ahLst/>
              <a:cxnLst/>
              <a:rect l="l" t="t" r="r" b="b"/>
              <a:pathLst>
                <a:path w="690879" h="658495">
                  <a:moveTo>
                    <a:pt x="345186" y="0"/>
                  </a:moveTo>
                  <a:lnTo>
                    <a:pt x="298349" y="3003"/>
                  </a:lnTo>
                  <a:lnTo>
                    <a:pt x="253426" y="11754"/>
                  </a:lnTo>
                  <a:lnTo>
                    <a:pt x="210829" y="25860"/>
                  </a:lnTo>
                  <a:lnTo>
                    <a:pt x="170970" y="44929"/>
                  </a:lnTo>
                  <a:lnTo>
                    <a:pt x="134259" y="68571"/>
                  </a:lnTo>
                  <a:lnTo>
                    <a:pt x="101107" y="96393"/>
                  </a:lnTo>
                  <a:lnTo>
                    <a:pt x="71928" y="128003"/>
                  </a:lnTo>
                  <a:lnTo>
                    <a:pt x="47131" y="163011"/>
                  </a:lnTo>
                  <a:lnTo>
                    <a:pt x="27128" y="201025"/>
                  </a:lnTo>
                  <a:lnTo>
                    <a:pt x="12331" y="241652"/>
                  </a:lnTo>
                  <a:lnTo>
                    <a:pt x="3151" y="284502"/>
                  </a:lnTo>
                  <a:lnTo>
                    <a:pt x="0" y="329183"/>
                  </a:lnTo>
                  <a:lnTo>
                    <a:pt x="3151" y="373865"/>
                  </a:lnTo>
                  <a:lnTo>
                    <a:pt x="12331" y="416715"/>
                  </a:lnTo>
                  <a:lnTo>
                    <a:pt x="27128" y="457342"/>
                  </a:lnTo>
                  <a:lnTo>
                    <a:pt x="47131" y="495356"/>
                  </a:lnTo>
                  <a:lnTo>
                    <a:pt x="71928" y="530364"/>
                  </a:lnTo>
                  <a:lnTo>
                    <a:pt x="101107" y="561975"/>
                  </a:lnTo>
                  <a:lnTo>
                    <a:pt x="134259" y="589796"/>
                  </a:lnTo>
                  <a:lnTo>
                    <a:pt x="170970" y="613438"/>
                  </a:lnTo>
                  <a:lnTo>
                    <a:pt x="210829" y="632507"/>
                  </a:lnTo>
                  <a:lnTo>
                    <a:pt x="253426" y="646613"/>
                  </a:lnTo>
                  <a:lnTo>
                    <a:pt x="298349" y="655364"/>
                  </a:lnTo>
                  <a:lnTo>
                    <a:pt x="345186" y="658367"/>
                  </a:lnTo>
                  <a:lnTo>
                    <a:pt x="392022" y="655364"/>
                  </a:lnTo>
                  <a:lnTo>
                    <a:pt x="436945" y="646613"/>
                  </a:lnTo>
                  <a:lnTo>
                    <a:pt x="479542" y="632507"/>
                  </a:lnTo>
                  <a:lnTo>
                    <a:pt x="519401" y="613438"/>
                  </a:lnTo>
                  <a:lnTo>
                    <a:pt x="556112" y="589796"/>
                  </a:lnTo>
                  <a:lnTo>
                    <a:pt x="589264" y="561974"/>
                  </a:lnTo>
                  <a:lnTo>
                    <a:pt x="618443" y="530364"/>
                  </a:lnTo>
                  <a:lnTo>
                    <a:pt x="643240" y="495356"/>
                  </a:lnTo>
                  <a:lnTo>
                    <a:pt x="663243" y="457342"/>
                  </a:lnTo>
                  <a:lnTo>
                    <a:pt x="678040" y="416715"/>
                  </a:lnTo>
                  <a:lnTo>
                    <a:pt x="687220" y="373865"/>
                  </a:lnTo>
                  <a:lnTo>
                    <a:pt x="690372" y="329183"/>
                  </a:lnTo>
                  <a:lnTo>
                    <a:pt x="687220" y="284502"/>
                  </a:lnTo>
                  <a:lnTo>
                    <a:pt x="678040" y="241652"/>
                  </a:lnTo>
                  <a:lnTo>
                    <a:pt x="663243" y="201025"/>
                  </a:lnTo>
                  <a:lnTo>
                    <a:pt x="643240" y="163011"/>
                  </a:lnTo>
                  <a:lnTo>
                    <a:pt x="618443" y="128003"/>
                  </a:lnTo>
                  <a:lnTo>
                    <a:pt x="589264" y="96392"/>
                  </a:lnTo>
                  <a:lnTo>
                    <a:pt x="556112" y="68571"/>
                  </a:lnTo>
                  <a:lnTo>
                    <a:pt x="519401" y="44929"/>
                  </a:lnTo>
                  <a:lnTo>
                    <a:pt x="479542" y="25860"/>
                  </a:lnTo>
                  <a:lnTo>
                    <a:pt x="436945" y="11754"/>
                  </a:lnTo>
                  <a:lnTo>
                    <a:pt x="392022" y="3003"/>
                  </a:lnTo>
                  <a:lnTo>
                    <a:pt x="345186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26179" y="2731007"/>
              <a:ext cx="690880" cy="658495"/>
            </a:xfrm>
            <a:custGeom>
              <a:avLst/>
              <a:gdLst/>
              <a:ahLst/>
              <a:cxnLst/>
              <a:rect l="l" t="t" r="r" b="b"/>
              <a:pathLst>
                <a:path w="690879" h="658495">
                  <a:moveTo>
                    <a:pt x="0" y="329183"/>
                  </a:moveTo>
                  <a:lnTo>
                    <a:pt x="3151" y="284502"/>
                  </a:lnTo>
                  <a:lnTo>
                    <a:pt x="12331" y="241652"/>
                  </a:lnTo>
                  <a:lnTo>
                    <a:pt x="27128" y="201025"/>
                  </a:lnTo>
                  <a:lnTo>
                    <a:pt x="47131" y="163011"/>
                  </a:lnTo>
                  <a:lnTo>
                    <a:pt x="71928" y="128003"/>
                  </a:lnTo>
                  <a:lnTo>
                    <a:pt x="101107" y="96393"/>
                  </a:lnTo>
                  <a:lnTo>
                    <a:pt x="134259" y="68571"/>
                  </a:lnTo>
                  <a:lnTo>
                    <a:pt x="170970" y="44929"/>
                  </a:lnTo>
                  <a:lnTo>
                    <a:pt x="210829" y="25860"/>
                  </a:lnTo>
                  <a:lnTo>
                    <a:pt x="253426" y="11754"/>
                  </a:lnTo>
                  <a:lnTo>
                    <a:pt x="298349" y="3003"/>
                  </a:lnTo>
                  <a:lnTo>
                    <a:pt x="345186" y="0"/>
                  </a:lnTo>
                  <a:lnTo>
                    <a:pt x="392022" y="3003"/>
                  </a:lnTo>
                  <a:lnTo>
                    <a:pt x="436945" y="11754"/>
                  </a:lnTo>
                  <a:lnTo>
                    <a:pt x="479542" y="25860"/>
                  </a:lnTo>
                  <a:lnTo>
                    <a:pt x="519401" y="44929"/>
                  </a:lnTo>
                  <a:lnTo>
                    <a:pt x="556112" y="68571"/>
                  </a:lnTo>
                  <a:lnTo>
                    <a:pt x="589264" y="96392"/>
                  </a:lnTo>
                  <a:lnTo>
                    <a:pt x="618443" y="128003"/>
                  </a:lnTo>
                  <a:lnTo>
                    <a:pt x="643240" y="163011"/>
                  </a:lnTo>
                  <a:lnTo>
                    <a:pt x="663243" y="201025"/>
                  </a:lnTo>
                  <a:lnTo>
                    <a:pt x="678040" y="241652"/>
                  </a:lnTo>
                  <a:lnTo>
                    <a:pt x="687220" y="284502"/>
                  </a:lnTo>
                  <a:lnTo>
                    <a:pt x="690372" y="329183"/>
                  </a:lnTo>
                  <a:lnTo>
                    <a:pt x="687220" y="373865"/>
                  </a:lnTo>
                  <a:lnTo>
                    <a:pt x="678040" y="416715"/>
                  </a:lnTo>
                  <a:lnTo>
                    <a:pt x="663243" y="457342"/>
                  </a:lnTo>
                  <a:lnTo>
                    <a:pt x="643240" y="495356"/>
                  </a:lnTo>
                  <a:lnTo>
                    <a:pt x="618443" y="530364"/>
                  </a:lnTo>
                  <a:lnTo>
                    <a:pt x="589264" y="561974"/>
                  </a:lnTo>
                  <a:lnTo>
                    <a:pt x="556112" y="589796"/>
                  </a:lnTo>
                  <a:lnTo>
                    <a:pt x="519401" y="613438"/>
                  </a:lnTo>
                  <a:lnTo>
                    <a:pt x="479542" y="632507"/>
                  </a:lnTo>
                  <a:lnTo>
                    <a:pt x="436945" y="646613"/>
                  </a:lnTo>
                  <a:lnTo>
                    <a:pt x="392022" y="655364"/>
                  </a:lnTo>
                  <a:lnTo>
                    <a:pt x="345186" y="658367"/>
                  </a:lnTo>
                  <a:lnTo>
                    <a:pt x="298349" y="655364"/>
                  </a:lnTo>
                  <a:lnTo>
                    <a:pt x="253426" y="646613"/>
                  </a:lnTo>
                  <a:lnTo>
                    <a:pt x="210829" y="632507"/>
                  </a:lnTo>
                  <a:lnTo>
                    <a:pt x="170970" y="613438"/>
                  </a:lnTo>
                  <a:lnTo>
                    <a:pt x="134259" y="589796"/>
                  </a:lnTo>
                  <a:lnTo>
                    <a:pt x="101107" y="561975"/>
                  </a:lnTo>
                  <a:lnTo>
                    <a:pt x="71928" y="530364"/>
                  </a:lnTo>
                  <a:lnTo>
                    <a:pt x="47131" y="495356"/>
                  </a:lnTo>
                  <a:lnTo>
                    <a:pt x="27128" y="457342"/>
                  </a:lnTo>
                  <a:lnTo>
                    <a:pt x="12331" y="416715"/>
                  </a:lnTo>
                  <a:lnTo>
                    <a:pt x="3151" y="373865"/>
                  </a:lnTo>
                  <a:lnTo>
                    <a:pt x="0" y="329183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26179" y="3584447"/>
              <a:ext cx="690880" cy="657225"/>
            </a:xfrm>
            <a:custGeom>
              <a:avLst/>
              <a:gdLst/>
              <a:ahLst/>
              <a:cxnLst/>
              <a:rect l="l" t="t" r="r" b="b"/>
              <a:pathLst>
                <a:path w="690879" h="657225">
                  <a:moveTo>
                    <a:pt x="345186" y="0"/>
                  </a:moveTo>
                  <a:lnTo>
                    <a:pt x="298349" y="2998"/>
                  </a:lnTo>
                  <a:lnTo>
                    <a:pt x="253426" y="11733"/>
                  </a:lnTo>
                  <a:lnTo>
                    <a:pt x="210829" y="25812"/>
                  </a:lnTo>
                  <a:lnTo>
                    <a:pt x="170970" y="44845"/>
                  </a:lnTo>
                  <a:lnTo>
                    <a:pt x="134259" y="68438"/>
                  </a:lnTo>
                  <a:lnTo>
                    <a:pt x="101107" y="96202"/>
                  </a:lnTo>
                  <a:lnTo>
                    <a:pt x="71928" y="127744"/>
                  </a:lnTo>
                  <a:lnTo>
                    <a:pt x="47131" y="162672"/>
                  </a:lnTo>
                  <a:lnTo>
                    <a:pt x="27128" y="200596"/>
                  </a:lnTo>
                  <a:lnTo>
                    <a:pt x="12331" y="241123"/>
                  </a:lnTo>
                  <a:lnTo>
                    <a:pt x="3151" y="283862"/>
                  </a:lnTo>
                  <a:lnTo>
                    <a:pt x="0" y="328421"/>
                  </a:lnTo>
                  <a:lnTo>
                    <a:pt x="3151" y="372981"/>
                  </a:lnTo>
                  <a:lnTo>
                    <a:pt x="12331" y="415720"/>
                  </a:lnTo>
                  <a:lnTo>
                    <a:pt x="27128" y="456247"/>
                  </a:lnTo>
                  <a:lnTo>
                    <a:pt x="47131" y="494171"/>
                  </a:lnTo>
                  <a:lnTo>
                    <a:pt x="71928" y="529099"/>
                  </a:lnTo>
                  <a:lnTo>
                    <a:pt x="101107" y="560641"/>
                  </a:lnTo>
                  <a:lnTo>
                    <a:pt x="134259" y="588405"/>
                  </a:lnTo>
                  <a:lnTo>
                    <a:pt x="170970" y="611998"/>
                  </a:lnTo>
                  <a:lnTo>
                    <a:pt x="210829" y="631031"/>
                  </a:lnTo>
                  <a:lnTo>
                    <a:pt x="253426" y="645110"/>
                  </a:lnTo>
                  <a:lnTo>
                    <a:pt x="298349" y="653845"/>
                  </a:lnTo>
                  <a:lnTo>
                    <a:pt x="345186" y="656844"/>
                  </a:lnTo>
                  <a:lnTo>
                    <a:pt x="392022" y="653845"/>
                  </a:lnTo>
                  <a:lnTo>
                    <a:pt x="436945" y="645110"/>
                  </a:lnTo>
                  <a:lnTo>
                    <a:pt x="479542" y="631031"/>
                  </a:lnTo>
                  <a:lnTo>
                    <a:pt x="519401" y="611998"/>
                  </a:lnTo>
                  <a:lnTo>
                    <a:pt x="556112" y="588405"/>
                  </a:lnTo>
                  <a:lnTo>
                    <a:pt x="589264" y="560641"/>
                  </a:lnTo>
                  <a:lnTo>
                    <a:pt x="618443" y="529099"/>
                  </a:lnTo>
                  <a:lnTo>
                    <a:pt x="643240" y="494171"/>
                  </a:lnTo>
                  <a:lnTo>
                    <a:pt x="663243" y="456247"/>
                  </a:lnTo>
                  <a:lnTo>
                    <a:pt x="678040" y="415720"/>
                  </a:lnTo>
                  <a:lnTo>
                    <a:pt x="687220" y="372981"/>
                  </a:lnTo>
                  <a:lnTo>
                    <a:pt x="690372" y="328421"/>
                  </a:lnTo>
                  <a:lnTo>
                    <a:pt x="687220" y="283862"/>
                  </a:lnTo>
                  <a:lnTo>
                    <a:pt x="678040" y="241123"/>
                  </a:lnTo>
                  <a:lnTo>
                    <a:pt x="663243" y="200596"/>
                  </a:lnTo>
                  <a:lnTo>
                    <a:pt x="643240" y="162672"/>
                  </a:lnTo>
                  <a:lnTo>
                    <a:pt x="618443" y="127744"/>
                  </a:lnTo>
                  <a:lnTo>
                    <a:pt x="589264" y="96202"/>
                  </a:lnTo>
                  <a:lnTo>
                    <a:pt x="556112" y="68438"/>
                  </a:lnTo>
                  <a:lnTo>
                    <a:pt x="519401" y="44845"/>
                  </a:lnTo>
                  <a:lnTo>
                    <a:pt x="479542" y="25812"/>
                  </a:lnTo>
                  <a:lnTo>
                    <a:pt x="436945" y="11733"/>
                  </a:lnTo>
                  <a:lnTo>
                    <a:pt x="392022" y="2998"/>
                  </a:lnTo>
                  <a:lnTo>
                    <a:pt x="345186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26179" y="3584447"/>
              <a:ext cx="690880" cy="657225"/>
            </a:xfrm>
            <a:custGeom>
              <a:avLst/>
              <a:gdLst/>
              <a:ahLst/>
              <a:cxnLst/>
              <a:rect l="l" t="t" r="r" b="b"/>
              <a:pathLst>
                <a:path w="690879" h="657225">
                  <a:moveTo>
                    <a:pt x="0" y="328421"/>
                  </a:moveTo>
                  <a:lnTo>
                    <a:pt x="3151" y="283862"/>
                  </a:lnTo>
                  <a:lnTo>
                    <a:pt x="12331" y="241123"/>
                  </a:lnTo>
                  <a:lnTo>
                    <a:pt x="27128" y="200596"/>
                  </a:lnTo>
                  <a:lnTo>
                    <a:pt x="47131" y="162672"/>
                  </a:lnTo>
                  <a:lnTo>
                    <a:pt x="71928" y="127744"/>
                  </a:lnTo>
                  <a:lnTo>
                    <a:pt x="101107" y="96202"/>
                  </a:lnTo>
                  <a:lnTo>
                    <a:pt x="134259" y="68438"/>
                  </a:lnTo>
                  <a:lnTo>
                    <a:pt x="170970" y="44845"/>
                  </a:lnTo>
                  <a:lnTo>
                    <a:pt x="210829" y="25812"/>
                  </a:lnTo>
                  <a:lnTo>
                    <a:pt x="253426" y="11733"/>
                  </a:lnTo>
                  <a:lnTo>
                    <a:pt x="298349" y="2998"/>
                  </a:lnTo>
                  <a:lnTo>
                    <a:pt x="345186" y="0"/>
                  </a:lnTo>
                  <a:lnTo>
                    <a:pt x="392022" y="2998"/>
                  </a:lnTo>
                  <a:lnTo>
                    <a:pt x="436945" y="11733"/>
                  </a:lnTo>
                  <a:lnTo>
                    <a:pt x="479542" y="25812"/>
                  </a:lnTo>
                  <a:lnTo>
                    <a:pt x="519401" y="44845"/>
                  </a:lnTo>
                  <a:lnTo>
                    <a:pt x="556112" y="68438"/>
                  </a:lnTo>
                  <a:lnTo>
                    <a:pt x="589264" y="96202"/>
                  </a:lnTo>
                  <a:lnTo>
                    <a:pt x="618443" y="127744"/>
                  </a:lnTo>
                  <a:lnTo>
                    <a:pt x="643240" y="162672"/>
                  </a:lnTo>
                  <a:lnTo>
                    <a:pt x="663243" y="200596"/>
                  </a:lnTo>
                  <a:lnTo>
                    <a:pt x="678040" y="241123"/>
                  </a:lnTo>
                  <a:lnTo>
                    <a:pt x="687220" y="283862"/>
                  </a:lnTo>
                  <a:lnTo>
                    <a:pt x="690372" y="328421"/>
                  </a:lnTo>
                  <a:lnTo>
                    <a:pt x="687220" y="372981"/>
                  </a:lnTo>
                  <a:lnTo>
                    <a:pt x="678040" y="415720"/>
                  </a:lnTo>
                  <a:lnTo>
                    <a:pt x="663243" y="456247"/>
                  </a:lnTo>
                  <a:lnTo>
                    <a:pt x="643240" y="494171"/>
                  </a:lnTo>
                  <a:lnTo>
                    <a:pt x="618443" y="529099"/>
                  </a:lnTo>
                  <a:lnTo>
                    <a:pt x="589264" y="560641"/>
                  </a:lnTo>
                  <a:lnTo>
                    <a:pt x="556112" y="588405"/>
                  </a:lnTo>
                  <a:lnTo>
                    <a:pt x="519401" y="611998"/>
                  </a:lnTo>
                  <a:lnTo>
                    <a:pt x="479542" y="631031"/>
                  </a:lnTo>
                  <a:lnTo>
                    <a:pt x="436945" y="645110"/>
                  </a:lnTo>
                  <a:lnTo>
                    <a:pt x="392022" y="653845"/>
                  </a:lnTo>
                  <a:lnTo>
                    <a:pt x="345186" y="656844"/>
                  </a:lnTo>
                  <a:lnTo>
                    <a:pt x="298349" y="653845"/>
                  </a:lnTo>
                  <a:lnTo>
                    <a:pt x="253426" y="645110"/>
                  </a:lnTo>
                  <a:lnTo>
                    <a:pt x="210829" y="631031"/>
                  </a:lnTo>
                  <a:lnTo>
                    <a:pt x="170970" y="611998"/>
                  </a:lnTo>
                  <a:lnTo>
                    <a:pt x="134259" y="588405"/>
                  </a:lnTo>
                  <a:lnTo>
                    <a:pt x="101107" y="560641"/>
                  </a:lnTo>
                  <a:lnTo>
                    <a:pt x="71928" y="529099"/>
                  </a:lnTo>
                  <a:lnTo>
                    <a:pt x="47131" y="494171"/>
                  </a:lnTo>
                  <a:lnTo>
                    <a:pt x="27128" y="456247"/>
                  </a:lnTo>
                  <a:lnTo>
                    <a:pt x="12331" y="415720"/>
                  </a:lnTo>
                  <a:lnTo>
                    <a:pt x="3151" y="372981"/>
                  </a:lnTo>
                  <a:lnTo>
                    <a:pt x="0" y="328421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76800" y="3912108"/>
              <a:ext cx="690880" cy="658495"/>
            </a:xfrm>
            <a:custGeom>
              <a:avLst/>
              <a:gdLst/>
              <a:ahLst/>
              <a:cxnLst/>
              <a:rect l="l" t="t" r="r" b="b"/>
              <a:pathLst>
                <a:path w="690879" h="658495">
                  <a:moveTo>
                    <a:pt x="345186" y="0"/>
                  </a:moveTo>
                  <a:lnTo>
                    <a:pt x="298349" y="3003"/>
                  </a:lnTo>
                  <a:lnTo>
                    <a:pt x="253426" y="11754"/>
                  </a:lnTo>
                  <a:lnTo>
                    <a:pt x="210829" y="25860"/>
                  </a:lnTo>
                  <a:lnTo>
                    <a:pt x="170970" y="44929"/>
                  </a:lnTo>
                  <a:lnTo>
                    <a:pt x="134259" y="68571"/>
                  </a:lnTo>
                  <a:lnTo>
                    <a:pt x="101107" y="96393"/>
                  </a:lnTo>
                  <a:lnTo>
                    <a:pt x="71928" y="128003"/>
                  </a:lnTo>
                  <a:lnTo>
                    <a:pt x="47131" y="163011"/>
                  </a:lnTo>
                  <a:lnTo>
                    <a:pt x="27128" y="201025"/>
                  </a:lnTo>
                  <a:lnTo>
                    <a:pt x="12331" y="241652"/>
                  </a:lnTo>
                  <a:lnTo>
                    <a:pt x="3151" y="284502"/>
                  </a:lnTo>
                  <a:lnTo>
                    <a:pt x="0" y="329184"/>
                  </a:lnTo>
                  <a:lnTo>
                    <a:pt x="3151" y="373865"/>
                  </a:lnTo>
                  <a:lnTo>
                    <a:pt x="12331" y="416715"/>
                  </a:lnTo>
                  <a:lnTo>
                    <a:pt x="27128" y="457342"/>
                  </a:lnTo>
                  <a:lnTo>
                    <a:pt x="47131" y="495356"/>
                  </a:lnTo>
                  <a:lnTo>
                    <a:pt x="71928" y="530364"/>
                  </a:lnTo>
                  <a:lnTo>
                    <a:pt x="101107" y="561975"/>
                  </a:lnTo>
                  <a:lnTo>
                    <a:pt x="134259" y="589796"/>
                  </a:lnTo>
                  <a:lnTo>
                    <a:pt x="170970" y="613438"/>
                  </a:lnTo>
                  <a:lnTo>
                    <a:pt x="210829" y="632507"/>
                  </a:lnTo>
                  <a:lnTo>
                    <a:pt x="253426" y="646613"/>
                  </a:lnTo>
                  <a:lnTo>
                    <a:pt x="298349" y="655364"/>
                  </a:lnTo>
                  <a:lnTo>
                    <a:pt x="345186" y="658368"/>
                  </a:lnTo>
                  <a:lnTo>
                    <a:pt x="392022" y="655364"/>
                  </a:lnTo>
                  <a:lnTo>
                    <a:pt x="436945" y="646613"/>
                  </a:lnTo>
                  <a:lnTo>
                    <a:pt x="479542" y="632507"/>
                  </a:lnTo>
                  <a:lnTo>
                    <a:pt x="519401" y="613438"/>
                  </a:lnTo>
                  <a:lnTo>
                    <a:pt x="556112" y="589796"/>
                  </a:lnTo>
                  <a:lnTo>
                    <a:pt x="589264" y="561975"/>
                  </a:lnTo>
                  <a:lnTo>
                    <a:pt x="618443" y="530364"/>
                  </a:lnTo>
                  <a:lnTo>
                    <a:pt x="643240" y="495356"/>
                  </a:lnTo>
                  <a:lnTo>
                    <a:pt x="663243" y="457342"/>
                  </a:lnTo>
                  <a:lnTo>
                    <a:pt x="678040" y="416715"/>
                  </a:lnTo>
                  <a:lnTo>
                    <a:pt x="687220" y="373865"/>
                  </a:lnTo>
                  <a:lnTo>
                    <a:pt x="690372" y="329184"/>
                  </a:lnTo>
                  <a:lnTo>
                    <a:pt x="687220" y="284502"/>
                  </a:lnTo>
                  <a:lnTo>
                    <a:pt x="678040" y="241652"/>
                  </a:lnTo>
                  <a:lnTo>
                    <a:pt x="663243" y="201025"/>
                  </a:lnTo>
                  <a:lnTo>
                    <a:pt x="643240" y="163011"/>
                  </a:lnTo>
                  <a:lnTo>
                    <a:pt x="618443" y="128003"/>
                  </a:lnTo>
                  <a:lnTo>
                    <a:pt x="589264" y="96393"/>
                  </a:lnTo>
                  <a:lnTo>
                    <a:pt x="556112" y="68571"/>
                  </a:lnTo>
                  <a:lnTo>
                    <a:pt x="519401" y="44929"/>
                  </a:lnTo>
                  <a:lnTo>
                    <a:pt x="479542" y="25860"/>
                  </a:lnTo>
                  <a:lnTo>
                    <a:pt x="436945" y="11754"/>
                  </a:lnTo>
                  <a:lnTo>
                    <a:pt x="392022" y="3003"/>
                  </a:lnTo>
                  <a:lnTo>
                    <a:pt x="3451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76800" y="3912108"/>
              <a:ext cx="690880" cy="658495"/>
            </a:xfrm>
            <a:custGeom>
              <a:avLst/>
              <a:gdLst/>
              <a:ahLst/>
              <a:cxnLst/>
              <a:rect l="l" t="t" r="r" b="b"/>
              <a:pathLst>
                <a:path w="690879" h="658495">
                  <a:moveTo>
                    <a:pt x="0" y="329184"/>
                  </a:moveTo>
                  <a:lnTo>
                    <a:pt x="3151" y="284502"/>
                  </a:lnTo>
                  <a:lnTo>
                    <a:pt x="12331" y="241652"/>
                  </a:lnTo>
                  <a:lnTo>
                    <a:pt x="27128" y="201025"/>
                  </a:lnTo>
                  <a:lnTo>
                    <a:pt x="47131" y="163011"/>
                  </a:lnTo>
                  <a:lnTo>
                    <a:pt x="71928" y="128003"/>
                  </a:lnTo>
                  <a:lnTo>
                    <a:pt x="101107" y="96393"/>
                  </a:lnTo>
                  <a:lnTo>
                    <a:pt x="134259" y="68571"/>
                  </a:lnTo>
                  <a:lnTo>
                    <a:pt x="170970" y="44929"/>
                  </a:lnTo>
                  <a:lnTo>
                    <a:pt x="210829" y="25860"/>
                  </a:lnTo>
                  <a:lnTo>
                    <a:pt x="253426" y="11754"/>
                  </a:lnTo>
                  <a:lnTo>
                    <a:pt x="298349" y="3003"/>
                  </a:lnTo>
                  <a:lnTo>
                    <a:pt x="345186" y="0"/>
                  </a:lnTo>
                  <a:lnTo>
                    <a:pt x="392022" y="3003"/>
                  </a:lnTo>
                  <a:lnTo>
                    <a:pt x="436945" y="11754"/>
                  </a:lnTo>
                  <a:lnTo>
                    <a:pt x="479542" y="25860"/>
                  </a:lnTo>
                  <a:lnTo>
                    <a:pt x="519401" y="44929"/>
                  </a:lnTo>
                  <a:lnTo>
                    <a:pt x="556112" y="68571"/>
                  </a:lnTo>
                  <a:lnTo>
                    <a:pt x="589264" y="96393"/>
                  </a:lnTo>
                  <a:lnTo>
                    <a:pt x="618443" y="128003"/>
                  </a:lnTo>
                  <a:lnTo>
                    <a:pt x="643240" y="163011"/>
                  </a:lnTo>
                  <a:lnTo>
                    <a:pt x="663243" y="201025"/>
                  </a:lnTo>
                  <a:lnTo>
                    <a:pt x="678040" y="241652"/>
                  </a:lnTo>
                  <a:lnTo>
                    <a:pt x="687220" y="284502"/>
                  </a:lnTo>
                  <a:lnTo>
                    <a:pt x="690372" y="329184"/>
                  </a:lnTo>
                  <a:lnTo>
                    <a:pt x="687220" y="373865"/>
                  </a:lnTo>
                  <a:lnTo>
                    <a:pt x="678040" y="416715"/>
                  </a:lnTo>
                  <a:lnTo>
                    <a:pt x="663243" y="457342"/>
                  </a:lnTo>
                  <a:lnTo>
                    <a:pt x="643240" y="495356"/>
                  </a:lnTo>
                  <a:lnTo>
                    <a:pt x="618443" y="530364"/>
                  </a:lnTo>
                  <a:lnTo>
                    <a:pt x="589264" y="561975"/>
                  </a:lnTo>
                  <a:lnTo>
                    <a:pt x="556112" y="589796"/>
                  </a:lnTo>
                  <a:lnTo>
                    <a:pt x="519401" y="613438"/>
                  </a:lnTo>
                  <a:lnTo>
                    <a:pt x="479542" y="632507"/>
                  </a:lnTo>
                  <a:lnTo>
                    <a:pt x="436945" y="646613"/>
                  </a:lnTo>
                  <a:lnTo>
                    <a:pt x="392022" y="655364"/>
                  </a:lnTo>
                  <a:lnTo>
                    <a:pt x="345186" y="658368"/>
                  </a:lnTo>
                  <a:lnTo>
                    <a:pt x="298349" y="655364"/>
                  </a:lnTo>
                  <a:lnTo>
                    <a:pt x="253426" y="646613"/>
                  </a:lnTo>
                  <a:lnTo>
                    <a:pt x="210829" y="632507"/>
                  </a:lnTo>
                  <a:lnTo>
                    <a:pt x="170970" y="613438"/>
                  </a:lnTo>
                  <a:lnTo>
                    <a:pt x="134259" y="589796"/>
                  </a:lnTo>
                  <a:lnTo>
                    <a:pt x="101107" y="561975"/>
                  </a:lnTo>
                  <a:lnTo>
                    <a:pt x="71928" y="530364"/>
                  </a:lnTo>
                  <a:lnTo>
                    <a:pt x="47131" y="495356"/>
                  </a:lnTo>
                  <a:lnTo>
                    <a:pt x="27128" y="457342"/>
                  </a:lnTo>
                  <a:lnTo>
                    <a:pt x="12331" y="416715"/>
                  </a:lnTo>
                  <a:lnTo>
                    <a:pt x="3151" y="373865"/>
                  </a:lnTo>
                  <a:lnTo>
                    <a:pt x="0" y="329184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76800" y="3102864"/>
              <a:ext cx="690880" cy="657225"/>
            </a:xfrm>
            <a:custGeom>
              <a:avLst/>
              <a:gdLst/>
              <a:ahLst/>
              <a:cxnLst/>
              <a:rect l="l" t="t" r="r" b="b"/>
              <a:pathLst>
                <a:path w="690879" h="657225">
                  <a:moveTo>
                    <a:pt x="345186" y="0"/>
                  </a:moveTo>
                  <a:lnTo>
                    <a:pt x="298349" y="2998"/>
                  </a:lnTo>
                  <a:lnTo>
                    <a:pt x="253426" y="11733"/>
                  </a:lnTo>
                  <a:lnTo>
                    <a:pt x="210829" y="25812"/>
                  </a:lnTo>
                  <a:lnTo>
                    <a:pt x="170970" y="44845"/>
                  </a:lnTo>
                  <a:lnTo>
                    <a:pt x="134259" y="68438"/>
                  </a:lnTo>
                  <a:lnTo>
                    <a:pt x="101107" y="96202"/>
                  </a:lnTo>
                  <a:lnTo>
                    <a:pt x="71928" y="127744"/>
                  </a:lnTo>
                  <a:lnTo>
                    <a:pt x="47131" y="162672"/>
                  </a:lnTo>
                  <a:lnTo>
                    <a:pt x="27128" y="200596"/>
                  </a:lnTo>
                  <a:lnTo>
                    <a:pt x="12331" y="241123"/>
                  </a:lnTo>
                  <a:lnTo>
                    <a:pt x="3151" y="283862"/>
                  </a:lnTo>
                  <a:lnTo>
                    <a:pt x="0" y="328422"/>
                  </a:lnTo>
                  <a:lnTo>
                    <a:pt x="3151" y="372981"/>
                  </a:lnTo>
                  <a:lnTo>
                    <a:pt x="12331" y="415720"/>
                  </a:lnTo>
                  <a:lnTo>
                    <a:pt x="27128" y="456247"/>
                  </a:lnTo>
                  <a:lnTo>
                    <a:pt x="47131" y="494171"/>
                  </a:lnTo>
                  <a:lnTo>
                    <a:pt x="71928" y="529099"/>
                  </a:lnTo>
                  <a:lnTo>
                    <a:pt x="101107" y="560641"/>
                  </a:lnTo>
                  <a:lnTo>
                    <a:pt x="134259" y="588405"/>
                  </a:lnTo>
                  <a:lnTo>
                    <a:pt x="170970" y="611998"/>
                  </a:lnTo>
                  <a:lnTo>
                    <a:pt x="210829" y="631031"/>
                  </a:lnTo>
                  <a:lnTo>
                    <a:pt x="253426" y="645110"/>
                  </a:lnTo>
                  <a:lnTo>
                    <a:pt x="298349" y="653845"/>
                  </a:lnTo>
                  <a:lnTo>
                    <a:pt x="345186" y="656844"/>
                  </a:lnTo>
                  <a:lnTo>
                    <a:pt x="392022" y="653845"/>
                  </a:lnTo>
                  <a:lnTo>
                    <a:pt x="436945" y="645110"/>
                  </a:lnTo>
                  <a:lnTo>
                    <a:pt x="479542" y="631031"/>
                  </a:lnTo>
                  <a:lnTo>
                    <a:pt x="519401" y="611998"/>
                  </a:lnTo>
                  <a:lnTo>
                    <a:pt x="556112" y="588405"/>
                  </a:lnTo>
                  <a:lnTo>
                    <a:pt x="589264" y="560641"/>
                  </a:lnTo>
                  <a:lnTo>
                    <a:pt x="618443" y="529099"/>
                  </a:lnTo>
                  <a:lnTo>
                    <a:pt x="643240" y="494171"/>
                  </a:lnTo>
                  <a:lnTo>
                    <a:pt x="663243" y="456247"/>
                  </a:lnTo>
                  <a:lnTo>
                    <a:pt x="678040" y="415720"/>
                  </a:lnTo>
                  <a:lnTo>
                    <a:pt x="687220" y="372981"/>
                  </a:lnTo>
                  <a:lnTo>
                    <a:pt x="690372" y="328422"/>
                  </a:lnTo>
                  <a:lnTo>
                    <a:pt x="687220" y="283862"/>
                  </a:lnTo>
                  <a:lnTo>
                    <a:pt x="678040" y="241123"/>
                  </a:lnTo>
                  <a:lnTo>
                    <a:pt x="663243" y="200596"/>
                  </a:lnTo>
                  <a:lnTo>
                    <a:pt x="643240" y="162672"/>
                  </a:lnTo>
                  <a:lnTo>
                    <a:pt x="618443" y="127744"/>
                  </a:lnTo>
                  <a:lnTo>
                    <a:pt x="589264" y="96202"/>
                  </a:lnTo>
                  <a:lnTo>
                    <a:pt x="556112" y="68438"/>
                  </a:lnTo>
                  <a:lnTo>
                    <a:pt x="519401" y="44845"/>
                  </a:lnTo>
                  <a:lnTo>
                    <a:pt x="479542" y="25812"/>
                  </a:lnTo>
                  <a:lnTo>
                    <a:pt x="436945" y="11733"/>
                  </a:lnTo>
                  <a:lnTo>
                    <a:pt x="392022" y="2998"/>
                  </a:lnTo>
                  <a:lnTo>
                    <a:pt x="3451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76800" y="3102864"/>
              <a:ext cx="690880" cy="657225"/>
            </a:xfrm>
            <a:custGeom>
              <a:avLst/>
              <a:gdLst/>
              <a:ahLst/>
              <a:cxnLst/>
              <a:rect l="l" t="t" r="r" b="b"/>
              <a:pathLst>
                <a:path w="690879" h="657225">
                  <a:moveTo>
                    <a:pt x="0" y="328422"/>
                  </a:moveTo>
                  <a:lnTo>
                    <a:pt x="3151" y="283862"/>
                  </a:lnTo>
                  <a:lnTo>
                    <a:pt x="12331" y="241123"/>
                  </a:lnTo>
                  <a:lnTo>
                    <a:pt x="27128" y="200596"/>
                  </a:lnTo>
                  <a:lnTo>
                    <a:pt x="47131" y="162672"/>
                  </a:lnTo>
                  <a:lnTo>
                    <a:pt x="71928" y="127744"/>
                  </a:lnTo>
                  <a:lnTo>
                    <a:pt x="101107" y="96202"/>
                  </a:lnTo>
                  <a:lnTo>
                    <a:pt x="134259" y="68438"/>
                  </a:lnTo>
                  <a:lnTo>
                    <a:pt x="170970" y="44845"/>
                  </a:lnTo>
                  <a:lnTo>
                    <a:pt x="210829" y="25812"/>
                  </a:lnTo>
                  <a:lnTo>
                    <a:pt x="253426" y="11733"/>
                  </a:lnTo>
                  <a:lnTo>
                    <a:pt x="298349" y="2998"/>
                  </a:lnTo>
                  <a:lnTo>
                    <a:pt x="345186" y="0"/>
                  </a:lnTo>
                  <a:lnTo>
                    <a:pt x="392022" y="2998"/>
                  </a:lnTo>
                  <a:lnTo>
                    <a:pt x="436945" y="11733"/>
                  </a:lnTo>
                  <a:lnTo>
                    <a:pt x="479542" y="25812"/>
                  </a:lnTo>
                  <a:lnTo>
                    <a:pt x="519401" y="44845"/>
                  </a:lnTo>
                  <a:lnTo>
                    <a:pt x="556112" y="68438"/>
                  </a:lnTo>
                  <a:lnTo>
                    <a:pt x="589264" y="96202"/>
                  </a:lnTo>
                  <a:lnTo>
                    <a:pt x="618443" y="127744"/>
                  </a:lnTo>
                  <a:lnTo>
                    <a:pt x="643240" y="162672"/>
                  </a:lnTo>
                  <a:lnTo>
                    <a:pt x="663243" y="200596"/>
                  </a:lnTo>
                  <a:lnTo>
                    <a:pt x="678040" y="241123"/>
                  </a:lnTo>
                  <a:lnTo>
                    <a:pt x="687220" y="283862"/>
                  </a:lnTo>
                  <a:lnTo>
                    <a:pt x="690372" y="328422"/>
                  </a:lnTo>
                  <a:lnTo>
                    <a:pt x="687220" y="372981"/>
                  </a:lnTo>
                  <a:lnTo>
                    <a:pt x="678040" y="415720"/>
                  </a:lnTo>
                  <a:lnTo>
                    <a:pt x="663243" y="456247"/>
                  </a:lnTo>
                  <a:lnTo>
                    <a:pt x="643240" y="494171"/>
                  </a:lnTo>
                  <a:lnTo>
                    <a:pt x="618443" y="529099"/>
                  </a:lnTo>
                  <a:lnTo>
                    <a:pt x="589264" y="560641"/>
                  </a:lnTo>
                  <a:lnTo>
                    <a:pt x="556112" y="588405"/>
                  </a:lnTo>
                  <a:lnTo>
                    <a:pt x="519401" y="611998"/>
                  </a:lnTo>
                  <a:lnTo>
                    <a:pt x="479542" y="631031"/>
                  </a:lnTo>
                  <a:lnTo>
                    <a:pt x="436945" y="645110"/>
                  </a:lnTo>
                  <a:lnTo>
                    <a:pt x="392022" y="653845"/>
                  </a:lnTo>
                  <a:lnTo>
                    <a:pt x="345186" y="656844"/>
                  </a:lnTo>
                  <a:lnTo>
                    <a:pt x="298349" y="653845"/>
                  </a:lnTo>
                  <a:lnTo>
                    <a:pt x="253426" y="645110"/>
                  </a:lnTo>
                  <a:lnTo>
                    <a:pt x="210829" y="631031"/>
                  </a:lnTo>
                  <a:lnTo>
                    <a:pt x="170970" y="611998"/>
                  </a:lnTo>
                  <a:lnTo>
                    <a:pt x="134259" y="588405"/>
                  </a:lnTo>
                  <a:lnTo>
                    <a:pt x="101107" y="560641"/>
                  </a:lnTo>
                  <a:lnTo>
                    <a:pt x="71928" y="529099"/>
                  </a:lnTo>
                  <a:lnTo>
                    <a:pt x="47131" y="494171"/>
                  </a:lnTo>
                  <a:lnTo>
                    <a:pt x="27128" y="456247"/>
                  </a:lnTo>
                  <a:lnTo>
                    <a:pt x="12331" y="415720"/>
                  </a:lnTo>
                  <a:lnTo>
                    <a:pt x="3151" y="372981"/>
                  </a:lnTo>
                  <a:lnTo>
                    <a:pt x="0" y="32842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76800" y="2292095"/>
              <a:ext cx="690880" cy="658495"/>
            </a:xfrm>
            <a:custGeom>
              <a:avLst/>
              <a:gdLst/>
              <a:ahLst/>
              <a:cxnLst/>
              <a:rect l="l" t="t" r="r" b="b"/>
              <a:pathLst>
                <a:path w="690879" h="658494">
                  <a:moveTo>
                    <a:pt x="345186" y="0"/>
                  </a:moveTo>
                  <a:lnTo>
                    <a:pt x="298349" y="3003"/>
                  </a:lnTo>
                  <a:lnTo>
                    <a:pt x="253426" y="11754"/>
                  </a:lnTo>
                  <a:lnTo>
                    <a:pt x="210829" y="25860"/>
                  </a:lnTo>
                  <a:lnTo>
                    <a:pt x="170970" y="44929"/>
                  </a:lnTo>
                  <a:lnTo>
                    <a:pt x="134259" y="68571"/>
                  </a:lnTo>
                  <a:lnTo>
                    <a:pt x="101107" y="96393"/>
                  </a:lnTo>
                  <a:lnTo>
                    <a:pt x="71928" y="128003"/>
                  </a:lnTo>
                  <a:lnTo>
                    <a:pt x="47131" y="163011"/>
                  </a:lnTo>
                  <a:lnTo>
                    <a:pt x="27128" y="201025"/>
                  </a:lnTo>
                  <a:lnTo>
                    <a:pt x="12331" y="241652"/>
                  </a:lnTo>
                  <a:lnTo>
                    <a:pt x="3151" y="284502"/>
                  </a:lnTo>
                  <a:lnTo>
                    <a:pt x="0" y="329183"/>
                  </a:lnTo>
                  <a:lnTo>
                    <a:pt x="3151" y="373865"/>
                  </a:lnTo>
                  <a:lnTo>
                    <a:pt x="12331" y="416715"/>
                  </a:lnTo>
                  <a:lnTo>
                    <a:pt x="27128" y="457342"/>
                  </a:lnTo>
                  <a:lnTo>
                    <a:pt x="47131" y="495356"/>
                  </a:lnTo>
                  <a:lnTo>
                    <a:pt x="71928" y="530364"/>
                  </a:lnTo>
                  <a:lnTo>
                    <a:pt x="101107" y="561975"/>
                  </a:lnTo>
                  <a:lnTo>
                    <a:pt x="134259" y="589796"/>
                  </a:lnTo>
                  <a:lnTo>
                    <a:pt x="170970" y="613438"/>
                  </a:lnTo>
                  <a:lnTo>
                    <a:pt x="210829" y="632507"/>
                  </a:lnTo>
                  <a:lnTo>
                    <a:pt x="253426" y="646613"/>
                  </a:lnTo>
                  <a:lnTo>
                    <a:pt x="298349" y="655364"/>
                  </a:lnTo>
                  <a:lnTo>
                    <a:pt x="345186" y="658367"/>
                  </a:lnTo>
                  <a:lnTo>
                    <a:pt x="392022" y="655364"/>
                  </a:lnTo>
                  <a:lnTo>
                    <a:pt x="436945" y="646613"/>
                  </a:lnTo>
                  <a:lnTo>
                    <a:pt x="479542" y="632507"/>
                  </a:lnTo>
                  <a:lnTo>
                    <a:pt x="519401" y="613438"/>
                  </a:lnTo>
                  <a:lnTo>
                    <a:pt x="556112" y="589796"/>
                  </a:lnTo>
                  <a:lnTo>
                    <a:pt x="589264" y="561974"/>
                  </a:lnTo>
                  <a:lnTo>
                    <a:pt x="618443" y="530364"/>
                  </a:lnTo>
                  <a:lnTo>
                    <a:pt x="643240" y="495356"/>
                  </a:lnTo>
                  <a:lnTo>
                    <a:pt x="663243" y="457342"/>
                  </a:lnTo>
                  <a:lnTo>
                    <a:pt x="678040" y="416715"/>
                  </a:lnTo>
                  <a:lnTo>
                    <a:pt x="687220" y="373865"/>
                  </a:lnTo>
                  <a:lnTo>
                    <a:pt x="690372" y="329183"/>
                  </a:lnTo>
                  <a:lnTo>
                    <a:pt x="687220" y="284502"/>
                  </a:lnTo>
                  <a:lnTo>
                    <a:pt x="678040" y="241652"/>
                  </a:lnTo>
                  <a:lnTo>
                    <a:pt x="663243" y="201025"/>
                  </a:lnTo>
                  <a:lnTo>
                    <a:pt x="643240" y="163011"/>
                  </a:lnTo>
                  <a:lnTo>
                    <a:pt x="618443" y="128003"/>
                  </a:lnTo>
                  <a:lnTo>
                    <a:pt x="589264" y="96392"/>
                  </a:lnTo>
                  <a:lnTo>
                    <a:pt x="556112" y="68571"/>
                  </a:lnTo>
                  <a:lnTo>
                    <a:pt x="519401" y="44929"/>
                  </a:lnTo>
                  <a:lnTo>
                    <a:pt x="479542" y="25860"/>
                  </a:lnTo>
                  <a:lnTo>
                    <a:pt x="436945" y="11754"/>
                  </a:lnTo>
                  <a:lnTo>
                    <a:pt x="392022" y="3003"/>
                  </a:lnTo>
                  <a:lnTo>
                    <a:pt x="3451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76800" y="2292095"/>
              <a:ext cx="690880" cy="658495"/>
            </a:xfrm>
            <a:custGeom>
              <a:avLst/>
              <a:gdLst/>
              <a:ahLst/>
              <a:cxnLst/>
              <a:rect l="l" t="t" r="r" b="b"/>
              <a:pathLst>
                <a:path w="690879" h="658494">
                  <a:moveTo>
                    <a:pt x="0" y="329183"/>
                  </a:moveTo>
                  <a:lnTo>
                    <a:pt x="3151" y="284502"/>
                  </a:lnTo>
                  <a:lnTo>
                    <a:pt x="12331" y="241652"/>
                  </a:lnTo>
                  <a:lnTo>
                    <a:pt x="27128" y="201025"/>
                  </a:lnTo>
                  <a:lnTo>
                    <a:pt x="47131" y="163011"/>
                  </a:lnTo>
                  <a:lnTo>
                    <a:pt x="71928" y="128003"/>
                  </a:lnTo>
                  <a:lnTo>
                    <a:pt x="101107" y="96393"/>
                  </a:lnTo>
                  <a:lnTo>
                    <a:pt x="134259" y="68571"/>
                  </a:lnTo>
                  <a:lnTo>
                    <a:pt x="170970" y="44929"/>
                  </a:lnTo>
                  <a:lnTo>
                    <a:pt x="210829" y="25860"/>
                  </a:lnTo>
                  <a:lnTo>
                    <a:pt x="253426" y="11754"/>
                  </a:lnTo>
                  <a:lnTo>
                    <a:pt x="298349" y="3003"/>
                  </a:lnTo>
                  <a:lnTo>
                    <a:pt x="345186" y="0"/>
                  </a:lnTo>
                  <a:lnTo>
                    <a:pt x="392022" y="3003"/>
                  </a:lnTo>
                  <a:lnTo>
                    <a:pt x="436945" y="11754"/>
                  </a:lnTo>
                  <a:lnTo>
                    <a:pt x="479542" y="25860"/>
                  </a:lnTo>
                  <a:lnTo>
                    <a:pt x="519401" y="44929"/>
                  </a:lnTo>
                  <a:lnTo>
                    <a:pt x="556112" y="68571"/>
                  </a:lnTo>
                  <a:lnTo>
                    <a:pt x="589264" y="96392"/>
                  </a:lnTo>
                  <a:lnTo>
                    <a:pt x="618443" y="128003"/>
                  </a:lnTo>
                  <a:lnTo>
                    <a:pt x="643240" y="163011"/>
                  </a:lnTo>
                  <a:lnTo>
                    <a:pt x="663243" y="201025"/>
                  </a:lnTo>
                  <a:lnTo>
                    <a:pt x="678040" y="241652"/>
                  </a:lnTo>
                  <a:lnTo>
                    <a:pt x="687220" y="284502"/>
                  </a:lnTo>
                  <a:lnTo>
                    <a:pt x="690372" y="329183"/>
                  </a:lnTo>
                  <a:lnTo>
                    <a:pt x="687220" y="373865"/>
                  </a:lnTo>
                  <a:lnTo>
                    <a:pt x="678040" y="416715"/>
                  </a:lnTo>
                  <a:lnTo>
                    <a:pt x="663243" y="457342"/>
                  </a:lnTo>
                  <a:lnTo>
                    <a:pt x="643240" y="495356"/>
                  </a:lnTo>
                  <a:lnTo>
                    <a:pt x="618443" y="530364"/>
                  </a:lnTo>
                  <a:lnTo>
                    <a:pt x="589264" y="561974"/>
                  </a:lnTo>
                  <a:lnTo>
                    <a:pt x="556112" y="589796"/>
                  </a:lnTo>
                  <a:lnTo>
                    <a:pt x="519401" y="613438"/>
                  </a:lnTo>
                  <a:lnTo>
                    <a:pt x="479542" y="632507"/>
                  </a:lnTo>
                  <a:lnTo>
                    <a:pt x="436945" y="646613"/>
                  </a:lnTo>
                  <a:lnTo>
                    <a:pt x="392022" y="655364"/>
                  </a:lnTo>
                  <a:lnTo>
                    <a:pt x="345186" y="658367"/>
                  </a:lnTo>
                  <a:lnTo>
                    <a:pt x="298349" y="655364"/>
                  </a:lnTo>
                  <a:lnTo>
                    <a:pt x="253426" y="646613"/>
                  </a:lnTo>
                  <a:lnTo>
                    <a:pt x="210829" y="632507"/>
                  </a:lnTo>
                  <a:lnTo>
                    <a:pt x="170970" y="613438"/>
                  </a:lnTo>
                  <a:lnTo>
                    <a:pt x="134259" y="589796"/>
                  </a:lnTo>
                  <a:lnTo>
                    <a:pt x="101107" y="561975"/>
                  </a:lnTo>
                  <a:lnTo>
                    <a:pt x="71928" y="530364"/>
                  </a:lnTo>
                  <a:lnTo>
                    <a:pt x="47131" y="495356"/>
                  </a:lnTo>
                  <a:lnTo>
                    <a:pt x="27128" y="457342"/>
                  </a:lnTo>
                  <a:lnTo>
                    <a:pt x="12331" y="416715"/>
                  </a:lnTo>
                  <a:lnTo>
                    <a:pt x="3151" y="373865"/>
                  </a:lnTo>
                  <a:lnTo>
                    <a:pt x="0" y="329183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76800" y="1482852"/>
              <a:ext cx="690880" cy="657225"/>
            </a:xfrm>
            <a:custGeom>
              <a:avLst/>
              <a:gdLst/>
              <a:ahLst/>
              <a:cxnLst/>
              <a:rect l="l" t="t" r="r" b="b"/>
              <a:pathLst>
                <a:path w="690879" h="657225">
                  <a:moveTo>
                    <a:pt x="345186" y="0"/>
                  </a:moveTo>
                  <a:lnTo>
                    <a:pt x="298349" y="2998"/>
                  </a:lnTo>
                  <a:lnTo>
                    <a:pt x="253426" y="11733"/>
                  </a:lnTo>
                  <a:lnTo>
                    <a:pt x="210829" y="25812"/>
                  </a:lnTo>
                  <a:lnTo>
                    <a:pt x="170970" y="44845"/>
                  </a:lnTo>
                  <a:lnTo>
                    <a:pt x="134259" y="68438"/>
                  </a:lnTo>
                  <a:lnTo>
                    <a:pt x="101107" y="96202"/>
                  </a:lnTo>
                  <a:lnTo>
                    <a:pt x="71928" y="127744"/>
                  </a:lnTo>
                  <a:lnTo>
                    <a:pt x="47131" y="162672"/>
                  </a:lnTo>
                  <a:lnTo>
                    <a:pt x="27128" y="200596"/>
                  </a:lnTo>
                  <a:lnTo>
                    <a:pt x="12331" y="241123"/>
                  </a:lnTo>
                  <a:lnTo>
                    <a:pt x="3151" y="283862"/>
                  </a:lnTo>
                  <a:lnTo>
                    <a:pt x="0" y="328422"/>
                  </a:lnTo>
                  <a:lnTo>
                    <a:pt x="3151" y="372981"/>
                  </a:lnTo>
                  <a:lnTo>
                    <a:pt x="12331" y="415720"/>
                  </a:lnTo>
                  <a:lnTo>
                    <a:pt x="27128" y="456247"/>
                  </a:lnTo>
                  <a:lnTo>
                    <a:pt x="47131" y="494171"/>
                  </a:lnTo>
                  <a:lnTo>
                    <a:pt x="71928" y="529099"/>
                  </a:lnTo>
                  <a:lnTo>
                    <a:pt x="101107" y="560641"/>
                  </a:lnTo>
                  <a:lnTo>
                    <a:pt x="134259" y="588405"/>
                  </a:lnTo>
                  <a:lnTo>
                    <a:pt x="170970" y="611998"/>
                  </a:lnTo>
                  <a:lnTo>
                    <a:pt x="210829" y="631031"/>
                  </a:lnTo>
                  <a:lnTo>
                    <a:pt x="253426" y="645110"/>
                  </a:lnTo>
                  <a:lnTo>
                    <a:pt x="298349" y="653845"/>
                  </a:lnTo>
                  <a:lnTo>
                    <a:pt x="345186" y="656844"/>
                  </a:lnTo>
                  <a:lnTo>
                    <a:pt x="392022" y="653845"/>
                  </a:lnTo>
                  <a:lnTo>
                    <a:pt x="436945" y="645110"/>
                  </a:lnTo>
                  <a:lnTo>
                    <a:pt x="479542" y="631031"/>
                  </a:lnTo>
                  <a:lnTo>
                    <a:pt x="519401" y="611998"/>
                  </a:lnTo>
                  <a:lnTo>
                    <a:pt x="556112" y="588405"/>
                  </a:lnTo>
                  <a:lnTo>
                    <a:pt x="589264" y="560641"/>
                  </a:lnTo>
                  <a:lnTo>
                    <a:pt x="618443" y="529099"/>
                  </a:lnTo>
                  <a:lnTo>
                    <a:pt x="643240" y="494171"/>
                  </a:lnTo>
                  <a:lnTo>
                    <a:pt x="663243" y="456247"/>
                  </a:lnTo>
                  <a:lnTo>
                    <a:pt x="678040" y="415720"/>
                  </a:lnTo>
                  <a:lnTo>
                    <a:pt x="687220" y="372981"/>
                  </a:lnTo>
                  <a:lnTo>
                    <a:pt x="690372" y="328422"/>
                  </a:lnTo>
                  <a:lnTo>
                    <a:pt x="687220" y="283862"/>
                  </a:lnTo>
                  <a:lnTo>
                    <a:pt x="678040" y="241123"/>
                  </a:lnTo>
                  <a:lnTo>
                    <a:pt x="663243" y="200596"/>
                  </a:lnTo>
                  <a:lnTo>
                    <a:pt x="643240" y="162672"/>
                  </a:lnTo>
                  <a:lnTo>
                    <a:pt x="618443" y="127744"/>
                  </a:lnTo>
                  <a:lnTo>
                    <a:pt x="589264" y="96202"/>
                  </a:lnTo>
                  <a:lnTo>
                    <a:pt x="556112" y="68438"/>
                  </a:lnTo>
                  <a:lnTo>
                    <a:pt x="519401" y="44845"/>
                  </a:lnTo>
                  <a:lnTo>
                    <a:pt x="479542" y="25812"/>
                  </a:lnTo>
                  <a:lnTo>
                    <a:pt x="436945" y="11733"/>
                  </a:lnTo>
                  <a:lnTo>
                    <a:pt x="392022" y="2998"/>
                  </a:lnTo>
                  <a:lnTo>
                    <a:pt x="3451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76800" y="1482852"/>
              <a:ext cx="690880" cy="657225"/>
            </a:xfrm>
            <a:custGeom>
              <a:avLst/>
              <a:gdLst/>
              <a:ahLst/>
              <a:cxnLst/>
              <a:rect l="l" t="t" r="r" b="b"/>
              <a:pathLst>
                <a:path w="690879" h="657225">
                  <a:moveTo>
                    <a:pt x="0" y="328422"/>
                  </a:moveTo>
                  <a:lnTo>
                    <a:pt x="3151" y="283862"/>
                  </a:lnTo>
                  <a:lnTo>
                    <a:pt x="12331" y="241123"/>
                  </a:lnTo>
                  <a:lnTo>
                    <a:pt x="27128" y="200596"/>
                  </a:lnTo>
                  <a:lnTo>
                    <a:pt x="47131" y="162672"/>
                  </a:lnTo>
                  <a:lnTo>
                    <a:pt x="71928" y="127744"/>
                  </a:lnTo>
                  <a:lnTo>
                    <a:pt x="101107" y="96202"/>
                  </a:lnTo>
                  <a:lnTo>
                    <a:pt x="134259" y="68438"/>
                  </a:lnTo>
                  <a:lnTo>
                    <a:pt x="170970" y="44845"/>
                  </a:lnTo>
                  <a:lnTo>
                    <a:pt x="210829" y="25812"/>
                  </a:lnTo>
                  <a:lnTo>
                    <a:pt x="253426" y="11733"/>
                  </a:lnTo>
                  <a:lnTo>
                    <a:pt x="298349" y="2998"/>
                  </a:lnTo>
                  <a:lnTo>
                    <a:pt x="345186" y="0"/>
                  </a:lnTo>
                  <a:lnTo>
                    <a:pt x="392022" y="2998"/>
                  </a:lnTo>
                  <a:lnTo>
                    <a:pt x="436945" y="11733"/>
                  </a:lnTo>
                  <a:lnTo>
                    <a:pt x="479542" y="25812"/>
                  </a:lnTo>
                  <a:lnTo>
                    <a:pt x="519401" y="44845"/>
                  </a:lnTo>
                  <a:lnTo>
                    <a:pt x="556112" y="68438"/>
                  </a:lnTo>
                  <a:lnTo>
                    <a:pt x="589264" y="96202"/>
                  </a:lnTo>
                  <a:lnTo>
                    <a:pt x="618443" y="127744"/>
                  </a:lnTo>
                  <a:lnTo>
                    <a:pt x="643240" y="162672"/>
                  </a:lnTo>
                  <a:lnTo>
                    <a:pt x="663243" y="200596"/>
                  </a:lnTo>
                  <a:lnTo>
                    <a:pt x="678040" y="241123"/>
                  </a:lnTo>
                  <a:lnTo>
                    <a:pt x="687220" y="283862"/>
                  </a:lnTo>
                  <a:lnTo>
                    <a:pt x="690372" y="328422"/>
                  </a:lnTo>
                  <a:lnTo>
                    <a:pt x="687220" y="372981"/>
                  </a:lnTo>
                  <a:lnTo>
                    <a:pt x="678040" y="415720"/>
                  </a:lnTo>
                  <a:lnTo>
                    <a:pt x="663243" y="456247"/>
                  </a:lnTo>
                  <a:lnTo>
                    <a:pt x="643240" y="494171"/>
                  </a:lnTo>
                  <a:lnTo>
                    <a:pt x="618443" y="529099"/>
                  </a:lnTo>
                  <a:lnTo>
                    <a:pt x="589264" y="560641"/>
                  </a:lnTo>
                  <a:lnTo>
                    <a:pt x="556112" y="588405"/>
                  </a:lnTo>
                  <a:lnTo>
                    <a:pt x="519401" y="611998"/>
                  </a:lnTo>
                  <a:lnTo>
                    <a:pt x="479542" y="631031"/>
                  </a:lnTo>
                  <a:lnTo>
                    <a:pt x="436945" y="645110"/>
                  </a:lnTo>
                  <a:lnTo>
                    <a:pt x="392022" y="653845"/>
                  </a:lnTo>
                  <a:lnTo>
                    <a:pt x="345186" y="656844"/>
                  </a:lnTo>
                  <a:lnTo>
                    <a:pt x="298349" y="653845"/>
                  </a:lnTo>
                  <a:lnTo>
                    <a:pt x="253426" y="645110"/>
                  </a:lnTo>
                  <a:lnTo>
                    <a:pt x="210829" y="631031"/>
                  </a:lnTo>
                  <a:lnTo>
                    <a:pt x="170970" y="611998"/>
                  </a:lnTo>
                  <a:lnTo>
                    <a:pt x="134259" y="588405"/>
                  </a:lnTo>
                  <a:lnTo>
                    <a:pt x="101107" y="560641"/>
                  </a:lnTo>
                  <a:lnTo>
                    <a:pt x="71928" y="529099"/>
                  </a:lnTo>
                  <a:lnTo>
                    <a:pt x="47131" y="494171"/>
                  </a:lnTo>
                  <a:lnTo>
                    <a:pt x="27128" y="456247"/>
                  </a:lnTo>
                  <a:lnTo>
                    <a:pt x="12331" y="415720"/>
                  </a:lnTo>
                  <a:lnTo>
                    <a:pt x="3151" y="372981"/>
                  </a:lnTo>
                  <a:lnTo>
                    <a:pt x="0" y="32842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27420" y="3912108"/>
              <a:ext cx="690880" cy="658495"/>
            </a:xfrm>
            <a:custGeom>
              <a:avLst/>
              <a:gdLst/>
              <a:ahLst/>
              <a:cxnLst/>
              <a:rect l="l" t="t" r="r" b="b"/>
              <a:pathLst>
                <a:path w="690879" h="658495">
                  <a:moveTo>
                    <a:pt x="345185" y="0"/>
                  </a:moveTo>
                  <a:lnTo>
                    <a:pt x="298349" y="3003"/>
                  </a:lnTo>
                  <a:lnTo>
                    <a:pt x="253426" y="11754"/>
                  </a:lnTo>
                  <a:lnTo>
                    <a:pt x="210829" y="25860"/>
                  </a:lnTo>
                  <a:lnTo>
                    <a:pt x="170970" y="44929"/>
                  </a:lnTo>
                  <a:lnTo>
                    <a:pt x="134259" y="68571"/>
                  </a:lnTo>
                  <a:lnTo>
                    <a:pt x="101107" y="96393"/>
                  </a:lnTo>
                  <a:lnTo>
                    <a:pt x="71928" y="128003"/>
                  </a:lnTo>
                  <a:lnTo>
                    <a:pt x="47131" y="163011"/>
                  </a:lnTo>
                  <a:lnTo>
                    <a:pt x="27128" y="201025"/>
                  </a:lnTo>
                  <a:lnTo>
                    <a:pt x="12331" y="241652"/>
                  </a:lnTo>
                  <a:lnTo>
                    <a:pt x="3151" y="284502"/>
                  </a:lnTo>
                  <a:lnTo>
                    <a:pt x="0" y="329184"/>
                  </a:lnTo>
                  <a:lnTo>
                    <a:pt x="3151" y="373865"/>
                  </a:lnTo>
                  <a:lnTo>
                    <a:pt x="12331" y="416715"/>
                  </a:lnTo>
                  <a:lnTo>
                    <a:pt x="27128" y="457342"/>
                  </a:lnTo>
                  <a:lnTo>
                    <a:pt x="47131" y="495356"/>
                  </a:lnTo>
                  <a:lnTo>
                    <a:pt x="71928" y="530364"/>
                  </a:lnTo>
                  <a:lnTo>
                    <a:pt x="101107" y="561975"/>
                  </a:lnTo>
                  <a:lnTo>
                    <a:pt x="134259" y="589796"/>
                  </a:lnTo>
                  <a:lnTo>
                    <a:pt x="170970" y="613438"/>
                  </a:lnTo>
                  <a:lnTo>
                    <a:pt x="210829" y="632507"/>
                  </a:lnTo>
                  <a:lnTo>
                    <a:pt x="253426" y="646613"/>
                  </a:lnTo>
                  <a:lnTo>
                    <a:pt x="298349" y="655364"/>
                  </a:lnTo>
                  <a:lnTo>
                    <a:pt x="345185" y="658368"/>
                  </a:lnTo>
                  <a:lnTo>
                    <a:pt x="392022" y="655364"/>
                  </a:lnTo>
                  <a:lnTo>
                    <a:pt x="436945" y="646613"/>
                  </a:lnTo>
                  <a:lnTo>
                    <a:pt x="479542" y="632507"/>
                  </a:lnTo>
                  <a:lnTo>
                    <a:pt x="519401" y="613438"/>
                  </a:lnTo>
                  <a:lnTo>
                    <a:pt x="556112" y="589796"/>
                  </a:lnTo>
                  <a:lnTo>
                    <a:pt x="589264" y="561975"/>
                  </a:lnTo>
                  <a:lnTo>
                    <a:pt x="618443" y="530364"/>
                  </a:lnTo>
                  <a:lnTo>
                    <a:pt x="643240" y="495356"/>
                  </a:lnTo>
                  <a:lnTo>
                    <a:pt x="663243" y="457342"/>
                  </a:lnTo>
                  <a:lnTo>
                    <a:pt x="678040" y="416715"/>
                  </a:lnTo>
                  <a:lnTo>
                    <a:pt x="687220" y="373865"/>
                  </a:lnTo>
                  <a:lnTo>
                    <a:pt x="690372" y="329184"/>
                  </a:lnTo>
                  <a:lnTo>
                    <a:pt x="687220" y="284502"/>
                  </a:lnTo>
                  <a:lnTo>
                    <a:pt x="678040" y="241652"/>
                  </a:lnTo>
                  <a:lnTo>
                    <a:pt x="663243" y="201025"/>
                  </a:lnTo>
                  <a:lnTo>
                    <a:pt x="643240" y="163011"/>
                  </a:lnTo>
                  <a:lnTo>
                    <a:pt x="618443" y="128003"/>
                  </a:lnTo>
                  <a:lnTo>
                    <a:pt x="589264" y="96393"/>
                  </a:lnTo>
                  <a:lnTo>
                    <a:pt x="556112" y="68571"/>
                  </a:lnTo>
                  <a:lnTo>
                    <a:pt x="519401" y="44929"/>
                  </a:lnTo>
                  <a:lnTo>
                    <a:pt x="479542" y="25860"/>
                  </a:lnTo>
                  <a:lnTo>
                    <a:pt x="436945" y="11754"/>
                  </a:lnTo>
                  <a:lnTo>
                    <a:pt x="392022" y="3003"/>
                  </a:lnTo>
                  <a:lnTo>
                    <a:pt x="34518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27420" y="3912108"/>
              <a:ext cx="690880" cy="658495"/>
            </a:xfrm>
            <a:custGeom>
              <a:avLst/>
              <a:gdLst/>
              <a:ahLst/>
              <a:cxnLst/>
              <a:rect l="l" t="t" r="r" b="b"/>
              <a:pathLst>
                <a:path w="690879" h="658495">
                  <a:moveTo>
                    <a:pt x="0" y="329184"/>
                  </a:moveTo>
                  <a:lnTo>
                    <a:pt x="3151" y="284502"/>
                  </a:lnTo>
                  <a:lnTo>
                    <a:pt x="12331" y="241652"/>
                  </a:lnTo>
                  <a:lnTo>
                    <a:pt x="27128" y="201025"/>
                  </a:lnTo>
                  <a:lnTo>
                    <a:pt x="47131" y="163011"/>
                  </a:lnTo>
                  <a:lnTo>
                    <a:pt x="71928" y="128003"/>
                  </a:lnTo>
                  <a:lnTo>
                    <a:pt x="101107" y="96393"/>
                  </a:lnTo>
                  <a:lnTo>
                    <a:pt x="134259" y="68571"/>
                  </a:lnTo>
                  <a:lnTo>
                    <a:pt x="170970" y="44929"/>
                  </a:lnTo>
                  <a:lnTo>
                    <a:pt x="210829" y="25860"/>
                  </a:lnTo>
                  <a:lnTo>
                    <a:pt x="253426" y="11754"/>
                  </a:lnTo>
                  <a:lnTo>
                    <a:pt x="298349" y="3003"/>
                  </a:lnTo>
                  <a:lnTo>
                    <a:pt x="345185" y="0"/>
                  </a:lnTo>
                  <a:lnTo>
                    <a:pt x="392022" y="3003"/>
                  </a:lnTo>
                  <a:lnTo>
                    <a:pt x="436945" y="11754"/>
                  </a:lnTo>
                  <a:lnTo>
                    <a:pt x="479542" y="25860"/>
                  </a:lnTo>
                  <a:lnTo>
                    <a:pt x="519401" y="44929"/>
                  </a:lnTo>
                  <a:lnTo>
                    <a:pt x="556112" y="68571"/>
                  </a:lnTo>
                  <a:lnTo>
                    <a:pt x="589264" y="96393"/>
                  </a:lnTo>
                  <a:lnTo>
                    <a:pt x="618443" y="128003"/>
                  </a:lnTo>
                  <a:lnTo>
                    <a:pt x="643240" y="163011"/>
                  </a:lnTo>
                  <a:lnTo>
                    <a:pt x="663243" y="201025"/>
                  </a:lnTo>
                  <a:lnTo>
                    <a:pt x="678040" y="241652"/>
                  </a:lnTo>
                  <a:lnTo>
                    <a:pt x="687220" y="284502"/>
                  </a:lnTo>
                  <a:lnTo>
                    <a:pt x="690372" y="329184"/>
                  </a:lnTo>
                  <a:lnTo>
                    <a:pt x="687220" y="373865"/>
                  </a:lnTo>
                  <a:lnTo>
                    <a:pt x="678040" y="416715"/>
                  </a:lnTo>
                  <a:lnTo>
                    <a:pt x="663243" y="457342"/>
                  </a:lnTo>
                  <a:lnTo>
                    <a:pt x="643240" y="495356"/>
                  </a:lnTo>
                  <a:lnTo>
                    <a:pt x="618443" y="530364"/>
                  </a:lnTo>
                  <a:lnTo>
                    <a:pt x="589264" y="561975"/>
                  </a:lnTo>
                  <a:lnTo>
                    <a:pt x="556112" y="589796"/>
                  </a:lnTo>
                  <a:lnTo>
                    <a:pt x="519401" y="613438"/>
                  </a:lnTo>
                  <a:lnTo>
                    <a:pt x="479542" y="632507"/>
                  </a:lnTo>
                  <a:lnTo>
                    <a:pt x="436945" y="646613"/>
                  </a:lnTo>
                  <a:lnTo>
                    <a:pt x="392022" y="655364"/>
                  </a:lnTo>
                  <a:lnTo>
                    <a:pt x="345185" y="658368"/>
                  </a:lnTo>
                  <a:lnTo>
                    <a:pt x="298349" y="655364"/>
                  </a:lnTo>
                  <a:lnTo>
                    <a:pt x="253426" y="646613"/>
                  </a:lnTo>
                  <a:lnTo>
                    <a:pt x="210829" y="632507"/>
                  </a:lnTo>
                  <a:lnTo>
                    <a:pt x="170970" y="613438"/>
                  </a:lnTo>
                  <a:lnTo>
                    <a:pt x="134259" y="589796"/>
                  </a:lnTo>
                  <a:lnTo>
                    <a:pt x="101107" y="561975"/>
                  </a:lnTo>
                  <a:lnTo>
                    <a:pt x="71928" y="530364"/>
                  </a:lnTo>
                  <a:lnTo>
                    <a:pt x="47131" y="495356"/>
                  </a:lnTo>
                  <a:lnTo>
                    <a:pt x="27128" y="457342"/>
                  </a:lnTo>
                  <a:lnTo>
                    <a:pt x="12331" y="416715"/>
                  </a:lnTo>
                  <a:lnTo>
                    <a:pt x="3151" y="373865"/>
                  </a:lnTo>
                  <a:lnTo>
                    <a:pt x="0" y="329184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27420" y="3102864"/>
              <a:ext cx="690880" cy="657225"/>
            </a:xfrm>
            <a:custGeom>
              <a:avLst/>
              <a:gdLst/>
              <a:ahLst/>
              <a:cxnLst/>
              <a:rect l="l" t="t" r="r" b="b"/>
              <a:pathLst>
                <a:path w="690879" h="657225">
                  <a:moveTo>
                    <a:pt x="345185" y="0"/>
                  </a:moveTo>
                  <a:lnTo>
                    <a:pt x="298349" y="2998"/>
                  </a:lnTo>
                  <a:lnTo>
                    <a:pt x="253426" y="11733"/>
                  </a:lnTo>
                  <a:lnTo>
                    <a:pt x="210829" y="25812"/>
                  </a:lnTo>
                  <a:lnTo>
                    <a:pt x="170970" y="44845"/>
                  </a:lnTo>
                  <a:lnTo>
                    <a:pt x="134259" y="68438"/>
                  </a:lnTo>
                  <a:lnTo>
                    <a:pt x="101107" y="96202"/>
                  </a:lnTo>
                  <a:lnTo>
                    <a:pt x="71928" y="127744"/>
                  </a:lnTo>
                  <a:lnTo>
                    <a:pt x="47131" y="162672"/>
                  </a:lnTo>
                  <a:lnTo>
                    <a:pt x="27128" y="200596"/>
                  </a:lnTo>
                  <a:lnTo>
                    <a:pt x="12331" y="241123"/>
                  </a:lnTo>
                  <a:lnTo>
                    <a:pt x="3151" y="283862"/>
                  </a:lnTo>
                  <a:lnTo>
                    <a:pt x="0" y="328422"/>
                  </a:lnTo>
                  <a:lnTo>
                    <a:pt x="3151" y="372981"/>
                  </a:lnTo>
                  <a:lnTo>
                    <a:pt x="12331" y="415720"/>
                  </a:lnTo>
                  <a:lnTo>
                    <a:pt x="27128" y="456247"/>
                  </a:lnTo>
                  <a:lnTo>
                    <a:pt x="47131" y="494171"/>
                  </a:lnTo>
                  <a:lnTo>
                    <a:pt x="71928" y="529099"/>
                  </a:lnTo>
                  <a:lnTo>
                    <a:pt x="101107" y="560641"/>
                  </a:lnTo>
                  <a:lnTo>
                    <a:pt x="134259" y="588405"/>
                  </a:lnTo>
                  <a:lnTo>
                    <a:pt x="170970" y="611998"/>
                  </a:lnTo>
                  <a:lnTo>
                    <a:pt x="210829" y="631031"/>
                  </a:lnTo>
                  <a:lnTo>
                    <a:pt x="253426" y="645110"/>
                  </a:lnTo>
                  <a:lnTo>
                    <a:pt x="298349" y="653845"/>
                  </a:lnTo>
                  <a:lnTo>
                    <a:pt x="345185" y="656844"/>
                  </a:lnTo>
                  <a:lnTo>
                    <a:pt x="392022" y="653845"/>
                  </a:lnTo>
                  <a:lnTo>
                    <a:pt x="436945" y="645110"/>
                  </a:lnTo>
                  <a:lnTo>
                    <a:pt x="479542" y="631031"/>
                  </a:lnTo>
                  <a:lnTo>
                    <a:pt x="519401" y="611998"/>
                  </a:lnTo>
                  <a:lnTo>
                    <a:pt x="556112" y="588405"/>
                  </a:lnTo>
                  <a:lnTo>
                    <a:pt x="589264" y="560641"/>
                  </a:lnTo>
                  <a:lnTo>
                    <a:pt x="618443" y="529099"/>
                  </a:lnTo>
                  <a:lnTo>
                    <a:pt x="643240" y="494171"/>
                  </a:lnTo>
                  <a:lnTo>
                    <a:pt x="663243" y="456247"/>
                  </a:lnTo>
                  <a:lnTo>
                    <a:pt x="678040" y="415720"/>
                  </a:lnTo>
                  <a:lnTo>
                    <a:pt x="687220" y="372981"/>
                  </a:lnTo>
                  <a:lnTo>
                    <a:pt x="690372" y="328422"/>
                  </a:lnTo>
                  <a:lnTo>
                    <a:pt x="687220" y="283862"/>
                  </a:lnTo>
                  <a:lnTo>
                    <a:pt x="678040" y="241123"/>
                  </a:lnTo>
                  <a:lnTo>
                    <a:pt x="663243" y="200596"/>
                  </a:lnTo>
                  <a:lnTo>
                    <a:pt x="643240" y="162672"/>
                  </a:lnTo>
                  <a:lnTo>
                    <a:pt x="618443" y="127744"/>
                  </a:lnTo>
                  <a:lnTo>
                    <a:pt x="589264" y="96202"/>
                  </a:lnTo>
                  <a:lnTo>
                    <a:pt x="556112" y="68438"/>
                  </a:lnTo>
                  <a:lnTo>
                    <a:pt x="519401" y="44845"/>
                  </a:lnTo>
                  <a:lnTo>
                    <a:pt x="479542" y="25812"/>
                  </a:lnTo>
                  <a:lnTo>
                    <a:pt x="436945" y="11733"/>
                  </a:lnTo>
                  <a:lnTo>
                    <a:pt x="392022" y="2998"/>
                  </a:lnTo>
                  <a:lnTo>
                    <a:pt x="34518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27420" y="3102864"/>
              <a:ext cx="690880" cy="657225"/>
            </a:xfrm>
            <a:custGeom>
              <a:avLst/>
              <a:gdLst/>
              <a:ahLst/>
              <a:cxnLst/>
              <a:rect l="l" t="t" r="r" b="b"/>
              <a:pathLst>
                <a:path w="690879" h="657225">
                  <a:moveTo>
                    <a:pt x="0" y="328422"/>
                  </a:moveTo>
                  <a:lnTo>
                    <a:pt x="3151" y="283862"/>
                  </a:lnTo>
                  <a:lnTo>
                    <a:pt x="12331" y="241123"/>
                  </a:lnTo>
                  <a:lnTo>
                    <a:pt x="27128" y="200596"/>
                  </a:lnTo>
                  <a:lnTo>
                    <a:pt x="47131" y="162672"/>
                  </a:lnTo>
                  <a:lnTo>
                    <a:pt x="71928" y="127744"/>
                  </a:lnTo>
                  <a:lnTo>
                    <a:pt x="101107" y="96202"/>
                  </a:lnTo>
                  <a:lnTo>
                    <a:pt x="134259" y="68438"/>
                  </a:lnTo>
                  <a:lnTo>
                    <a:pt x="170970" y="44845"/>
                  </a:lnTo>
                  <a:lnTo>
                    <a:pt x="210829" y="25812"/>
                  </a:lnTo>
                  <a:lnTo>
                    <a:pt x="253426" y="11733"/>
                  </a:lnTo>
                  <a:lnTo>
                    <a:pt x="298349" y="2998"/>
                  </a:lnTo>
                  <a:lnTo>
                    <a:pt x="345185" y="0"/>
                  </a:lnTo>
                  <a:lnTo>
                    <a:pt x="392022" y="2998"/>
                  </a:lnTo>
                  <a:lnTo>
                    <a:pt x="436945" y="11733"/>
                  </a:lnTo>
                  <a:lnTo>
                    <a:pt x="479542" y="25812"/>
                  </a:lnTo>
                  <a:lnTo>
                    <a:pt x="519401" y="44845"/>
                  </a:lnTo>
                  <a:lnTo>
                    <a:pt x="556112" y="68438"/>
                  </a:lnTo>
                  <a:lnTo>
                    <a:pt x="589264" y="96202"/>
                  </a:lnTo>
                  <a:lnTo>
                    <a:pt x="618443" y="127744"/>
                  </a:lnTo>
                  <a:lnTo>
                    <a:pt x="643240" y="162672"/>
                  </a:lnTo>
                  <a:lnTo>
                    <a:pt x="663243" y="200596"/>
                  </a:lnTo>
                  <a:lnTo>
                    <a:pt x="678040" y="241123"/>
                  </a:lnTo>
                  <a:lnTo>
                    <a:pt x="687220" y="283862"/>
                  </a:lnTo>
                  <a:lnTo>
                    <a:pt x="690372" y="328422"/>
                  </a:lnTo>
                  <a:lnTo>
                    <a:pt x="687220" y="372981"/>
                  </a:lnTo>
                  <a:lnTo>
                    <a:pt x="678040" y="415720"/>
                  </a:lnTo>
                  <a:lnTo>
                    <a:pt x="663243" y="456247"/>
                  </a:lnTo>
                  <a:lnTo>
                    <a:pt x="643240" y="494171"/>
                  </a:lnTo>
                  <a:lnTo>
                    <a:pt x="618443" y="529099"/>
                  </a:lnTo>
                  <a:lnTo>
                    <a:pt x="589264" y="560641"/>
                  </a:lnTo>
                  <a:lnTo>
                    <a:pt x="556112" y="588405"/>
                  </a:lnTo>
                  <a:lnTo>
                    <a:pt x="519401" y="611998"/>
                  </a:lnTo>
                  <a:lnTo>
                    <a:pt x="479542" y="631031"/>
                  </a:lnTo>
                  <a:lnTo>
                    <a:pt x="436945" y="645110"/>
                  </a:lnTo>
                  <a:lnTo>
                    <a:pt x="392022" y="653845"/>
                  </a:lnTo>
                  <a:lnTo>
                    <a:pt x="345185" y="656844"/>
                  </a:lnTo>
                  <a:lnTo>
                    <a:pt x="298349" y="653845"/>
                  </a:lnTo>
                  <a:lnTo>
                    <a:pt x="253426" y="645110"/>
                  </a:lnTo>
                  <a:lnTo>
                    <a:pt x="210829" y="631031"/>
                  </a:lnTo>
                  <a:lnTo>
                    <a:pt x="170970" y="611998"/>
                  </a:lnTo>
                  <a:lnTo>
                    <a:pt x="134259" y="588405"/>
                  </a:lnTo>
                  <a:lnTo>
                    <a:pt x="101107" y="560641"/>
                  </a:lnTo>
                  <a:lnTo>
                    <a:pt x="71928" y="529099"/>
                  </a:lnTo>
                  <a:lnTo>
                    <a:pt x="47131" y="494171"/>
                  </a:lnTo>
                  <a:lnTo>
                    <a:pt x="27128" y="456247"/>
                  </a:lnTo>
                  <a:lnTo>
                    <a:pt x="12331" y="415720"/>
                  </a:lnTo>
                  <a:lnTo>
                    <a:pt x="3151" y="372981"/>
                  </a:lnTo>
                  <a:lnTo>
                    <a:pt x="0" y="32842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027420" y="2292095"/>
              <a:ext cx="690880" cy="658495"/>
            </a:xfrm>
            <a:custGeom>
              <a:avLst/>
              <a:gdLst/>
              <a:ahLst/>
              <a:cxnLst/>
              <a:rect l="l" t="t" r="r" b="b"/>
              <a:pathLst>
                <a:path w="690879" h="658494">
                  <a:moveTo>
                    <a:pt x="345185" y="0"/>
                  </a:moveTo>
                  <a:lnTo>
                    <a:pt x="298349" y="3003"/>
                  </a:lnTo>
                  <a:lnTo>
                    <a:pt x="253426" y="11754"/>
                  </a:lnTo>
                  <a:lnTo>
                    <a:pt x="210829" y="25860"/>
                  </a:lnTo>
                  <a:lnTo>
                    <a:pt x="170970" y="44929"/>
                  </a:lnTo>
                  <a:lnTo>
                    <a:pt x="134259" y="68571"/>
                  </a:lnTo>
                  <a:lnTo>
                    <a:pt x="101107" y="96393"/>
                  </a:lnTo>
                  <a:lnTo>
                    <a:pt x="71928" y="128003"/>
                  </a:lnTo>
                  <a:lnTo>
                    <a:pt x="47131" y="163011"/>
                  </a:lnTo>
                  <a:lnTo>
                    <a:pt x="27128" y="201025"/>
                  </a:lnTo>
                  <a:lnTo>
                    <a:pt x="12331" y="241652"/>
                  </a:lnTo>
                  <a:lnTo>
                    <a:pt x="3151" y="284502"/>
                  </a:lnTo>
                  <a:lnTo>
                    <a:pt x="0" y="329183"/>
                  </a:lnTo>
                  <a:lnTo>
                    <a:pt x="3151" y="373865"/>
                  </a:lnTo>
                  <a:lnTo>
                    <a:pt x="12331" y="416715"/>
                  </a:lnTo>
                  <a:lnTo>
                    <a:pt x="27128" y="457342"/>
                  </a:lnTo>
                  <a:lnTo>
                    <a:pt x="47131" y="495356"/>
                  </a:lnTo>
                  <a:lnTo>
                    <a:pt x="71928" y="530364"/>
                  </a:lnTo>
                  <a:lnTo>
                    <a:pt x="101107" y="561975"/>
                  </a:lnTo>
                  <a:lnTo>
                    <a:pt x="134259" y="589796"/>
                  </a:lnTo>
                  <a:lnTo>
                    <a:pt x="170970" y="613438"/>
                  </a:lnTo>
                  <a:lnTo>
                    <a:pt x="210829" y="632507"/>
                  </a:lnTo>
                  <a:lnTo>
                    <a:pt x="253426" y="646613"/>
                  </a:lnTo>
                  <a:lnTo>
                    <a:pt x="298349" y="655364"/>
                  </a:lnTo>
                  <a:lnTo>
                    <a:pt x="345185" y="658367"/>
                  </a:lnTo>
                  <a:lnTo>
                    <a:pt x="392022" y="655364"/>
                  </a:lnTo>
                  <a:lnTo>
                    <a:pt x="436945" y="646613"/>
                  </a:lnTo>
                  <a:lnTo>
                    <a:pt x="479542" y="632507"/>
                  </a:lnTo>
                  <a:lnTo>
                    <a:pt x="519401" y="613438"/>
                  </a:lnTo>
                  <a:lnTo>
                    <a:pt x="556112" y="589796"/>
                  </a:lnTo>
                  <a:lnTo>
                    <a:pt x="589264" y="561974"/>
                  </a:lnTo>
                  <a:lnTo>
                    <a:pt x="618443" y="530364"/>
                  </a:lnTo>
                  <a:lnTo>
                    <a:pt x="643240" y="495356"/>
                  </a:lnTo>
                  <a:lnTo>
                    <a:pt x="663243" y="457342"/>
                  </a:lnTo>
                  <a:lnTo>
                    <a:pt x="678040" y="416715"/>
                  </a:lnTo>
                  <a:lnTo>
                    <a:pt x="687220" y="373865"/>
                  </a:lnTo>
                  <a:lnTo>
                    <a:pt x="690372" y="329183"/>
                  </a:lnTo>
                  <a:lnTo>
                    <a:pt x="687220" y="284502"/>
                  </a:lnTo>
                  <a:lnTo>
                    <a:pt x="678040" y="241652"/>
                  </a:lnTo>
                  <a:lnTo>
                    <a:pt x="663243" y="201025"/>
                  </a:lnTo>
                  <a:lnTo>
                    <a:pt x="643240" y="163011"/>
                  </a:lnTo>
                  <a:lnTo>
                    <a:pt x="618443" y="128003"/>
                  </a:lnTo>
                  <a:lnTo>
                    <a:pt x="589264" y="96392"/>
                  </a:lnTo>
                  <a:lnTo>
                    <a:pt x="556112" y="68571"/>
                  </a:lnTo>
                  <a:lnTo>
                    <a:pt x="519401" y="44929"/>
                  </a:lnTo>
                  <a:lnTo>
                    <a:pt x="479542" y="25860"/>
                  </a:lnTo>
                  <a:lnTo>
                    <a:pt x="436945" y="11754"/>
                  </a:lnTo>
                  <a:lnTo>
                    <a:pt x="392022" y="3003"/>
                  </a:lnTo>
                  <a:lnTo>
                    <a:pt x="34518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27420" y="2292095"/>
              <a:ext cx="690880" cy="658495"/>
            </a:xfrm>
            <a:custGeom>
              <a:avLst/>
              <a:gdLst/>
              <a:ahLst/>
              <a:cxnLst/>
              <a:rect l="l" t="t" r="r" b="b"/>
              <a:pathLst>
                <a:path w="690879" h="658494">
                  <a:moveTo>
                    <a:pt x="0" y="329183"/>
                  </a:moveTo>
                  <a:lnTo>
                    <a:pt x="3151" y="284502"/>
                  </a:lnTo>
                  <a:lnTo>
                    <a:pt x="12331" y="241652"/>
                  </a:lnTo>
                  <a:lnTo>
                    <a:pt x="27128" y="201025"/>
                  </a:lnTo>
                  <a:lnTo>
                    <a:pt x="47131" y="163011"/>
                  </a:lnTo>
                  <a:lnTo>
                    <a:pt x="71928" y="128003"/>
                  </a:lnTo>
                  <a:lnTo>
                    <a:pt x="101107" y="96393"/>
                  </a:lnTo>
                  <a:lnTo>
                    <a:pt x="134259" y="68571"/>
                  </a:lnTo>
                  <a:lnTo>
                    <a:pt x="170970" y="44929"/>
                  </a:lnTo>
                  <a:lnTo>
                    <a:pt x="210829" y="25860"/>
                  </a:lnTo>
                  <a:lnTo>
                    <a:pt x="253426" y="11754"/>
                  </a:lnTo>
                  <a:lnTo>
                    <a:pt x="298349" y="3003"/>
                  </a:lnTo>
                  <a:lnTo>
                    <a:pt x="345185" y="0"/>
                  </a:lnTo>
                  <a:lnTo>
                    <a:pt x="392022" y="3003"/>
                  </a:lnTo>
                  <a:lnTo>
                    <a:pt x="436945" y="11754"/>
                  </a:lnTo>
                  <a:lnTo>
                    <a:pt x="479542" y="25860"/>
                  </a:lnTo>
                  <a:lnTo>
                    <a:pt x="519401" y="44929"/>
                  </a:lnTo>
                  <a:lnTo>
                    <a:pt x="556112" y="68571"/>
                  </a:lnTo>
                  <a:lnTo>
                    <a:pt x="589264" y="96392"/>
                  </a:lnTo>
                  <a:lnTo>
                    <a:pt x="618443" y="128003"/>
                  </a:lnTo>
                  <a:lnTo>
                    <a:pt x="643240" y="163011"/>
                  </a:lnTo>
                  <a:lnTo>
                    <a:pt x="663243" y="201025"/>
                  </a:lnTo>
                  <a:lnTo>
                    <a:pt x="678040" y="241652"/>
                  </a:lnTo>
                  <a:lnTo>
                    <a:pt x="687220" y="284502"/>
                  </a:lnTo>
                  <a:lnTo>
                    <a:pt x="690372" y="329183"/>
                  </a:lnTo>
                  <a:lnTo>
                    <a:pt x="687220" y="373865"/>
                  </a:lnTo>
                  <a:lnTo>
                    <a:pt x="678040" y="416715"/>
                  </a:lnTo>
                  <a:lnTo>
                    <a:pt x="663243" y="457342"/>
                  </a:lnTo>
                  <a:lnTo>
                    <a:pt x="643240" y="495356"/>
                  </a:lnTo>
                  <a:lnTo>
                    <a:pt x="618443" y="530364"/>
                  </a:lnTo>
                  <a:lnTo>
                    <a:pt x="589264" y="561974"/>
                  </a:lnTo>
                  <a:lnTo>
                    <a:pt x="556112" y="589796"/>
                  </a:lnTo>
                  <a:lnTo>
                    <a:pt x="519401" y="613438"/>
                  </a:lnTo>
                  <a:lnTo>
                    <a:pt x="479542" y="632507"/>
                  </a:lnTo>
                  <a:lnTo>
                    <a:pt x="436945" y="646613"/>
                  </a:lnTo>
                  <a:lnTo>
                    <a:pt x="392022" y="655364"/>
                  </a:lnTo>
                  <a:lnTo>
                    <a:pt x="345185" y="658367"/>
                  </a:lnTo>
                  <a:lnTo>
                    <a:pt x="298349" y="655364"/>
                  </a:lnTo>
                  <a:lnTo>
                    <a:pt x="253426" y="646613"/>
                  </a:lnTo>
                  <a:lnTo>
                    <a:pt x="210829" y="632507"/>
                  </a:lnTo>
                  <a:lnTo>
                    <a:pt x="170970" y="613438"/>
                  </a:lnTo>
                  <a:lnTo>
                    <a:pt x="134259" y="589796"/>
                  </a:lnTo>
                  <a:lnTo>
                    <a:pt x="101107" y="561975"/>
                  </a:lnTo>
                  <a:lnTo>
                    <a:pt x="71928" y="530364"/>
                  </a:lnTo>
                  <a:lnTo>
                    <a:pt x="47131" y="495356"/>
                  </a:lnTo>
                  <a:lnTo>
                    <a:pt x="27128" y="457342"/>
                  </a:lnTo>
                  <a:lnTo>
                    <a:pt x="12331" y="416715"/>
                  </a:lnTo>
                  <a:lnTo>
                    <a:pt x="3151" y="373865"/>
                  </a:lnTo>
                  <a:lnTo>
                    <a:pt x="0" y="329183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27420" y="1482852"/>
              <a:ext cx="690880" cy="657225"/>
            </a:xfrm>
            <a:custGeom>
              <a:avLst/>
              <a:gdLst/>
              <a:ahLst/>
              <a:cxnLst/>
              <a:rect l="l" t="t" r="r" b="b"/>
              <a:pathLst>
                <a:path w="690879" h="657225">
                  <a:moveTo>
                    <a:pt x="345185" y="0"/>
                  </a:moveTo>
                  <a:lnTo>
                    <a:pt x="298349" y="2998"/>
                  </a:lnTo>
                  <a:lnTo>
                    <a:pt x="253426" y="11733"/>
                  </a:lnTo>
                  <a:lnTo>
                    <a:pt x="210829" y="25812"/>
                  </a:lnTo>
                  <a:lnTo>
                    <a:pt x="170970" y="44845"/>
                  </a:lnTo>
                  <a:lnTo>
                    <a:pt x="134259" y="68438"/>
                  </a:lnTo>
                  <a:lnTo>
                    <a:pt x="101107" y="96202"/>
                  </a:lnTo>
                  <a:lnTo>
                    <a:pt x="71928" y="127744"/>
                  </a:lnTo>
                  <a:lnTo>
                    <a:pt x="47131" y="162672"/>
                  </a:lnTo>
                  <a:lnTo>
                    <a:pt x="27128" y="200596"/>
                  </a:lnTo>
                  <a:lnTo>
                    <a:pt x="12331" y="241123"/>
                  </a:lnTo>
                  <a:lnTo>
                    <a:pt x="3151" y="283862"/>
                  </a:lnTo>
                  <a:lnTo>
                    <a:pt x="0" y="328422"/>
                  </a:lnTo>
                  <a:lnTo>
                    <a:pt x="3151" y="372981"/>
                  </a:lnTo>
                  <a:lnTo>
                    <a:pt x="12331" y="415720"/>
                  </a:lnTo>
                  <a:lnTo>
                    <a:pt x="27128" y="456247"/>
                  </a:lnTo>
                  <a:lnTo>
                    <a:pt x="47131" y="494171"/>
                  </a:lnTo>
                  <a:lnTo>
                    <a:pt x="71928" y="529099"/>
                  </a:lnTo>
                  <a:lnTo>
                    <a:pt x="101107" y="560641"/>
                  </a:lnTo>
                  <a:lnTo>
                    <a:pt x="134259" y="588405"/>
                  </a:lnTo>
                  <a:lnTo>
                    <a:pt x="170970" y="611998"/>
                  </a:lnTo>
                  <a:lnTo>
                    <a:pt x="210829" y="631031"/>
                  </a:lnTo>
                  <a:lnTo>
                    <a:pt x="253426" y="645110"/>
                  </a:lnTo>
                  <a:lnTo>
                    <a:pt x="298349" y="653845"/>
                  </a:lnTo>
                  <a:lnTo>
                    <a:pt x="345185" y="656844"/>
                  </a:lnTo>
                  <a:lnTo>
                    <a:pt x="392022" y="653845"/>
                  </a:lnTo>
                  <a:lnTo>
                    <a:pt x="436945" y="645110"/>
                  </a:lnTo>
                  <a:lnTo>
                    <a:pt x="479542" y="631031"/>
                  </a:lnTo>
                  <a:lnTo>
                    <a:pt x="519401" y="611998"/>
                  </a:lnTo>
                  <a:lnTo>
                    <a:pt x="556112" y="588405"/>
                  </a:lnTo>
                  <a:lnTo>
                    <a:pt x="589264" y="560641"/>
                  </a:lnTo>
                  <a:lnTo>
                    <a:pt x="618443" y="529099"/>
                  </a:lnTo>
                  <a:lnTo>
                    <a:pt x="643240" y="494171"/>
                  </a:lnTo>
                  <a:lnTo>
                    <a:pt x="663243" y="456247"/>
                  </a:lnTo>
                  <a:lnTo>
                    <a:pt x="678040" y="415720"/>
                  </a:lnTo>
                  <a:lnTo>
                    <a:pt x="687220" y="372981"/>
                  </a:lnTo>
                  <a:lnTo>
                    <a:pt x="690372" y="328422"/>
                  </a:lnTo>
                  <a:lnTo>
                    <a:pt x="687220" y="283862"/>
                  </a:lnTo>
                  <a:lnTo>
                    <a:pt x="678040" y="241123"/>
                  </a:lnTo>
                  <a:lnTo>
                    <a:pt x="663243" y="200596"/>
                  </a:lnTo>
                  <a:lnTo>
                    <a:pt x="643240" y="162672"/>
                  </a:lnTo>
                  <a:lnTo>
                    <a:pt x="618443" y="127744"/>
                  </a:lnTo>
                  <a:lnTo>
                    <a:pt x="589264" y="96202"/>
                  </a:lnTo>
                  <a:lnTo>
                    <a:pt x="556112" y="68438"/>
                  </a:lnTo>
                  <a:lnTo>
                    <a:pt x="519401" y="44845"/>
                  </a:lnTo>
                  <a:lnTo>
                    <a:pt x="479542" y="25812"/>
                  </a:lnTo>
                  <a:lnTo>
                    <a:pt x="436945" y="11733"/>
                  </a:lnTo>
                  <a:lnTo>
                    <a:pt x="392022" y="2998"/>
                  </a:lnTo>
                  <a:lnTo>
                    <a:pt x="34518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027420" y="1482852"/>
              <a:ext cx="690880" cy="657225"/>
            </a:xfrm>
            <a:custGeom>
              <a:avLst/>
              <a:gdLst/>
              <a:ahLst/>
              <a:cxnLst/>
              <a:rect l="l" t="t" r="r" b="b"/>
              <a:pathLst>
                <a:path w="690879" h="657225">
                  <a:moveTo>
                    <a:pt x="0" y="328422"/>
                  </a:moveTo>
                  <a:lnTo>
                    <a:pt x="3151" y="283862"/>
                  </a:lnTo>
                  <a:lnTo>
                    <a:pt x="12331" y="241123"/>
                  </a:lnTo>
                  <a:lnTo>
                    <a:pt x="27128" y="200596"/>
                  </a:lnTo>
                  <a:lnTo>
                    <a:pt x="47131" y="162672"/>
                  </a:lnTo>
                  <a:lnTo>
                    <a:pt x="71928" y="127744"/>
                  </a:lnTo>
                  <a:lnTo>
                    <a:pt x="101107" y="96202"/>
                  </a:lnTo>
                  <a:lnTo>
                    <a:pt x="134259" y="68438"/>
                  </a:lnTo>
                  <a:lnTo>
                    <a:pt x="170970" y="44845"/>
                  </a:lnTo>
                  <a:lnTo>
                    <a:pt x="210829" y="25812"/>
                  </a:lnTo>
                  <a:lnTo>
                    <a:pt x="253426" y="11733"/>
                  </a:lnTo>
                  <a:lnTo>
                    <a:pt x="298349" y="2998"/>
                  </a:lnTo>
                  <a:lnTo>
                    <a:pt x="345185" y="0"/>
                  </a:lnTo>
                  <a:lnTo>
                    <a:pt x="392022" y="2998"/>
                  </a:lnTo>
                  <a:lnTo>
                    <a:pt x="436945" y="11733"/>
                  </a:lnTo>
                  <a:lnTo>
                    <a:pt x="479542" y="25812"/>
                  </a:lnTo>
                  <a:lnTo>
                    <a:pt x="519401" y="44845"/>
                  </a:lnTo>
                  <a:lnTo>
                    <a:pt x="556112" y="68438"/>
                  </a:lnTo>
                  <a:lnTo>
                    <a:pt x="589264" y="96202"/>
                  </a:lnTo>
                  <a:lnTo>
                    <a:pt x="618443" y="127744"/>
                  </a:lnTo>
                  <a:lnTo>
                    <a:pt x="643240" y="162672"/>
                  </a:lnTo>
                  <a:lnTo>
                    <a:pt x="663243" y="200596"/>
                  </a:lnTo>
                  <a:lnTo>
                    <a:pt x="678040" y="241123"/>
                  </a:lnTo>
                  <a:lnTo>
                    <a:pt x="687220" y="283862"/>
                  </a:lnTo>
                  <a:lnTo>
                    <a:pt x="690372" y="328422"/>
                  </a:lnTo>
                  <a:lnTo>
                    <a:pt x="687220" y="372981"/>
                  </a:lnTo>
                  <a:lnTo>
                    <a:pt x="678040" y="415720"/>
                  </a:lnTo>
                  <a:lnTo>
                    <a:pt x="663243" y="456247"/>
                  </a:lnTo>
                  <a:lnTo>
                    <a:pt x="643240" y="494171"/>
                  </a:lnTo>
                  <a:lnTo>
                    <a:pt x="618443" y="529099"/>
                  </a:lnTo>
                  <a:lnTo>
                    <a:pt x="589264" y="560641"/>
                  </a:lnTo>
                  <a:lnTo>
                    <a:pt x="556112" y="588405"/>
                  </a:lnTo>
                  <a:lnTo>
                    <a:pt x="519401" y="611998"/>
                  </a:lnTo>
                  <a:lnTo>
                    <a:pt x="479542" y="631031"/>
                  </a:lnTo>
                  <a:lnTo>
                    <a:pt x="436945" y="645110"/>
                  </a:lnTo>
                  <a:lnTo>
                    <a:pt x="392022" y="653845"/>
                  </a:lnTo>
                  <a:lnTo>
                    <a:pt x="345185" y="656844"/>
                  </a:lnTo>
                  <a:lnTo>
                    <a:pt x="298349" y="653845"/>
                  </a:lnTo>
                  <a:lnTo>
                    <a:pt x="253426" y="645110"/>
                  </a:lnTo>
                  <a:lnTo>
                    <a:pt x="210829" y="631031"/>
                  </a:lnTo>
                  <a:lnTo>
                    <a:pt x="170970" y="611998"/>
                  </a:lnTo>
                  <a:lnTo>
                    <a:pt x="134259" y="588405"/>
                  </a:lnTo>
                  <a:lnTo>
                    <a:pt x="101107" y="560641"/>
                  </a:lnTo>
                  <a:lnTo>
                    <a:pt x="71928" y="529099"/>
                  </a:lnTo>
                  <a:lnTo>
                    <a:pt x="47131" y="494171"/>
                  </a:lnTo>
                  <a:lnTo>
                    <a:pt x="27128" y="456247"/>
                  </a:lnTo>
                  <a:lnTo>
                    <a:pt x="12331" y="415720"/>
                  </a:lnTo>
                  <a:lnTo>
                    <a:pt x="3151" y="372981"/>
                  </a:lnTo>
                  <a:lnTo>
                    <a:pt x="0" y="32842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228331" y="1879092"/>
              <a:ext cx="688975" cy="658495"/>
            </a:xfrm>
            <a:custGeom>
              <a:avLst/>
              <a:gdLst/>
              <a:ahLst/>
              <a:cxnLst/>
              <a:rect l="l" t="t" r="r" b="b"/>
              <a:pathLst>
                <a:path w="688975" h="658494">
                  <a:moveTo>
                    <a:pt x="344424" y="0"/>
                  </a:moveTo>
                  <a:lnTo>
                    <a:pt x="297682" y="3003"/>
                  </a:lnTo>
                  <a:lnTo>
                    <a:pt x="252853" y="11754"/>
                  </a:lnTo>
                  <a:lnTo>
                    <a:pt x="210347" y="25860"/>
                  </a:lnTo>
                  <a:lnTo>
                    <a:pt x="170575" y="44929"/>
                  </a:lnTo>
                  <a:lnTo>
                    <a:pt x="133945" y="68571"/>
                  </a:lnTo>
                  <a:lnTo>
                    <a:pt x="100869" y="96393"/>
                  </a:lnTo>
                  <a:lnTo>
                    <a:pt x="71757" y="128003"/>
                  </a:lnTo>
                  <a:lnTo>
                    <a:pt x="47018" y="163011"/>
                  </a:lnTo>
                  <a:lnTo>
                    <a:pt x="27062" y="201025"/>
                  </a:lnTo>
                  <a:lnTo>
                    <a:pt x="12301" y="241652"/>
                  </a:lnTo>
                  <a:lnTo>
                    <a:pt x="3143" y="284502"/>
                  </a:lnTo>
                  <a:lnTo>
                    <a:pt x="0" y="329184"/>
                  </a:lnTo>
                  <a:lnTo>
                    <a:pt x="3143" y="373865"/>
                  </a:lnTo>
                  <a:lnTo>
                    <a:pt x="12301" y="416715"/>
                  </a:lnTo>
                  <a:lnTo>
                    <a:pt x="27062" y="457342"/>
                  </a:lnTo>
                  <a:lnTo>
                    <a:pt x="47018" y="495356"/>
                  </a:lnTo>
                  <a:lnTo>
                    <a:pt x="71757" y="530364"/>
                  </a:lnTo>
                  <a:lnTo>
                    <a:pt x="100869" y="561975"/>
                  </a:lnTo>
                  <a:lnTo>
                    <a:pt x="133945" y="589796"/>
                  </a:lnTo>
                  <a:lnTo>
                    <a:pt x="170575" y="613438"/>
                  </a:lnTo>
                  <a:lnTo>
                    <a:pt x="210347" y="632507"/>
                  </a:lnTo>
                  <a:lnTo>
                    <a:pt x="252853" y="646613"/>
                  </a:lnTo>
                  <a:lnTo>
                    <a:pt x="297682" y="655364"/>
                  </a:lnTo>
                  <a:lnTo>
                    <a:pt x="344424" y="658368"/>
                  </a:lnTo>
                  <a:lnTo>
                    <a:pt x="391165" y="655364"/>
                  </a:lnTo>
                  <a:lnTo>
                    <a:pt x="435994" y="646613"/>
                  </a:lnTo>
                  <a:lnTo>
                    <a:pt x="478500" y="632507"/>
                  </a:lnTo>
                  <a:lnTo>
                    <a:pt x="518272" y="613438"/>
                  </a:lnTo>
                  <a:lnTo>
                    <a:pt x="554902" y="589796"/>
                  </a:lnTo>
                  <a:lnTo>
                    <a:pt x="587978" y="561974"/>
                  </a:lnTo>
                  <a:lnTo>
                    <a:pt x="617090" y="530364"/>
                  </a:lnTo>
                  <a:lnTo>
                    <a:pt x="641829" y="495356"/>
                  </a:lnTo>
                  <a:lnTo>
                    <a:pt x="661785" y="457342"/>
                  </a:lnTo>
                  <a:lnTo>
                    <a:pt x="676546" y="416715"/>
                  </a:lnTo>
                  <a:lnTo>
                    <a:pt x="685704" y="373865"/>
                  </a:lnTo>
                  <a:lnTo>
                    <a:pt x="688848" y="329184"/>
                  </a:lnTo>
                  <a:lnTo>
                    <a:pt x="685704" y="284502"/>
                  </a:lnTo>
                  <a:lnTo>
                    <a:pt x="676546" y="241652"/>
                  </a:lnTo>
                  <a:lnTo>
                    <a:pt x="661785" y="201025"/>
                  </a:lnTo>
                  <a:lnTo>
                    <a:pt x="641829" y="163011"/>
                  </a:lnTo>
                  <a:lnTo>
                    <a:pt x="617090" y="128003"/>
                  </a:lnTo>
                  <a:lnTo>
                    <a:pt x="587978" y="96392"/>
                  </a:lnTo>
                  <a:lnTo>
                    <a:pt x="554902" y="68571"/>
                  </a:lnTo>
                  <a:lnTo>
                    <a:pt x="518272" y="44929"/>
                  </a:lnTo>
                  <a:lnTo>
                    <a:pt x="478500" y="25860"/>
                  </a:lnTo>
                  <a:lnTo>
                    <a:pt x="435994" y="11754"/>
                  </a:lnTo>
                  <a:lnTo>
                    <a:pt x="391165" y="3003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228331" y="1879092"/>
              <a:ext cx="688975" cy="658495"/>
            </a:xfrm>
            <a:custGeom>
              <a:avLst/>
              <a:gdLst/>
              <a:ahLst/>
              <a:cxnLst/>
              <a:rect l="l" t="t" r="r" b="b"/>
              <a:pathLst>
                <a:path w="688975" h="658494">
                  <a:moveTo>
                    <a:pt x="0" y="329184"/>
                  </a:moveTo>
                  <a:lnTo>
                    <a:pt x="3143" y="284502"/>
                  </a:lnTo>
                  <a:lnTo>
                    <a:pt x="12301" y="241652"/>
                  </a:lnTo>
                  <a:lnTo>
                    <a:pt x="27062" y="201025"/>
                  </a:lnTo>
                  <a:lnTo>
                    <a:pt x="47018" y="163011"/>
                  </a:lnTo>
                  <a:lnTo>
                    <a:pt x="71757" y="128003"/>
                  </a:lnTo>
                  <a:lnTo>
                    <a:pt x="100869" y="96393"/>
                  </a:lnTo>
                  <a:lnTo>
                    <a:pt x="133945" y="68571"/>
                  </a:lnTo>
                  <a:lnTo>
                    <a:pt x="170575" y="44929"/>
                  </a:lnTo>
                  <a:lnTo>
                    <a:pt x="210347" y="25860"/>
                  </a:lnTo>
                  <a:lnTo>
                    <a:pt x="252853" y="11754"/>
                  </a:lnTo>
                  <a:lnTo>
                    <a:pt x="297682" y="3003"/>
                  </a:lnTo>
                  <a:lnTo>
                    <a:pt x="344424" y="0"/>
                  </a:lnTo>
                  <a:lnTo>
                    <a:pt x="391165" y="3003"/>
                  </a:lnTo>
                  <a:lnTo>
                    <a:pt x="435994" y="11754"/>
                  </a:lnTo>
                  <a:lnTo>
                    <a:pt x="478500" y="25860"/>
                  </a:lnTo>
                  <a:lnTo>
                    <a:pt x="518272" y="44929"/>
                  </a:lnTo>
                  <a:lnTo>
                    <a:pt x="554902" y="68571"/>
                  </a:lnTo>
                  <a:lnTo>
                    <a:pt x="587978" y="96392"/>
                  </a:lnTo>
                  <a:lnTo>
                    <a:pt x="617090" y="128003"/>
                  </a:lnTo>
                  <a:lnTo>
                    <a:pt x="641829" y="163011"/>
                  </a:lnTo>
                  <a:lnTo>
                    <a:pt x="661785" y="201025"/>
                  </a:lnTo>
                  <a:lnTo>
                    <a:pt x="676546" y="241652"/>
                  </a:lnTo>
                  <a:lnTo>
                    <a:pt x="685704" y="284502"/>
                  </a:lnTo>
                  <a:lnTo>
                    <a:pt x="688848" y="329184"/>
                  </a:lnTo>
                  <a:lnTo>
                    <a:pt x="685704" y="373865"/>
                  </a:lnTo>
                  <a:lnTo>
                    <a:pt x="676546" y="416715"/>
                  </a:lnTo>
                  <a:lnTo>
                    <a:pt x="661785" y="457342"/>
                  </a:lnTo>
                  <a:lnTo>
                    <a:pt x="641829" y="495356"/>
                  </a:lnTo>
                  <a:lnTo>
                    <a:pt x="617090" y="530364"/>
                  </a:lnTo>
                  <a:lnTo>
                    <a:pt x="587978" y="561974"/>
                  </a:lnTo>
                  <a:lnTo>
                    <a:pt x="554902" y="589796"/>
                  </a:lnTo>
                  <a:lnTo>
                    <a:pt x="518272" y="613438"/>
                  </a:lnTo>
                  <a:lnTo>
                    <a:pt x="478500" y="632507"/>
                  </a:lnTo>
                  <a:lnTo>
                    <a:pt x="435994" y="646613"/>
                  </a:lnTo>
                  <a:lnTo>
                    <a:pt x="391165" y="655364"/>
                  </a:lnTo>
                  <a:lnTo>
                    <a:pt x="344424" y="658368"/>
                  </a:lnTo>
                  <a:lnTo>
                    <a:pt x="297682" y="655364"/>
                  </a:lnTo>
                  <a:lnTo>
                    <a:pt x="252853" y="646613"/>
                  </a:lnTo>
                  <a:lnTo>
                    <a:pt x="210347" y="632507"/>
                  </a:lnTo>
                  <a:lnTo>
                    <a:pt x="170575" y="613438"/>
                  </a:lnTo>
                  <a:lnTo>
                    <a:pt x="133945" y="589796"/>
                  </a:lnTo>
                  <a:lnTo>
                    <a:pt x="100869" y="561975"/>
                  </a:lnTo>
                  <a:lnTo>
                    <a:pt x="71757" y="530364"/>
                  </a:lnTo>
                  <a:lnTo>
                    <a:pt x="47018" y="495356"/>
                  </a:lnTo>
                  <a:lnTo>
                    <a:pt x="27062" y="457342"/>
                  </a:lnTo>
                  <a:lnTo>
                    <a:pt x="12301" y="416715"/>
                  </a:lnTo>
                  <a:lnTo>
                    <a:pt x="3143" y="373865"/>
                  </a:lnTo>
                  <a:lnTo>
                    <a:pt x="0" y="32918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228331" y="2731007"/>
              <a:ext cx="688975" cy="658495"/>
            </a:xfrm>
            <a:custGeom>
              <a:avLst/>
              <a:gdLst/>
              <a:ahLst/>
              <a:cxnLst/>
              <a:rect l="l" t="t" r="r" b="b"/>
              <a:pathLst>
                <a:path w="688975" h="658495">
                  <a:moveTo>
                    <a:pt x="344424" y="0"/>
                  </a:moveTo>
                  <a:lnTo>
                    <a:pt x="297682" y="3003"/>
                  </a:lnTo>
                  <a:lnTo>
                    <a:pt x="252853" y="11754"/>
                  </a:lnTo>
                  <a:lnTo>
                    <a:pt x="210347" y="25860"/>
                  </a:lnTo>
                  <a:lnTo>
                    <a:pt x="170575" y="44929"/>
                  </a:lnTo>
                  <a:lnTo>
                    <a:pt x="133945" y="68571"/>
                  </a:lnTo>
                  <a:lnTo>
                    <a:pt x="100869" y="96393"/>
                  </a:lnTo>
                  <a:lnTo>
                    <a:pt x="71757" y="128003"/>
                  </a:lnTo>
                  <a:lnTo>
                    <a:pt x="47018" y="163011"/>
                  </a:lnTo>
                  <a:lnTo>
                    <a:pt x="27062" y="201025"/>
                  </a:lnTo>
                  <a:lnTo>
                    <a:pt x="12301" y="241652"/>
                  </a:lnTo>
                  <a:lnTo>
                    <a:pt x="3143" y="284502"/>
                  </a:lnTo>
                  <a:lnTo>
                    <a:pt x="0" y="329183"/>
                  </a:lnTo>
                  <a:lnTo>
                    <a:pt x="3143" y="373865"/>
                  </a:lnTo>
                  <a:lnTo>
                    <a:pt x="12301" y="416715"/>
                  </a:lnTo>
                  <a:lnTo>
                    <a:pt x="27062" y="457342"/>
                  </a:lnTo>
                  <a:lnTo>
                    <a:pt x="47018" y="495356"/>
                  </a:lnTo>
                  <a:lnTo>
                    <a:pt x="71757" y="530364"/>
                  </a:lnTo>
                  <a:lnTo>
                    <a:pt x="100869" y="561975"/>
                  </a:lnTo>
                  <a:lnTo>
                    <a:pt x="133945" y="589796"/>
                  </a:lnTo>
                  <a:lnTo>
                    <a:pt x="170575" y="613438"/>
                  </a:lnTo>
                  <a:lnTo>
                    <a:pt x="210347" y="632507"/>
                  </a:lnTo>
                  <a:lnTo>
                    <a:pt x="252853" y="646613"/>
                  </a:lnTo>
                  <a:lnTo>
                    <a:pt x="297682" y="655364"/>
                  </a:lnTo>
                  <a:lnTo>
                    <a:pt x="344424" y="658367"/>
                  </a:lnTo>
                  <a:lnTo>
                    <a:pt x="391165" y="655364"/>
                  </a:lnTo>
                  <a:lnTo>
                    <a:pt x="435994" y="646613"/>
                  </a:lnTo>
                  <a:lnTo>
                    <a:pt x="478500" y="632507"/>
                  </a:lnTo>
                  <a:lnTo>
                    <a:pt x="518272" y="613438"/>
                  </a:lnTo>
                  <a:lnTo>
                    <a:pt x="554902" y="589796"/>
                  </a:lnTo>
                  <a:lnTo>
                    <a:pt x="587978" y="561974"/>
                  </a:lnTo>
                  <a:lnTo>
                    <a:pt x="617090" y="530364"/>
                  </a:lnTo>
                  <a:lnTo>
                    <a:pt x="641829" y="495356"/>
                  </a:lnTo>
                  <a:lnTo>
                    <a:pt x="661785" y="457342"/>
                  </a:lnTo>
                  <a:lnTo>
                    <a:pt x="676546" y="416715"/>
                  </a:lnTo>
                  <a:lnTo>
                    <a:pt x="685704" y="373865"/>
                  </a:lnTo>
                  <a:lnTo>
                    <a:pt x="688848" y="329183"/>
                  </a:lnTo>
                  <a:lnTo>
                    <a:pt x="685704" y="284502"/>
                  </a:lnTo>
                  <a:lnTo>
                    <a:pt x="676546" y="241652"/>
                  </a:lnTo>
                  <a:lnTo>
                    <a:pt x="661785" y="201025"/>
                  </a:lnTo>
                  <a:lnTo>
                    <a:pt x="641829" y="163011"/>
                  </a:lnTo>
                  <a:lnTo>
                    <a:pt x="617090" y="128003"/>
                  </a:lnTo>
                  <a:lnTo>
                    <a:pt x="587978" y="96392"/>
                  </a:lnTo>
                  <a:lnTo>
                    <a:pt x="554902" y="68571"/>
                  </a:lnTo>
                  <a:lnTo>
                    <a:pt x="518272" y="44929"/>
                  </a:lnTo>
                  <a:lnTo>
                    <a:pt x="478500" y="25860"/>
                  </a:lnTo>
                  <a:lnTo>
                    <a:pt x="435994" y="11754"/>
                  </a:lnTo>
                  <a:lnTo>
                    <a:pt x="391165" y="3003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228331" y="2731007"/>
              <a:ext cx="688975" cy="658495"/>
            </a:xfrm>
            <a:custGeom>
              <a:avLst/>
              <a:gdLst/>
              <a:ahLst/>
              <a:cxnLst/>
              <a:rect l="l" t="t" r="r" b="b"/>
              <a:pathLst>
                <a:path w="688975" h="658495">
                  <a:moveTo>
                    <a:pt x="0" y="329183"/>
                  </a:moveTo>
                  <a:lnTo>
                    <a:pt x="3143" y="284502"/>
                  </a:lnTo>
                  <a:lnTo>
                    <a:pt x="12301" y="241652"/>
                  </a:lnTo>
                  <a:lnTo>
                    <a:pt x="27062" y="201025"/>
                  </a:lnTo>
                  <a:lnTo>
                    <a:pt x="47018" y="163011"/>
                  </a:lnTo>
                  <a:lnTo>
                    <a:pt x="71757" y="128003"/>
                  </a:lnTo>
                  <a:lnTo>
                    <a:pt x="100869" y="96393"/>
                  </a:lnTo>
                  <a:lnTo>
                    <a:pt x="133945" y="68571"/>
                  </a:lnTo>
                  <a:lnTo>
                    <a:pt x="170575" y="44929"/>
                  </a:lnTo>
                  <a:lnTo>
                    <a:pt x="210347" y="25860"/>
                  </a:lnTo>
                  <a:lnTo>
                    <a:pt x="252853" y="11754"/>
                  </a:lnTo>
                  <a:lnTo>
                    <a:pt x="297682" y="3003"/>
                  </a:lnTo>
                  <a:lnTo>
                    <a:pt x="344424" y="0"/>
                  </a:lnTo>
                  <a:lnTo>
                    <a:pt x="391165" y="3003"/>
                  </a:lnTo>
                  <a:lnTo>
                    <a:pt x="435994" y="11754"/>
                  </a:lnTo>
                  <a:lnTo>
                    <a:pt x="478500" y="25860"/>
                  </a:lnTo>
                  <a:lnTo>
                    <a:pt x="518272" y="44929"/>
                  </a:lnTo>
                  <a:lnTo>
                    <a:pt x="554902" y="68571"/>
                  </a:lnTo>
                  <a:lnTo>
                    <a:pt x="587978" y="96392"/>
                  </a:lnTo>
                  <a:lnTo>
                    <a:pt x="617090" y="128003"/>
                  </a:lnTo>
                  <a:lnTo>
                    <a:pt x="641829" y="163011"/>
                  </a:lnTo>
                  <a:lnTo>
                    <a:pt x="661785" y="201025"/>
                  </a:lnTo>
                  <a:lnTo>
                    <a:pt x="676546" y="241652"/>
                  </a:lnTo>
                  <a:lnTo>
                    <a:pt x="685704" y="284502"/>
                  </a:lnTo>
                  <a:lnTo>
                    <a:pt x="688848" y="329183"/>
                  </a:lnTo>
                  <a:lnTo>
                    <a:pt x="685704" y="373865"/>
                  </a:lnTo>
                  <a:lnTo>
                    <a:pt x="676546" y="416715"/>
                  </a:lnTo>
                  <a:lnTo>
                    <a:pt x="661785" y="457342"/>
                  </a:lnTo>
                  <a:lnTo>
                    <a:pt x="641829" y="495356"/>
                  </a:lnTo>
                  <a:lnTo>
                    <a:pt x="617090" y="530364"/>
                  </a:lnTo>
                  <a:lnTo>
                    <a:pt x="587978" y="561974"/>
                  </a:lnTo>
                  <a:lnTo>
                    <a:pt x="554902" y="589796"/>
                  </a:lnTo>
                  <a:lnTo>
                    <a:pt x="518272" y="613438"/>
                  </a:lnTo>
                  <a:lnTo>
                    <a:pt x="478500" y="632507"/>
                  </a:lnTo>
                  <a:lnTo>
                    <a:pt x="435994" y="646613"/>
                  </a:lnTo>
                  <a:lnTo>
                    <a:pt x="391165" y="655364"/>
                  </a:lnTo>
                  <a:lnTo>
                    <a:pt x="344424" y="658367"/>
                  </a:lnTo>
                  <a:lnTo>
                    <a:pt x="297682" y="655364"/>
                  </a:lnTo>
                  <a:lnTo>
                    <a:pt x="252853" y="646613"/>
                  </a:lnTo>
                  <a:lnTo>
                    <a:pt x="210347" y="632507"/>
                  </a:lnTo>
                  <a:lnTo>
                    <a:pt x="170575" y="613438"/>
                  </a:lnTo>
                  <a:lnTo>
                    <a:pt x="133945" y="589796"/>
                  </a:lnTo>
                  <a:lnTo>
                    <a:pt x="100869" y="561975"/>
                  </a:lnTo>
                  <a:lnTo>
                    <a:pt x="71757" y="530364"/>
                  </a:lnTo>
                  <a:lnTo>
                    <a:pt x="47018" y="495356"/>
                  </a:lnTo>
                  <a:lnTo>
                    <a:pt x="27062" y="457342"/>
                  </a:lnTo>
                  <a:lnTo>
                    <a:pt x="12301" y="416715"/>
                  </a:lnTo>
                  <a:lnTo>
                    <a:pt x="3143" y="373865"/>
                  </a:lnTo>
                  <a:lnTo>
                    <a:pt x="0" y="32918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228331" y="3584447"/>
              <a:ext cx="688975" cy="657225"/>
            </a:xfrm>
            <a:custGeom>
              <a:avLst/>
              <a:gdLst/>
              <a:ahLst/>
              <a:cxnLst/>
              <a:rect l="l" t="t" r="r" b="b"/>
              <a:pathLst>
                <a:path w="688975" h="657225">
                  <a:moveTo>
                    <a:pt x="344424" y="0"/>
                  </a:moveTo>
                  <a:lnTo>
                    <a:pt x="297682" y="2998"/>
                  </a:lnTo>
                  <a:lnTo>
                    <a:pt x="252853" y="11733"/>
                  </a:lnTo>
                  <a:lnTo>
                    <a:pt x="210347" y="25812"/>
                  </a:lnTo>
                  <a:lnTo>
                    <a:pt x="170575" y="44845"/>
                  </a:lnTo>
                  <a:lnTo>
                    <a:pt x="133945" y="68438"/>
                  </a:lnTo>
                  <a:lnTo>
                    <a:pt x="100869" y="96202"/>
                  </a:lnTo>
                  <a:lnTo>
                    <a:pt x="71757" y="127744"/>
                  </a:lnTo>
                  <a:lnTo>
                    <a:pt x="47018" y="162672"/>
                  </a:lnTo>
                  <a:lnTo>
                    <a:pt x="27062" y="200596"/>
                  </a:lnTo>
                  <a:lnTo>
                    <a:pt x="12301" y="241123"/>
                  </a:lnTo>
                  <a:lnTo>
                    <a:pt x="3143" y="283862"/>
                  </a:lnTo>
                  <a:lnTo>
                    <a:pt x="0" y="328421"/>
                  </a:lnTo>
                  <a:lnTo>
                    <a:pt x="3143" y="372981"/>
                  </a:lnTo>
                  <a:lnTo>
                    <a:pt x="12301" y="415720"/>
                  </a:lnTo>
                  <a:lnTo>
                    <a:pt x="27062" y="456247"/>
                  </a:lnTo>
                  <a:lnTo>
                    <a:pt x="47018" y="494171"/>
                  </a:lnTo>
                  <a:lnTo>
                    <a:pt x="71757" y="529099"/>
                  </a:lnTo>
                  <a:lnTo>
                    <a:pt x="100869" y="560641"/>
                  </a:lnTo>
                  <a:lnTo>
                    <a:pt x="133945" y="588405"/>
                  </a:lnTo>
                  <a:lnTo>
                    <a:pt x="170575" y="611998"/>
                  </a:lnTo>
                  <a:lnTo>
                    <a:pt x="210347" y="631031"/>
                  </a:lnTo>
                  <a:lnTo>
                    <a:pt x="252853" y="645110"/>
                  </a:lnTo>
                  <a:lnTo>
                    <a:pt x="297682" y="653845"/>
                  </a:lnTo>
                  <a:lnTo>
                    <a:pt x="344424" y="656844"/>
                  </a:lnTo>
                  <a:lnTo>
                    <a:pt x="391165" y="653845"/>
                  </a:lnTo>
                  <a:lnTo>
                    <a:pt x="435994" y="645110"/>
                  </a:lnTo>
                  <a:lnTo>
                    <a:pt x="478500" y="631031"/>
                  </a:lnTo>
                  <a:lnTo>
                    <a:pt x="518272" y="611998"/>
                  </a:lnTo>
                  <a:lnTo>
                    <a:pt x="554902" y="588405"/>
                  </a:lnTo>
                  <a:lnTo>
                    <a:pt x="587978" y="560641"/>
                  </a:lnTo>
                  <a:lnTo>
                    <a:pt x="617090" y="529099"/>
                  </a:lnTo>
                  <a:lnTo>
                    <a:pt x="641829" y="494171"/>
                  </a:lnTo>
                  <a:lnTo>
                    <a:pt x="661785" y="456247"/>
                  </a:lnTo>
                  <a:lnTo>
                    <a:pt x="676546" y="415720"/>
                  </a:lnTo>
                  <a:lnTo>
                    <a:pt x="685704" y="372981"/>
                  </a:lnTo>
                  <a:lnTo>
                    <a:pt x="688848" y="328421"/>
                  </a:lnTo>
                  <a:lnTo>
                    <a:pt x="685704" y="283862"/>
                  </a:lnTo>
                  <a:lnTo>
                    <a:pt x="676546" y="241123"/>
                  </a:lnTo>
                  <a:lnTo>
                    <a:pt x="661785" y="200596"/>
                  </a:lnTo>
                  <a:lnTo>
                    <a:pt x="641829" y="162672"/>
                  </a:lnTo>
                  <a:lnTo>
                    <a:pt x="617090" y="127744"/>
                  </a:lnTo>
                  <a:lnTo>
                    <a:pt x="587978" y="96202"/>
                  </a:lnTo>
                  <a:lnTo>
                    <a:pt x="554902" y="68438"/>
                  </a:lnTo>
                  <a:lnTo>
                    <a:pt x="518272" y="44845"/>
                  </a:lnTo>
                  <a:lnTo>
                    <a:pt x="478500" y="25812"/>
                  </a:lnTo>
                  <a:lnTo>
                    <a:pt x="435994" y="11733"/>
                  </a:lnTo>
                  <a:lnTo>
                    <a:pt x="391165" y="2998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228331" y="3584447"/>
              <a:ext cx="688975" cy="657225"/>
            </a:xfrm>
            <a:custGeom>
              <a:avLst/>
              <a:gdLst/>
              <a:ahLst/>
              <a:cxnLst/>
              <a:rect l="l" t="t" r="r" b="b"/>
              <a:pathLst>
                <a:path w="688975" h="657225">
                  <a:moveTo>
                    <a:pt x="0" y="328421"/>
                  </a:moveTo>
                  <a:lnTo>
                    <a:pt x="3143" y="283862"/>
                  </a:lnTo>
                  <a:lnTo>
                    <a:pt x="12301" y="241123"/>
                  </a:lnTo>
                  <a:lnTo>
                    <a:pt x="27062" y="200596"/>
                  </a:lnTo>
                  <a:lnTo>
                    <a:pt x="47018" y="162672"/>
                  </a:lnTo>
                  <a:lnTo>
                    <a:pt x="71757" y="127744"/>
                  </a:lnTo>
                  <a:lnTo>
                    <a:pt x="100869" y="96202"/>
                  </a:lnTo>
                  <a:lnTo>
                    <a:pt x="133945" y="68438"/>
                  </a:lnTo>
                  <a:lnTo>
                    <a:pt x="170575" y="44845"/>
                  </a:lnTo>
                  <a:lnTo>
                    <a:pt x="210347" y="25812"/>
                  </a:lnTo>
                  <a:lnTo>
                    <a:pt x="252853" y="11733"/>
                  </a:lnTo>
                  <a:lnTo>
                    <a:pt x="297682" y="2998"/>
                  </a:lnTo>
                  <a:lnTo>
                    <a:pt x="344424" y="0"/>
                  </a:lnTo>
                  <a:lnTo>
                    <a:pt x="391165" y="2998"/>
                  </a:lnTo>
                  <a:lnTo>
                    <a:pt x="435994" y="11733"/>
                  </a:lnTo>
                  <a:lnTo>
                    <a:pt x="478500" y="25812"/>
                  </a:lnTo>
                  <a:lnTo>
                    <a:pt x="518272" y="44845"/>
                  </a:lnTo>
                  <a:lnTo>
                    <a:pt x="554902" y="68438"/>
                  </a:lnTo>
                  <a:lnTo>
                    <a:pt x="587978" y="96202"/>
                  </a:lnTo>
                  <a:lnTo>
                    <a:pt x="617090" y="127744"/>
                  </a:lnTo>
                  <a:lnTo>
                    <a:pt x="641829" y="162672"/>
                  </a:lnTo>
                  <a:lnTo>
                    <a:pt x="661785" y="200596"/>
                  </a:lnTo>
                  <a:lnTo>
                    <a:pt x="676546" y="241123"/>
                  </a:lnTo>
                  <a:lnTo>
                    <a:pt x="685704" y="283862"/>
                  </a:lnTo>
                  <a:lnTo>
                    <a:pt x="688848" y="328421"/>
                  </a:lnTo>
                  <a:lnTo>
                    <a:pt x="685704" y="372981"/>
                  </a:lnTo>
                  <a:lnTo>
                    <a:pt x="676546" y="415720"/>
                  </a:lnTo>
                  <a:lnTo>
                    <a:pt x="661785" y="456247"/>
                  </a:lnTo>
                  <a:lnTo>
                    <a:pt x="641829" y="494171"/>
                  </a:lnTo>
                  <a:lnTo>
                    <a:pt x="617090" y="529099"/>
                  </a:lnTo>
                  <a:lnTo>
                    <a:pt x="587978" y="560641"/>
                  </a:lnTo>
                  <a:lnTo>
                    <a:pt x="554902" y="588405"/>
                  </a:lnTo>
                  <a:lnTo>
                    <a:pt x="518272" y="611998"/>
                  </a:lnTo>
                  <a:lnTo>
                    <a:pt x="478500" y="631031"/>
                  </a:lnTo>
                  <a:lnTo>
                    <a:pt x="435994" y="645110"/>
                  </a:lnTo>
                  <a:lnTo>
                    <a:pt x="391165" y="653845"/>
                  </a:lnTo>
                  <a:lnTo>
                    <a:pt x="344424" y="656844"/>
                  </a:lnTo>
                  <a:lnTo>
                    <a:pt x="297682" y="653845"/>
                  </a:lnTo>
                  <a:lnTo>
                    <a:pt x="252853" y="645110"/>
                  </a:lnTo>
                  <a:lnTo>
                    <a:pt x="210347" y="631031"/>
                  </a:lnTo>
                  <a:lnTo>
                    <a:pt x="170575" y="611998"/>
                  </a:lnTo>
                  <a:lnTo>
                    <a:pt x="133945" y="588405"/>
                  </a:lnTo>
                  <a:lnTo>
                    <a:pt x="100869" y="560641"/>
                  </a:lnTo>
                  <a:lnTo>
                    <a:pt x="71757" y="529099"/>
                  </a:lnTo>
                  <a:lnTo>
                    <a:pt x="47018" y="494171"/>
                  </a:lnTo>
                  <a:lnTo>
                    <a:pt x="27062" y="456247"/>
                  </a:lnTo>
                  <a:lnTo>
                    <a:pt x="12301" y="415720"/>
                  </a:lnTo>
                  <a:lnTo>
                    <a:pt x="3143" y="372981"/>
                  </a:lnTo>
                  <a:lnTo>
                    <a:pt x="0" y="32842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63240" y="1772411"/>
              <a:ext cx="5517515" cy="2506980"/>
            </a:xfrm>
            <a:custGeom>
              <a:avLst/>
              <a:gdLst/>
              <a:ahLst/>
              <a:cxnLst/>
              <a:rect l="l" t="t" r="r" b="b"/>
              <a:pathLst>
                <a:path w="5517515" h="2506979">
                  <a:moveTo>
                    <a:pt x="663575" y="2139696"/>
                  </a:moveTo>
                  <a:lnTo>
                    <a:pt x="650875" y="2133346"/>
                  </a:lnTo>
                  <a:lnTo>
                    <a:pt x="587375" y="2101596"/>
                  </a:lnTo>
                  <a:lnTo>
                    <a:pt x="587375" y="2133346"/>
                  </a:lnTo>
                  <a:lnTo>
                    <a:pt x="0" y="2133346"/>
                  </a:lnTo>
                  <a:lnTo>
                    <a:pt x="0" y="2146046"/>
                  </a:lnTo>
                  <a:lnTo>
                    <a:pt x="587375" y="2146046"/>
                  </a:lnTo>
                  <a:lnTo>
                    <a:pt x="587375" y="2177796"/>
                  </a:lnTo>
                  <a:lnTo>
                    <a:pt x="650875" y="2146046"/>
                  </a:lnTo>
                  <a:lnTo>
                    <a:pt x="663575" y="2139696"/>
                  </a:lnTo>
                  <a:close/>
                </a:path>
                <a:path w="5517515" h="2506979">
                  <a:moveTo>
                    <a:pt x="663575" y="1287780"/>
                  </a:moveTo>
                  <a:lnTo>
                    <a:pt x="650875" y="1281430"/>
                  </a:lnTo>
                  <a:lnTo>
                    <a:pt x="587375" y="1249680"/>
                  </a:lnTo>
                  <a:lnTo>
                    <a:pt x="587375" y="1281430"/>
                  </a:lnTo>
                  <a:lnTo>
                    <a:pt x="0" y="1281430"/>
                  </a:lnTo>
                  <a:lnTo>
                    <a:pt x="0" y="1294130"/>
                  </a:lnTo>
                  <a:lnTo>
                    <a:pt x="587375" y="1294130"/>
                  </a:lnTo>
                  <a:lnTo>
                    <a:pt x="587375" y="1325880"/>
                  </a:lnTo>
                  <a:lnTo>
                    <a:pt x="650875" y="1294130"/>
                  </a:lnTo>
                  <a:lnTo>
                    <a:pt x="663575" y="1287780"/>
                  </a:lnTo>
                  <a:close/>
                </a:path>
                <a:path w="5517515" h="2506979">
                  <a:moveTo>
                    <a:pt x="663575" y="435864"/>
                  </a:moveTo>
                  <a:lnTo>
                    <a:pt x="650875" y="429514"/>
                  </a:lnTo>
                  <a:lnTo>
                    <a:pt x="587375" y="397764"/>
                  </a:lnTo>
                  <a:lnTo>
                    <a:pt x="587375" y="429514"/>
                  </a:lnTo>
                  <a:lnTo>
                    <a:pt x="0" y="429514"/>
                  </a:lnTo>
                  <a:lnTo>
                    <a:pt x="0" y="442214"/>
                  </a:lnTo>
                  <a:lnTo>
                    <a:pt x="587375" y="442214"/>
                  </a:lnTo>
                  <a:lnTo>
                    <a:pt x="587375" y="473964"/>
                  </a:lnTo>
                  <a:lnTo>
                    <a:pt x="650875" y="442214"/>
                  </a:lnTo>
                  <a:lnTo>
                    <a:pt x="663575" y="435864"/>
                  </a:lnTo>
                  <a:close/>
                </a:path>
                <a:path w="5517515" h="2506979">
                  <a:moveTo>
                    <a:pt x="1834261" y="120650"/>
                  </a:moveTo>
                  <a:lnTo>
                    <a:pt x="1828749" y="98806"/>
                  </a:lnTo>
                  <a:lnTo>
                    <a:pt x="1813433" y="38100"/>
                  </a:lnTo>
                  <a:lnTo>
                    <a:pt x="1787474" y="44691"/>
                  </a:lnTo>
                  <a:lnTo>
                    <a:pt x="1787474" y="126822"/>
                  </a:lnTo>
                  <a:lnTo>
                    <a:pt x="1661210" y="703516"/>
                  </a:lnTo>
                  <a:lnTo>
                    <a:pt x="1658086" y="700722"/>
                  </a:lnTo>
                  <a:lnTo>
                    <a:pt x="1658086" y="717816"/>
                  </a:lnTo>
                  <a:lnTo>
                    <a:pt x="1587474" y="1040307"/>
                  </a:lnTo>
                  <a:lnTo>
                    <a:pt x="1581785" y="1025182"/>
                  </a:lnTo>
                  <a:lnTo>
                    <a:pt x="1581785" y="1061237"/>
                  </a:lnTo>
                  <a:lnTo>
                    <a:pt x="1578305" y="1064564"/>
                  </a:lnTo>
                  <a:lnTo>
                    <a:pt x="1578305" y="1082179"/>
                  </a:lnTo>
                  <a:lnTo>
                    <a:pt x="1542783" y="1244422"/>
                  </a:lnTo>
                  <a:lnTo>
                    <a:pt x="1536382" y="1216126"/>
                  </a:lnTo>
                  <a:lnTo>
                    <a:pt x="1536382" y="1273657"/>
                  </a:lnTo>
                  <a:lnTo>
                    <a:pt x="1507807" y="1404175"/>
                  </a:lnTo>
                  <a:lnTo>
                    <a:pt x="1504784" y="1401749"/>
                  </a:lnTo>
                  <a:lnTo>
                    <a:pt x="1504784" y="1418031"/>
                  </a:lnTo>
                  <a:lnTo>
                    <a:pt x="1471002" y="1572323"/>
                  </a:lnTo>
                  <a:lnTo>
                    <a:pt x="1367917" y="1307693"/>
                  </a:lnTo>
                  <a:lnTo>
                    <a:pt x="1504784" y="1418031"/>
                  </a:lnTo>
                  <a:lnTo>
                    <a:pt x="1504784" y="1401749"/>
                  </a:lnTo>
                  <a:lnTo>
                    <a:pt x="1363218" y="1287640"/>
                  </a:lnTo>
                  <a:lnTo>
                    <a:pt x="1508213" y="1149146"/>
                  </a:lnTo>
                  <a:lnTo>
                    <a:pt x="1536382" y="1273657"/>
                  </a:lnTo>
                  <a:lnTo>
                    <a:pt x="1536382" y="1216126"/>
                  </a:lnTo>
                  <a:lnTo>
                    <a:pt x="1518920" y="1138910"/>
                  </a:lnTo>
                  <a:lnTo>
                    <a:pt x="1578305" y="1082179"/>
                  </a:lnTo>
                  <a:lnTo>
                    <a:pt x="1578305" y="1064564"/>
                  </a:lnTo>
                  <a:lnTo>
                    <a:pt x="1515630" y="1124381"/>
                  </a:lnTo>
                  <a:lnTo>
                    <a:pt x="1504924" y="1077061"/>
                  </a:lnTo>
                  <a:lnTo>
                    <a:pt x="1504924" y="1134618"/>
                  </a:lnTo>
                  <a:lnTo>
                    <a:pt x="1368450" y="1264894"/>
                  </a:lnTo>
                  <a:lnTo>
                    <a:pt x="1471231" y="985748"/>
                  </a:lnTo>
                  <a:lnTo>
                    <a:pt x="1504924" y="1134618"/>
                  </a:lnTo>
                  <a:lnTo>
                    <a:pt x="1504924" y="1077061"/>
                  </a:lnTo>
                  <a:lnTo>
                    <a:pt x="1479308" y="963815"/>
                  </a:lnTo>
                  <a:lnTo>
                    <a:pt x="1511858" y="875398"/>
                  </a:lnTo>
                  <a:lnTo>
                    <a:pt x="1581785" y="1061237"/>
                  </a:lnTo>
                  <a:lnTo>
                    <a:pt x="1581785" y="1025182"/>
                  </a:lnTo>
                  <a:lnTo>
                    <a:pt x="1518589" y="857135"/>
                  </a:lnTo>
                  <a:lnTo>
                    <a:pt x="1591779" y="658317"/>
                  </a:lnTo>
                  <a:lnTo>
                    <a:pt x="1658086" y="717816"/>
                  </a:lnTo>
                  <a:lnTo>
                    <a:pt x="1658086" y="700722"/>
                  </a:lnTo>
                  <a:lnTo>
                    <a:pt x="1596504" y="645490"/>
                  </a:lnTo>
                  <a:lnTo>
                    <a:pt x="1787474" y="126822"/>
                  </a:lnTo>
                  <a:lnTo>
                    <a:pt x="1787474" y="44691"/>
                  </a:lnTo>
                  <a:lnTo>
                    <a:pt x="1778571" y="46951"/>
                  </a:lnTo>
                  <a:lnTo>
                    <a:pt x="1778571" y="114300"/>
                  </a:lnTo>
                  <a:lnTo>
                    <a:pt x="1586331" y="636358"/>
                  </a:lnTo>
                  <a:lnTo>
                    <a:pt x="1581607" y="632129"/>
                  </a:lnTo>
                  <a:lnTo>
                    <a:pt x="1581607" y="649185"/>
                  </a:lnTo>
                  <a:lnTo>
                    <a:pt x="1511731" y="838923"/>
                  </a:lnTo>
                  <a:lnTo>
                    <a:pt x="1505013" y="821067"/>
                  </a:lnTo>
                  <a:lnTo>
                    <a:pt x="1505013" y="857186"/>
                  </a:lnTo>
                  <a:lnTo>
                    <a:pt x="1474139" y="941006"/>
                  </a:lnTo>
                  <a:lnTo>
                    <a:pt x="1380007" y="524979"/>
                  </a:lnTo>
                  <a:lnTo>
                    <a:pt x="1505013" y="857186"/>
                  </a:lnTo>
                  <a:lnTo>
                    <a:pt x="1505013" y="821067"/>
                  </a:lnTo>
                  <a:lnTo>
                    <a:pt x="1368412" y="457885"/>
                  </a:lnTo>
                  <a:lnTo>
                    <a:pt x="1581607" y="649185"/>
                  </a:lnTo>
                  <a:lnTo>
                    <a:pt x="1581607" y="632129"/>
                  </a:lnTo>
                  <a:lnTo>
                    <a:pt x="1362760" y="435889"/>
                  </a:lnTo>
                  <a:lnTo>
                    <a:pt x="1754365" y="97523"/>
                  </a:lnTo>
                  <a:lnTo>
                    <a:pt x="1762848" y="100672"/>
                  </a:lnTo>
                  <a:lnTo>
                    <a:pt x="1759839" y="104394"/>
                  </a:lnTo>
                  <a:lnTo>
                    <a:pt x="1772373" y="107149"/>
                  </a:lnTo>
                  <a:lnTo>
                    <a:pt x="1778571" y="114300"/>
                  </a:lnTo>
                  <a:lnTo>
                    <a:pt x="1778571" y="46951"/>
                  </a:lnTo>
                  <a:lnTo>
                    <a:pt x="1730883" y="59055"/>
                  </a:lnTo>
                  <a:lnTo>
                    <a:pt x="1751634" y="83096"/>
                  </a:lnTo>
                  <a:lnTo>
                    <a:pt x="1349121" y="430784"/>
                  </a:lnTo>
                  <a:lnTo>
                    <a:pt x="1353413" y="435749"/>
                  </a:lnTo>
                  <a:lnTo>
                    <a:pt x="1353299" y="435876"/>
                  </a:lnTo>
                  <a:lnTo>
                    <a:pt x="1347089" y="437261"/>
                  </a:lnTo>
                  <a:lnTo>
                    <a:pt x="1466062" y="962939"/>
                  </a:lnTo>
                  <a:lnTo>
                    <a:pt x="1347343" y="1285367"/>
                  </a:lnTo>
                  <a:lnTo>
                    <a:pt x="1352359" y="1287246"/>
                  </a:lnTo>
                  <a:lnTo>
                    <a:pt x="1352981" y="1287907"/>
                  </a:lnTo>
                  <a:lnTo>
                    <a:pt x="1347343" y="1290066"/>
                  </a:lnTo>
                  <a:lnTo>
                    <a:pt x="1466075" y="1594802"/>
                  </a:lnTo>
                  <a:lnTo>
                    <a:pt x="1347089" y="2138299"/>
                  </a:lnTo>
                  <a:lnTo>
                    <a:pt x="1348663" y="2138642"/>
                  </a:lnTo>
                  <a:lnTo>
                    <a:pt x="1352270" y="2139912"/>
                  </a:lnTo>
                  <a:lnTo>
                    <a:pt x="1352791" y="2140420"/>
                  </a:lnTo>
                  <a:lnTo>
                    <a:pt x="1349629" y="2144903"/>
                  </a:lnTo>
                  <a:lnTo>
                    <a:pt x="1747697" y="2429472"/>
                  </a:lnTo>
                  <a:lnTo>
                    <a:pt x="1729232" y="2455291"/>
                  </a:lnTo>
                  <a:lnTo>
                    <a:pt x="1813179" y="2468588"/>
                  </a:lnTo>
                  <a:lnTo>
                    <a:pt x="1813433" y="2468880"/>
                  </a:lnTo>
                  <a:lnTo>
                    <a:pt x="1828317" y="2408301"/>
                  </a:lnTo>
                  <a:lnTo>
                    <a:pt x="1833753" y="2386203"/>
                  </a:lnTo>
                  <a:lnTo>
                    <a:pt x="1820697" y="2389162"/>
                  </a:lnTo>
                  <a:lnTo>
                    <a:pt x="1821180" y="2383917"/>
                  </a:lnTo>
                  <a:lnTo>
                    <a:pt x="1802320" y="2391283"/>
                  </a:lnTo>
                  <a:lnTo>
                    <a:pt x="1788452" y="2330005"/>
                  </a:lnTo>
                  <a:lnTo>
                    <a:pt x="1788452" y="2387219"/>
                  </a:lnTo>
                  <a:lnTo>
                    <a:pt x="1779257" y="2363622"/>
                  </a:lnTo>
                  <a:lnTo>
                    <a:pt x="1779257" y="2398509"/>
                  </a:lnTo>
                  <a:lnTo>
                    <a:pt x="1776615" y="2399106"/>
                  </a:lnTo>
                  <a:lnTo>
                    <a:pt x="1773555" y="2393315"/>
                  </a:lnTo>
                  <a:lnTo>
                    <a:pt x="1768030" y="2401049"/>
                  </a:lnTo>
                  <a:lnTo>
                    <a:pt x="1759458" y="2402967"/>
                  </a:lnTo>
                  <a:lnTo>
                    <a:pt x="1762569" y="2406777"/>
                  </a:lnTo>
                  <a:lnTo>
                    <a:pt x="1750187" y="2411603"/>
                  </a:lnTo>
                  <a:lnTo>
                    <a:pt x="1756422" y="2417254"/>
                  </a:lnTo>
                  <a:lnTo>
                    <a:pt x="1755051" y="2419185"/>
                  </a:lnTo>
                  <a:lnTo>
                    <a:pt x="1363649" y="2139251"/>
                  </a:lnTo>
                  <a:lnTo>
                    <a:pt x="1587119" y="1905482"/>
                  </a:lnTo>
                  <a:lnTo>
                    <a:pt x="1779257" y="2398509"/>
                  </a:lnTo>
                  <a:lnTo>
                    <a:pt x="1779257" y="2363622"/>
                  </a:lnTo>
                  <a:lnTo>
                    <a:pt x="1596821" y="1895348"/>
                  </a:lnTo>
                  <a:lnTo>
                    <a:pt x="1661731" y="1827441"/>
                  </a:lnTo>
                  <a:lnTo>
                    <a:pt x="1788452" y="2387219"/>
                  </a:lnTo>
                  <a:lnTo>
                    <a:pt x="1788452" y="2330005"/>
                  </a:lnTo>
                  <a:lnTo>
                    <a:pt x="1672234" y="1816455"/>
                  </a:lnTo>
                  <a:lnTo>
                    <a:pt x="1765312" y="1719084"/>
                  </a:lnTo>
                  <a:lnTo>
                    <a:pt x="1788287" y="1741043"/>
                  </a:lnTo>
                  <a:lnTo>
                    <a:pt x="1800593" y="1701165"/>
                  </a:lnTo>
                  <a:lnTo>
                    <a:pt x="1813433" y="1659636"/>
                  </a:lnTo>
                  <a:lnTo>
                    <a:pt x="1733169" y="1688338"/>
                  </a:lnTo>
                  <a:lnTo>
                    <a:pt x="1756156" y="1710334"/>
                  </a:lnTo>
                  <a:lnTo>
                    <a:pt x="1668881" y="1801634"/>
                  </a:lnTo>
                  <a:lnTo>
                    <a:pt x="1658366" y="1755165"/>
                  </a:lnTo>
                  <a:lnTo>
                    <a:pt x="1658366" y="1812620"/>
                  </a:lnTo>
                  <a:lnTo>
                    <a:pt x="1591741" y="1882317"/>
                  </a:lnTo>
                  <a:lnTo>
                    <a:pt x="1582051" y="1857451"/>
                  </a:lnTo>
                  <a:lnTo>
                    <a:pt x="1582051" y="1892465"/>
                  </a:lnTo>
                  <a:lnTo>
                    <a:pt x="1368856" y="2115477"/>
                  </a:lnTo>
                  <a:lnTo>
                    <a:pt x="1512189" y="1713179"/>
                  </a:lnTo>
                  <a:lnTo>
                    <a:pt x="1582051" y="1892465"/>
                  </a:lnTo>
                  <a:lnTo>
                    <a:pt x="1582051" y="1857451"/>
                  </a:lnTo>
                  <a:lnTo>
                    <a:pt x="1518716" y="1694853"/>
                  </a:lnTo>
                  <a:lnTo>
                    <a:pt x="1587817" y="1500911"/>
                  </a:lnTo>
                  <a:lnTo>
                    <a:pt x="1658366" y="1812620"/>
                  </a:lnTo>
                  <a:lnTo>
                    <a:pt x="1658366" y="1755165"/>
                  </a:lnTo>
                  <a:lnTo>
                    <a:pt x="1599323" y="1494218"/>
                  </a:lnTo>
                  <a:lnTo>
                    <a:pt x="1750072" y="1615732"/>
                  </a:lnTo>
                  <a:lnTo>
                    <a:pt x="1730121" y="1640459"/>
                  </a:lnTo>
                  <a:lnTo>
                    <a:pt x="1813242" y="1658581"/>
                  </a:lnTo>
                  <a:lnTo>
                    <a:pt x="1813433" y="1658747"/>
                  </a:lnTo>
                  <a:lnTo>
                    <a:pt x="1819351" y="1601470"/>
                  </a:lnTo>
                  <a:lnTo>
                    <a:pt x="1822196" y="1574038"/>
                  </a:lnTo>
                  <a:lnTo>
                    <a:pt x="1792478" y="1585226"/>
                  </a:lnTo>
                  <a:lnTo>
                    <a:pt x="1777619" y="1545742"/>
                  </a:lnTo>
                  <a:lnTo>
                    <a:pt x="1777619" y="1581619"/>
                  </a:lnTo>
                  <a:lnTo>
                    <a:pt x="1766963" y="1594815"/>
                  </a:lnTo>
                  <a:lnTo>
                    <a:pt x="1751571" y="1600606"/>
                  </a:lnTo>
                  <a:lnTo>
                    <a:pt x="1596745" y="1475854"/>
                  </a:lnTo>
                  <a:lnTo>
                    <a:pt x="1665351" y="1283322"/>
                  </a:lnTo>
                  <a:lnTo>
                    <a:pt x="1777619" y="1581619"/>
                  </a:lnTo>
                  <a:lnTo>
                    <a:pt x="1777619" y="1545742"/>
                  </a:lnTo>
                  <a:lnTo>
                    <a:pt x="1671929" y="1264831"/>
                  </a:lnTo>
                  <a:lnTo>
                    <a:pt x="1793798" y="922807"/>
                  </a:lnTo>
                  <a:lnTo>
                    <a:pt x="1823720" y="933450"/>
                  </a:lnTo>
                  <a:lnTo>
                    <a:pt x="1820443" y="906526"/>
                  </a:lnTo>
                  <a:lnTo>
                    <a:pt x="1813433" y="848868"/>
                  </a:lnTo>
                  <a:lnTo>
                    <a:pt x="1779866" y="859193"/>
                  </a:lnTo>
                  <a:lnTo>
                    <a:pt x="1779866" y="924064"/>
                  </a:lnTo>
                  <a:lnTo>
                    <a:pt x="1665020" y="1246441"/>
                  </a:lnTo>
                  <a:lnTo>
                    <a:pt x="1658429" y="1228928"/>
                  </a:lnTo>
                  <a:lnTo>
                    <a:pt x="1658429" y="1264932"/>
                  </a:lnTo>
                  <a:lnTo>
                    <a:pt x="1590548" y="1455496"/>
                  </a:lnTo>
                  <a:lnTo>
                    <a:pt x="1581772" y="1416723"/>
                  </a:lnTo>
                  <a:lnTo>
                    <a:pt x="1581772" y="1480096"/>
                  </a:lnTo>
                  <a:lnTo>
                    <a:pt x="1511693" y="1676831"/>
                  </a:lnTo>
                  <a:lnTo>
                    <a:pt x="1505165" y="1660080"/>
                  </a:lnTo>
                  <a:lnTo>
                    <a:pt x="1505165" y="1695145"/>
                  </a:lnTo>
                  <a:lnTo>
                    <a:pt x="1380553" y="2044941"/>
                  </a:lnTo>
                  <a:lnTo>
                    <a:pt x="1474419" y="1616214"/>
                  </a:lnTo>
                  <a:lnTo>
                    <a:pt x="1505165" y="1695145"/>
                  </a:lnTo>
                  <a:lnTo>
                    <a:pt x="1505165" y="1660080"/>
                  </a:lnTo>
                  <a:lnTo>
                    <a:pt x="1479334" y="1593735"/>
                  </a:lnTo>
                  <a:lnTo>
                    <a:pt x="1515859" y="1426959"/>
                  </a:lnTo>
                  <a:lnTo>
                    <a:pt x="1581772" y="1480096"/>
                  </a:lnTo>
                  <a:lnTo>
                    <a:pt x="1581772" y="1416723"/>
                  </a:lnTo>
                  <a:lnTo>
                    <a:pt x="1578902" y="1404035"/>
                  </a:lnTo>
                  <a:lnTo>
                    <a:pt x="1578902" y="1461452"/>
                  </a:lnTo>
                  <a:lnTo>
                    <a:pt x="1518881" y="1413103"/>
                  </a:lnTo>
                  <a:lnTo>
                    <a:pt x="1543011" y="1302918"/>
                  </a:lnTo>
                  <a:lnTo>
                    <a:pt x="1578902" y="1461452"/>
                  </a:lnTo>
                  <a:lnTo>
                    <a:pt x="1578902" y="1404035"/>
                  </a:lnTo>
                  <a:lnTo>
                    <a:pt x="1549412" y="1273695"/>
                  </a:lnTo>
                  <a:lnTo>
                    <a:pt x="1590725" y="1085011"/>
                  </a:lnTo>
                  <a:lnTo>
                    <a:pt x="1658429" y="1264932"/>
                  </a:lnTo>
                  <a:lnTo>
                    <a:pt x="1658429" y="1228928"/>
                  </a:lnTo>
                  <a:lnTo>
                    <a:pt x="1596644" y="1064666"/>
                  </a:lnTo>
                  <a:lnTo>
                    <a:pt x="1758353" y="910209"/>
                  </a:lnTo>
                  <a:lnTo>
                    <a:pt x="1770913" y="914679"/>
                  </a:lnTo>
                  <a:lnTo>
                    <a:pt x="1779866" y="924064"/>
                  </a:lnTo>
                  <a:lnTo>
                    <a:pt x="1779866" y="859193"/>
                  </a:lnTo>
                  <a:lnTo>
                    <a:pt x="1732026" y="873887"/>
                  </a:lnTo>
                  <a:lnTo>
                    <a:pt x="1753946" y="896886"/>
                  </a:lnTo>
                  <a:lnTo>
                    <a:pt x="1599666" y="1044168"/>
                  </a:lnTo>
                  <a:lnTo>
                    <a:pt x="1668970" y="727583"/>
                  </a:lnTo>
                  <a:lnTo>
                    <a:pt x="1752409" y="802424"/>
                  </a:lnTo>
                  <a:lnTo>
                    <a:pt x="1731264" y="826008"/>
                  </a:lnTo>
                  <a:lnTo>
                    <a:pt x="1813433" y="848614"/>
                  </a:lnTo>
                  <a:lnTo>
                    <a:pt x="1798497" y="810895"/>
                  </a:lnTo>
                  <a:lnTo>
                    <a:pt x="1782064" y="769366"/>
                  </a:lnTo>
                  <a:lnTo>
                    <a:pt x="1760943" y="792911"/>
                  </a:lnTo>
                  <a:lnTo>
                    <a:pt x="1672107" y="713282"/>
                  </a:lnTo>
                  <a:lnTo>
                    <a:pt x="1802980" y="115493"/>
                  </a:lnTo>
                  <a:lnTo>
                    <a:pt x="1822831" y="122809"/>
                  </a:lnTo>
                  <a:lnTo>
                    <a:pt x="1822297" y="118046"/>
                  </a:lnTo>
                  <a:lnTo>
                    <a:pt x="1834261" y="120650"/>
                  </a:lnTo>
                  <a:close/>
                </a:path>
                <a:path w="5517515" h="2506979">
                  <a:moveTo>
                    <a:pt x="2987294" y="120015"/>
                  </a:moveTo>
                  <a:lnTo>
                    <a:pt x="2981414" y="99314"/>
                  </a:lnTo>
                  <a:lnTo>
                    <a:pt x="2964053" y="38100"/>
                  </a:lnTo>
                  <a:lnTo>
                    <a:pt x="2936824" y="56388"/>
                  </a:lnTo>
                  <a:lnTo>
                    <a:pt x="2936824" y="110528"/>
                  </a:lnTo>
                  <a:lnTo>
                    <a:pt x="2931604" y="128917"/>
                  </a:lnTo>
                  <a:lnTo>
                    <a:pt x="2931604" y="175412"/>
                  </a:lnTo>
                  <a:lnTo>
                    <a:pt x="2845968" y="627697"/>
                  </a:lnTo>
                  <a:lnTo>
                    <a:pt x="2842336" y="621309"/>
                  </a:lnTo>
                  <a:lnTo>
                    <a:pt x="2842336" y="646938"/>
                  </a:lnTo>
                  <a:lnTo>
                    <a:pt x="2805303" y="842518"/>
                  </a:lnTo>
                  <a:lnTo>
                    <a:pt x="2802902" y="842518"/>
                  </a:lnTo>
                  <a:lnTo>
                    <a:pt x="2802902" y="855218"/>
                  </a:lnTo>
                  <a:lnTo>
                    <a:pt x="2778734" y="982853"/>
                  </a:lnTo>
                  <a:lnTo>
                    <a:pt x="2773464" y="964285"/>
                  </a:lnTo>
                  <a:lnTo>
                    <a:pt x="2773464" y="1010742"/>
                  </a:lnTo>
                  <a:lnTo>
                    <a:pt x="2733967" y="1219390"/>
                  </a:lnTo>
                  <a:lnTo>
                    <a:pt x="2726664" y="1180807"/>
                  </a:lnTo>
                  <a:lnTo>
                    <a:pt x="2726664" y="1253972"/>
                  </a:lnTo>
                  <a:lnTo>
                    <a:pt x="2720517" y="1264805"/>
                  </a:lnTo>
                  <a:lnTo>
                    <a:pt x="2720517" y="1290370"/>
                  </a:lnTo>
                  <a:lnTo>
                    <a:pt x="2686647" y="1469301"/>
                  </a:lnTo>
                  <a:lnTo>
                    <a:pt x="2681376" y="1450733"/>
                  </a:lnTo>
                  <a:lnTo>
                    <a:pt x="2681376" y="1497152"/>
                  </a:lnTo>
                  <a:lnTo>
                    <a:pt x="2651810" y="1653286"/>
                  </a:lnTo>
                  <a:lnTo>
                    <a:pt x="2649410" y="1653286"/>
                  </a:lnTo>
                  <a:lnTo>
                    <a:pt x="2649410" y="1665986"/>
                  </a:lnTo>
                  <a:lnTo>
                    <a:pt x="2615755" y="1843798"/>
                  </a:lnTo>
                  <a:lnTo>
                    <a:pt x="2514790" y="1665986"/>
                  </a:lnTo>
                  <a:lnTo>
                    <a:pt x="2649410" y="1665986"/>
                  </a:lnTo>
                  <a:lnTo>
                    <a:pt x="2649410" y="1653286"/>
                  </a:lnTo>
                  <a:lnTo>
                    <a:pt x="2514435" y="1653286"/>
                  </a:lnTo>
                  <a:lnTo>
                    <a:pt x="2655290" y="1405242"/>
                  </a:lnTo>
                  <a:lnTo>
                    <a:pt x="2681376" y="1497152"/>
                  </a:lnTo>
                  <a:lnTo>
                    <a:pt x="2681376" y="1450733"/>
                  </a:lnTo>
                  <a:lnTo>
                    <a:pt x="2664079" y="1389773"/>
                  </a:lnTo>
                  <a:lnTo>
                    <a:pt x="2720517" y="1290370"/>
                  </a:lnTo>
                  <a:lnTo>
                    <a:pt x="2720517" y="1264805"/>
                  </a:lnTo>
                  <a:lnTo>
                    <a:pt x="2659240" y="1372743"/>
                  </a:lnTo>
                  <a:lnTo>
                    <a:pt x="2650464" y="1341831"/>
                  </a:lnTo>
                  <a:lnTo>
                    <a:pt x="2650464" y="1388224"/>
                  </a:lnTo>
                  <a:lnTo>
                    <a:pt x="2523972" y="1611033"/>
                  </a:lnTo>
                  <a:lnTo>
                    <a:pt x="2618854" y="1276883"/>
                  </a:lnTo>
                  <a:lnTo>
                    <a:pt x="2650464" y="1388224"/>
                  </a:lnTo>
                  <a:lnTo>
                    <a:pt x="2650464" y="1341831"/>
                  </a:lnTo>
                  <a:lnTo>
                    <a:pt x="2625445" y="1253667"/>
                  </a:lnTo>
                  <a:lnTo>
                    <a:pt x="2659126" y="1135024"/>
                  </a:lnTo>
                  <a:lnTo>
                    <a:pt x="2726664" y="1253972"/>
                  </a:lnTo>
                  <a:lnTo>
                    <a:pt x="2726664" y="1180807"/>
                  </a:lnTo>
                  <a:lnTo>
                    <a:pt x="2720860" y="1150137"/>
                  </a:lnTo>
                  <a:lnTo>
                    <a:pt x="2720860" y="1218107"/>
                  </a:lnTo>
                  <a:lnTo>
                    <a:pt x="2663977" y="1117955"/>
                  </a:lnTo>
                  <a:lnTo>
                    <a:pt x="2686723" y="1037831"/>
                  </a:lnTo>
                  <a:lnTo>
                    <a:pt x="2720860" y="1218107"/>
                  </a:lnTo>
                  <a:lnTo>
                    <a:pt x="2720860" y="1150137"/>
                  </a:lnTo>
                  <a:lnTo>
                    <a:pt x="2694457" y="1010615"/>
                  </a:lnTo>
                  <a:lnTo>
                    <a:pt x="2733941" y="871537"/>
                  </a:lnTo>
                  <a:lnTo>
                    <a:pt x="2773464" y="1010742"/>
                  </a:lnTo>
                  <a:lnTo>
                    <a:pt x="2773464" y="964285"/>
                  </a:lnTo>
                  <a:lnTo>
                    <a:pt x="2742514" y="855218"/>
                  </a:lnTo>
                  <a:lnTo>
                    <a:pt x="2802902" y="855218"/>
                  </a:lnTo>
                  <a:lnTo>
                    <a:pt x="2802902" y="842518"/>
                  </a:lnTo>
                  <a:lnTo>
                    <a:pt x="2742184" y="842518"/>
                  </a:lnTo>
                  <a:lnTo>
                    <a:pt x="2812592" y="594550"/>
                  </a:lnTo>
                  <a:lnTo>
                    <a:pt x="2842336" y="646938"/>
                  </a:lnTo>
                  <a:lnTo>
                    <a:pt x="2842336" y="621309"/>
                  </a:lnTo>
                  <a:lnTo>
                    <a:pt x="2817444" y="577456"/>
                  </a:lnTo>
                  <a:lnTo>
                    <a:pt x="2931604" y="175412"/>
                  </a:lnTo>
                  <a:lnTo>
                    <a:pt x="2931604" y="128917"/>
                  </a:lnTo>
                  <a:lnTo>
                    <a:pt x="2808655" y="561962"/>
                  </a:lnTo>
                  <a:lnTo>
                    <a:pt x="2803804" y="553427"/>
                  </a:lnTo>
                  <a:lnTo>
                    <a:pt x="2803804" y="579056"/>
                  </a:lnTo>
                  <a:lnTo>
                    <a:pt x="2733954" y="825080"/>
                  </a:lnTo>
                  <a:lnTo>
                    <a:pt x="2725724" y="796099"/>
                  </a:lnTo>
                  <a:lnTo>
                    <a:pt x="2725724" y="842518"/>
                  </a:lnTo>
                  <a:lnTo>
                    <a:pt x="2725394" y="842518"/>
                  </a:lnTo>
                  <a:lnTo>
                    <a:pt x="2725394" y="855218"/>
                  </a:lnTo>
                  <a:lnTo>
                    <a:pt x="2689174" y="982764"/>
                  </a:lnTo>
                  <a:lnTo>
                    <a:pt x="2681452" y="941959"/>
                  </a:lnTo>
                  <a:lnTo>
                    <a:pt x="2681452" y="1009980"/>
                  </a:lnTo>
                  <a:lnTo>
                    <a:pt x="2655189" y="1102474"/>
                  </a:lnTo>
                  <a:lnTo>
                    <a:pt x="2650337" y="1093939"/>
                  </a:lnTo>
                  <a:lnTo>
                    <a:pt x="2650337" y="1119555"/>
                  </a:lnTo>
                  <a:lnTo>
                    <a:pt x="2618854" y="1230452"/>
                  </a:lnTo>
                  <a:lnTo>
                    <a:pt x="2524391" y="897712"/>
                  </a:lnTo>
                  <a:lnTo>
                    <a:pt x="2650337" y="1119555"/>
                  </a:lnTo>
                  <a:lnTo>
                    <a:pt x="2650337" y="1093939"/>
                  </a:lnTo>
                  <a:lnTo>
                    <a:pt x="2514790" y="855218"/>
                  </a:lnTo>
                  <a:lnTo>
                    <a:pt x="2652166" y="855218"/>
                  </a:lnTo>
                  <a:lnTo>
                    <a:pt x="2681452" y="1009980"/>
                  </a:lnTo>
                  <a:lnTo>
                    <a:pt x="2681452" y="941959"/>
                  </a:lnTo>
                  <a:lnTo>
                    <a:pt x="2665044" y="855218"/>
                  </a:lnTo>
                  <a:lnTo>
                    <a:pt x="2725394" y="855218"/>
                  </a:lnTo>
                  <a:lnTo>
                    <a:pt x="2725394" y="842518"/>
                  </a:lnTo>
                  <a:lnTo>
                    <a:pt x="2662631" y="842518"/>
                  </a:lnTo>
                  <a:lnTo>
                    <a:pt x="2649766" y="774547"/>
                  </a:lnTo>
                  <a:lnTo>
                    <a:pt x="2649766" y="842518"/>
                  </a:lnTo>
                  <a:lnTo>
                    <a:pt x="2514435" y="842518"/>
                  </a:lnTo>
                  <a:lnTo>
                    <a:pt x="2615933" y="663790"/>
                  </a:lnTo>
                  <a:lnTo>
                    <a:pt x="2649766" y="842518"/>
                  </a:lnTo>
                  <a:lnTo>
                    <a:pt x="2649766" y="774547"/>
                  </a:lnTo>
                  <a:lnTo>
                    <a:pt x="2625585" y="646772"/>
                  </a:lnTo>
                  <a:lnTo>
                    <a:pt x="2655290" y="594474"/>
                  </a:lnTo>
                  <a:lnTo>
                    <a:pt x="2725724" y="842518"/>
                  </a:lnTo>
                  <a:lnTo>
                    <a:pt x="2725724" y="796099"/>
                  </a:lnTo>
                  <a:lnTo>
                    <a:pt x="2664091" y="578993"/>
                  </a:lnTo>
                  <a:lnTo>
                    <a:pt x="2733929" y="455993"/>
                  </a:lnTo>
                  <a:lnTo>
                    <a:pt x="2803804" y="579056"/>
                  </a:lnTo>
                  <a:lnTo>
                    <a:pt x="2803804" y="553427"/>
                  </a:lnTo>
                  <a:lnTo>
                    <a:pt x="2741206" y="443179"/>
                  </a:lnTo>
                  <a:lnTo>
                    <a:pt x="2930753" y="109385"/>
                  </a:lnTo>
                  <a:lnTo>
                    <a:pt x="2936824" y="110528"/>
                  </a:lnTo>
                  <a:lnTo>
                    <a:pt x="2936824" y="56388"/>
                  </a:lnTo>
                  <a:lnTo>
                    <a:pt x="2893314" y="85598"/>
                  </a:lnTo>
                  <a:lnTo>
                    <a:pt x="2911246" y="95808"/>
                  </a:lnTo>
                  <a:lnTo>
                    <a:pt x="2906522" y="100965"/>
                  </a:lnTo>
                  <a:lnTo>
                    <a:pt x="2914421" y="103225"/>
                  </a:lnTo>
                  <a:lnTo>
                    <a:pt x="2912364" y="105918"/>
                  </a:lnTo>
                  <a:lnTo>
                    <a:pt x="2917583" y="106908"/>
                  </a:lnTo>
                  <a:lnTo>
                    <a:pt x="2733941" y="430390"/>
                  </a:lnTo>
                  <a:lnTo>
                    <a:pt x="2726664" y="417576"/>
                  </a:lnTo>
                  <a:lnTo>
                    <a:pt x="2726664" y="443204"/>
                  </a:lnTo>
                  <a:lnTo>
                    <a:pt x="2659253" y="561962"/>
                  </a:lnTo>
                  <a:lnTo>
                    <a:pt x="2650464" y="531012"/>
                  </a:lnTo>
                  <a:lnTo>
                    <a:pt x="2650464" y="577443"/>
                  </a:lnTo>
                  <a:lnTo>
                    <a:pt x="2621965" y="627634"/>
                  </a:lnTo>
                  <a:lnTo>
                    <a:pt x="2536456" y="175907"/>
                  </a:lnTo>
                  <a:lnTo>
                    <a:pt x="2650464" y="577443"/>
                  </a:lnTo>
                  <a:lnTo>
                    <a:pt x="2650464" y="531012"/>
                  </a:lnTo>
                  <a:lnTo>
                    <a:pt x="2524391" y="86944"/>
                  </a:lnTo>
                  <a:lnTo>
                    <a:pt x="2726664" y="443204"/>
                  </a:lnTo>
                  <a:lnTo>
                    <a:pt x="2726664" y="417576"/>
                  </a:lnTo>
                  <a:lnTo>
                    <a:pt x="2514790" y="44450"/>
                  </a:lnTo>
                  <a:lnTo>
                    <a:pt x="2887853" y="44450"/>
                  </a:lnTo>
                  <a:lnTo>
                    <a:pt x="2887853" y="76200"/>
                  </a:lnTo>
                  <a:lnTo>
                    <a:pt x="2951353" y="44450"/>
                  </a:lnTo>
                  <a:lnTo>
                    <a:pt x="2964053" y="38100"/>
                  </a:lnTo>
                  <a:lnTo>
                    <a:pt x="2951353" y="31750"/>
                  </a:lnTo>
                  <a:lnTo>
                    <a:pt x="2887853" y="0"/>
                  </a:lnTo>
                  <a:lnTo>
                    <a:pt x="2887853" y="31750"/>
                  </a:lnTo>
                  <a:lnTo>
                    <a:pt x="2503932" y="31750"/>
                  </a:lnTo>
                  <a:lnTo>
                    <a:pt x="2503932" y="38100"/>
                  </a:lnTo>
                  <a:lnTo>
                    <a:pt x="2497709" y="39243"/>
                  </a:lnTo>
                  <a:lnTo>
                    <a:pt x="2612313" y="644652"/>
                  </a:lnTo>
                  <a:lnTo>
                    <a:pt x="2498471" y="845185"/>
                  </a:lnTo>
                  <a:lnTo>
                    <a:pt x="2503932" y="848296"/>
                  </a:lnTo>
                  <a:lnTo>
                    <a:pt x="2503932" y="848868"/>
                  </a:lnTo>
                  <a:lnTo>
                    <a:pt x="2497836" y="850646"/>
                  </a:lnTo>
                  <a:lnTo>
                    <a:pt x="2612263" y="1253680"/>
                  </a:lnTo>
                  <a:lnTo>
                    <a:pt x="2497836" y="1656715"/>
                  </a:lnTo>
                  <a:lnTo>
                    <a:pt x="2501722" y="1657819"/>
                  </a:lnTo>
                  <a:lnTo>
                    <a:pt x="2503932" y="1659077"/>
                  </a:lnTo>
                  <a:lnTo>
                    <a:pt x="2503932" y="1659636"/>
                  </a:lnTo>
                  <a:lnTo>
                    <a:pt x="2498471" y="1662811"/>
                  </a:lnTo>
                  <a:lnTo>
                    <a:pt x="2612123" y="1862988"/>
                  </a:lnTo>
                  <a:lnTo>
                    <a:pt x="2576792" y="2049564"/>
                  </a:lnTo>
                  <a:lnTo>
                    <a:pt x="2398776" y="2232787"/>
                  </a:lnTo>
                  <a:lnTo>
                    <a:pt x="2407920" y="2241677"/>
                  </a:lnTo>
                  <a:lnTo>
                    <a:pt x="2572499" y="2072246"/>
                  </a:lnTo>
                  <a:lnTo>
                    <a:pt x="2497709" y="2467356"/>
                  </a:lnTo>
                  <a:lnTo>
                    <a:pt x="2497861" y="2467394"/>
                  </a:lnTo>
                  <a:lnTo>
                    <a:pt x="2503932" y="2469197"/>
                  </a:lnTo>
                  <a:lnTo>
                    <a:pt x="2503932" y="2475230"/>
                  </a:lnTo>
                  <a:lnTo>
                    <a:pt x="2887853" y="2475230"/>
                  </a:lnTo>
                  <a:lnTo>
                    <a:pt x="2887853" y="2506980"/>
                  </a:lnTo>
                  <a:lnTo>
                    <a:pt x="2951353" y="2475230"/>
                  </a:lnTo>
                  <a:lnTo>
                    <a:pt x="2963291" y="2469261"/>
                  </a:lnTo>
                  <a:lnTo>
                    <a:pt x="2964053" y="2469769"/>
                  </a:lnTo>
                  <a:lnTo>
                    <a:pt x="2964015" y="2469096"/>
                  </a:lnTo>
                  <a:lnTo>
                    <a:pt x="2964332" y="2467622"/>
                  </a:lnTo>
                  <a:lnTo>
                    <a:pt x="2981388" y="2407412"/>
                  </a:lnTo>
                  <a:lnTo>
                    <a:pt x="2987294" y="2386584"/>
                  </a:lnTo>
                  <a:lnTo>
                    <a:pt x="2979293" y="2388108"/>
                  </a:lnTo>
                  <a:lnTo>
                    <a:pt x="2979801" y="2385441"/>
                  </a:lnTo>
                  <a:lnTo>
                    <a:pt x="2959824" y="2391130"/>
                  </a:lnTo>
                  <a:lnTo>
                    <a:pt x="2959481" y="2384679"/>
                  </a:lnTo>
                  <a:lnTo>
                    <a:pt x="2958808" y="2385072"/>
                  </a:lnTo>
                  <a:lnTo>
                    <a:pt x="2958808" y="2466263"/>
                  </a:lnTo>
                  <a:lnTo>
                    <a:pt x="2951353" y="2462530"/>
                  </a:lnTo>
                  <a:lnTo>
                    <a:pt x="2887853" y="2430780"/>
                  </a:lnTo>
                  <a:lnTo>
                    <a:pt x="2887853" y="2462530"/>
                  </a:lnTo>
                  <a:lnTo>
                    <a:pt x="2512403" y="2462530"/>
                  </a:lnTo>
                  <a:lnTo>
                    <a:pt x="2644165" y="1998472"/>
                  </a:lnTo>
                  <a:lnTo>
                    <a:pt x="2672473" y="1969325"/>
                  </a:lnTo>
                  <a:lnTo>
                    <a:pt x="2916999" y="2399931"/>
                  </a:lnTo>
                  <a:lnTo>
                    <a:pt x="2912364" y="2400808"/>
                  </a:lnTo>
                  <a:lnTo>
                    <a:pt x="2914739" y="2403945"/>
                  </a:lnTo>
                  <a:lnTo>
                    <a:pt x="2906522" y="2406269"/>
                  </a:lnTo>
                  <a:lnTo>
                    <a:pt x="2911691" y="2411920"/>
                  </a:lnTo>
                  <a:lnTo>
                    <a:pt x="2893314" y="2422398"/>
                  </a:lnTo>
                  <a:lnTo>
                    <a:pt x="2958808" y="2466263"/>
                  </a:lnTo>
                  <a:lnTo>
                    <a:pt x="2958808" y="2385072"/>
                  </a:lnTo>
                  <a:lnTo>
                    <a:pt x="2955074" y="2387193"/>
                  </a:lnTo>
                  <a:lnTo>
                    <a:pt x="2936671" y="2290000"/>
                  </a:lnTo>
                  <a:lnTo>
                    <a:pt x="2936671" y="2396198"/>
                  </a:lnTo>
                  <a:lnTo>
                    <a:pt x="2930156" y="2397442"/>
                  </a:lnTo>
                  <a:lnTo>
                    <a:pt x="2681655" y="1959876"/>
                  </a:lnTo>
                  <a:lnTo>
                    <a:pt x="2783103" y="1855444"/>
                  </a:lnTo>
                  <a:lnTo>
                    <a:pt x="2936671" y="2396198"/>
                  </a:lnTo>
                  <a:lnTo>
                    <a:pt x="2936671" y="2290000"/>
                  </a:lnTo>
                  <a:lnTo>
                    <a:pt x="2931972" y="2265184"/>
                  </a:lnTo>
                  <a:lnTo>
                    <a:pt x="2931972" y="2333294"/>
                  </a:lnTo>
                  <a:lnTo>
                    <a:pt x="2793301" y="1844941"/>
                  </a:lnTo>
                  <a:lnTo>
                    <a:pt x="2831973" y="1805127"/>
                  </a:lnTo>
                  <a:lnTo>
                    <a:pt x="2931972" y="2333294"/>
                  </a:lnTo>
                  <a:lnTo>
                    <a:pt x="2931972" y="2265184"/>
                  </a:lnTo>
                  <a:lnTo>
                    <a:pt x="2842768" y="1794014"/>
                  </a:lnTo>
                  <a:lnTo>
                    <a:pt x="2915958" y="1718665"/>
                  </a:lnTo>
                  <a:lnTo>
                    <a:pt x="2938780" y="1740789"/>
                  </a:lnTo>
                  <a:lnTo>
                    <a:pt x="2951416" y="1700784"/>
                  </a:lnTo>
                  <a:lnTo>
                    <a:pt x="2964434" y="1659636"/>
                  </a:lnTo>
                  <a:lnTo>
                    <a:pt x="2963164" y="1660080"/>
                  </a:lnTo>
                  <a:lnTo>
                    <a:pt x="2964053" y="1659636"/>
                  </a:lnTo>
                  <a:lnTo>
                    <a:pt x="2951353" y="1653286"/>
                  </a:lnTo>
                  <a:lnTo>
                    <a:pt x="2906865" y="1631048"/>
                  </a:lnTo>
                  <a:lnTo>
                    <a:pt x="2906865" y="1709851"/>
                  </a:lnTo>
                  <a:lnTo>
                    <a:pt x="2839885" y="1778787"/>
                  </a:lnTo>
                  <a:lnTo>
                    <a:pt x="2829090" y="1721751"/>
                  </a:lnTo>
                  <a:lnTo>
                    <a:pt x="2829090" y="1789899"/>
                  </a:lnTo>
                  <a:lnTo>
                    <a:pt x="2789301" y="1830844"/>
                  </a:lnTo>
                  <a:lnTo>
                    <a:pt x="2779103" y="1794929"/>
                  </a:lnTo>
                  <a:lnTo>
                    <a:pt x="2779103" y="1841347"/>
                  </a:lnTo>
                  <a:lnTo>
                    <a:pt x="2675128" y="1948370"/>
                  </a:lnTo>
                  <a:lnTo>
                    <a:pt x="2665946" y="1932203"/>
                  </a:lnTo>
                  <a:lnTo>
                    <a:pt x="2665946" y="1957819"/>
                  </a:lnTo>
                  <a:lnTo>
                    <a:pt x="2651480" y="1972691"/>
                  </a:lnTo>
                  <a:lnTo>
                    <a:pt x="2659126" y="1945792"/>
                  </a:lnTo>
                  <a:lnTo>
                    <a:pt x="2665946" y="1957819"/>
                  </a:lnTo>
                  <a:lnTo>
                    <a:pt x="2665946" y="1932203"/>
                  </a:lnTo>
                  <a:lnTo>
                    <a:pt x="2663977" y="1928723"/>
                  </a:lnTo>
                  <a:lnTo>
                    <a:pt x="2733941" y="1682305"/>
                  </a:lnTo>
                  <a:lnTo>
                    <a:pt x="2779103" y="1841347"/>
                  </a:lnTo>
                  <a:lnTo>
                    <a:pt x="2779103" y="1794929"/>
                  </a:lnTo>
                  <a:lnTo>
                    <a:pt x="2742501" y="1665986"/>
                  </a:lnTo>
                  <a:lnTo>
                    <a:pt x="2805633" y="1665986"/>
                  </a:lnTo>
                  <a:lnTo>
                    <a:pt x="2829090" y="1789899"/>
                  </a:lnTo>
                  <a:lnTo>
                    <a:pt x="2829090" y="1721751"/>
                  </a:lnTo>
                  <a:lnTo>
                    <a:pt x="2818536" y="1665986"/>
                  </a:lnTo>
                  <a:lnTo>
                    <a:pt x="2887853" y="1665986"/>
                  </a:lnTo>
                  <a:lnTo>
                    <a:pt x="2887853" y="1686382"/>
                  </a:lnTo>
                  <a:lnTo>
                    <a:pt x="2884043" y="1687703"/>
                  </a:lnTo>
                  <a:lnTo>
                    <a:pt x="2887853" y="1691411"/>
                  </a:lnTo>
                  <a:lnTo>
                    <a:pt x="2887853" y="1697736"/>
                  </a:lnTo>
                  <a:lnTo>
                    <a:pt x="2892158" y="1695589"/>
                  </a:lnTo>
                  <a:lnTo>
                    <a:pt x="2906865" y="1709851"/>
                  </a:lnTo>
                  <a:lnTo>
                    <a:pt x="2906865" y="1631048"/>
                  </a:lnTo>
                  <a:lnTo>
                    <a:pt x="2887853" y="1621536"/>
                  </a:lnTo>
                  <a:lnTo>
                    <a:pt x="2887853" y="1653286"/>
                  </a:lnTo>
                  <a:lnTo>
                    <a:pt x="2816123" y="1653286"/>
                  </a:lnTo>
                  <a:lnTo>
                    <a:pt x="2803233" y="1585214"/>
                  </a:lnTo>
                  <a:lnTo>
                    <a:pt x="2803233" y="1653286"/>
                  </a:lnTo>
                  <a:lnTo>
                    <a:pt x="2742184" y="1653286"/>
                  </a:lnTo>
                  <a:lnTo>
                    <a:pt x="2778810" y="1524304"/>
                  </a:lnTo>
                  <a:lnTo>
                    <a:pt x="2803233" y="1653286"/>
                  </a:lnTo>
                  <a:lnTo>
                    <a:pt x="2803233" y="1585214"/>
                  </a:lnTo>
                  <a:lnTo>
                    <a:pt x="2786545" y="1497063"/>
                  </a:lnTo>
                  <a:lnTo>
                    <a:pt x="2812592" y="1405305"/>
                  </a:lnTo>
                  <a:lnTo>
                    <a:pt x="2918637" y="1592059"/>
                  </a:lnTo>
                  <a:lnTo>
                    <a:pt x="2906522" y="1595501"/>
                  </a:lnTo>
                  <a:lnTo>
                    <a:pt x="2911691" y="1601152"/>
                  </a:lnTo>
                  <a:lnTo>
                    <a:pt x="2893314" y="1611630"/>
                  </a:lnTo>
                  <a:lnTo>
                    <a:pt x="2964053" y="1659001"/>
                  </a:lnTo>
                  <a:lnTo>
                    <a:pt x="2964015" y="1658327"/>
                  </a:lnTo>
                  <a:lnTo>
                    <a:pt x="2975203" y="1599057"/>
                  </a:lnTo>
                  <a:lnTo>
                    <a:pt x="2979801" y="1574673"/>
                  </a:lnTo>
                  <a:lnTo>
                    <a:pt x="2959824" y="1580362"/>
                  </a:lnTo>
                  <a:lnTo>
                    <a:pt x="2959481" y="1573911"/>
                  </a:lnTo>
                  <a:lnTo>
                    <a:pt x="2948368" y="1580248"/>
                  </a:lnTo>
                  <a:lnTo>
                    <a:pt x="2937040" y="1540357"/>
                  </a:lnTo>
                  <a:lnTo>
                    <a:pt x="2937040" y="1586712"/>
                  </a:lnTo>
                  <a:lnTo>
                    <a:pt x="2936570" y="1586979"/>
                  </a:lnTo>
                  <a:lnTo>
                    <a:pt x="2931198" y="1588503"/>
                  </a:lnTo>
                  <a:lnTo>
                    <a:pt x="2817444" y="1388224"/>
                  </a:lnTo>
                  <a:lnTo>
                    <a:pt x="2849054" y="1276921"/>
                  </a:lnTo>
                  <a:lnTo>
                    <a:pt x="2937040" y="1586712"/>
                  </a:lnTo>
                  <a:lnTo>
                    <a:pt x="2937040" y="1540357"/>
                  </a:lnTo>
                  <a:lnTo>
                    <a:pt x="2855645" y="1253718"/>
                  </a:lnTo>
                  <a:lnTo>
                    <a:pt x="2948241" y="927582"/>
                  </a:lnTo>
                  <a:lnTo>
                    <a:pt x="2959481" y="933958"/>
                  </a:lnTo>
                  <a:lnTo>
                    <a:pt x="2959849" y="926909"/>
                  </a:lnTo>
                  <a:lnTo>
                    <a:pt x="2979801" y="932561"/>
                  </a:lnTo>
                  <a:lnTo>
                    <a:pt x="2975203" y="908177"/>
                  </a:lnTo>
                  <a:lnTo>
                    <a:pt x="2964053" y="848868"/>
                  </a:lnTo>
                  <a:lnTo>
                    <a:pt x="2936875" y="867117"/>
                  </a:lnTo>
                  <a:lnTo>
                    <a:pt x="2936875" y="921131"/>
                  </a:lnTo>
                  <a:lnTo>
                    <a:pt x="2849041" y="1230477"/>
                  </a:lnTo>
                  <a:lnTo>
                    <a:pt x="2842450" y="1207262"/>
                  </a:lnTo>
                  <a:lnTo>
                    <a:pt x="2842450" y="1253680"/>
                  </a:lnTo>
                  <a:lnTo>
                    <a:pt x="2808655" y="1372743"/>
                  </a:lnTo>
                  <a:lnTo>
                    <a:pt x="2803804" y="1364208"/>
                  </a:lnTo>
                  <a:lnTo>
                    <a:pt x="2803804" y="1389824"/>
                  </a:lnTo>
                  <a:lnTo>
                    <a:pt x="2781262" y="1469186"/>
                  </a:lnTo>
                  <a:lnTo>
                    <a:pt x="2773527" y="1428318"/>
                  </a:lnTo>
                  <a:lnTo>
                    <a:pt x="2773527" y="1496428"/>
                  </a:lnTo>
                  <a:lnTo>
                    <a:pt x="2733941" y="1635874"/>
                  </a:lnTo>
                  <a:lnTo>
                    <a:pt x="2725712" y="1606892"/>
                  </a:lnTo>
                  <a:lnTo>
                    <a:pt x="2725712" y="1653286"/>
                  </a:lnTo>
                  <a:lnTo>
                    <a:pt x="2725394" y="1653286"/>
                  </a:lnTo>
                  <a:lnTo>
                    <a:pt x="2725394" y="1665986"/>
                  </a:lnTo>
                  <a:lnTo>
                    <a:pt x="2655189" y="1913255"/>
                  </a:lnTo>
                  <a:lnTo>
                    <a:pt x="2650337" y="1904720"/>
                  </a:lnTo>
                  <a:lnTo>
                    <a:pt x="2650337" y="1930323"/>
                  </a:lnTo>
                  <a:lnTo>
                    <a:pt x="2632862" y="1991855"/>
                  </a:lnTo>
                  <a:lnTo>
                    <a:pt x="2625547" y="1999386"/>
                  </a:lnTo>
                  <a:lnTo>
                    <a:pt x="2625547" y="2017636"/>
                  </a:lnTo>
                  <a:lnTo>
                    <a:pt x="2536101" y="2332698"/>
                  </a:lnTo>
                  <a:lnTo>
                    <a:pt x="2588526" y="2055749"/>
                  </a:lnTo>
                  <a:lnTo>
                    <a:pt x="2625547" y="2017636"/>
                  </a:lnTo>
                  <a:lnTo>
                    <a:pt x="2625547" y="1999386"/>
                  </a:lnTo>
                  <a:lnTo>
                    <a:pt x="2592819" y="2033066"/>
                  </a:lnTo>
                  <a:lnTo>
                    <a:pt x="2621800" y="1880031"/>
                  </a:lnTo>
                  <a:lnTo>
                    <a:pt x="2650337" y="1930323"/>
                  </a:lnTo>
                  <a:lnTo>
                    <a:pt x="2650337" y="1904720"/>
                  </a:lnTo>
                  <a:lnTo>
                    <a:pt x="2625433" y="1860842"/>
                  </a:lnTo>
                  <a:lnTo>
                    <a:pt x="2662313" y="1665986"/>
                  </a:lnTo>
                  <a:lnTo>
                    <a:pt x="2725394" y="1665986"/>
                  </a:lnTo>
                  <a:lnTo>
                    <a:pt x="2725394" y="1653286"/>
                  </a:lnTo>
                  <a:lnTo>
                    <a:pt x="2664714" y="1653286"/>
                  </a:lnTo>
                  <a:lnTo>
                    <a:pt x="2689123" y="1524419"/>
                  </a:lnTo>
                  <a:lnTo>
                    <a:pt x="2725712" y="1653286"/>
                  </a:lnTo>
                  <a:lnTo>
                    <a:pt x="2725712" y="1606892"/>
                  </a:lnTo>
                  <a:lnTo>
                    <a:pt x="2694394" y="1496568"/>
                  </a:lnTo>
                  <a:lnTo>
                    <a:pt x="2733979" y="1287462"/>
                  </a:lnTo>
                  <a:lnTo>
                    <a:pt x="2773527" y="1496428"/>
                  </a:lnTo>
                  <a:lnTo>
                    <a:pt x="2773527" y="1428318"/>
                  </a:lnTo>
                  <a:lnTo>
                    <a:pt x="2747467" y="1290586"/>
                  </a:lnTo>
                  <a:lnTo>
                    <a:pt x="2803804" y="1389824"/>
                  </a:lnTo>
                  <a:lnTo>
                    <a:pt x="2803804" y="1364208"/>
                  </a:lnTo>
                  <a:lnTo>
                    <a:pt x="2741206" y="1253959"/>
                  </a:lnTo>
                  <a:lnTo>
                    <a:pt x="2808757" y="1134999"/>
                  </a:lnTo>
                  <a:lnTo>
                    <a:pt x="2842450" y="1253680"/>
                  </a:lnTo>
                  <a:lnTo>
                    <a:pt x="2842450" y="1207262"/>
                  </a:lnTo>
                  <a:lnTo>
                    <a:pt x="2817545" y="1119517"/>
                  </a:lnTo>
                  <a:lnTo>
                    <a:pt x="2931503" y="918845"/>
                  </a:lnTo>
                  <a:lnTo>
                    <a:pt x="2934182" y="919607"/>
                  </a:lnTo>
                  <a:lnTo>
                    <a:pt x="2936875" y="921131"/>
                  </a:lnTo>
                  <a:lnTo>
                    <a:pt x="2936875" y="867117"/>
                  </a:lnTo>
                  <a:lnTo>
                    <a:pt x="2893314" y="896366"/>
                  </a:lnTo>
                  <a:lnTo>
                    <a:pt x="2911246" y="906576"/>
                  </a:lnTo>
                  <a:lnTo>
                    <a:pt x="2906522" y="911733"/>
                  </a:lnTo>
                  <a:lnTo>
                    <a:pt x="2918942" y="915276"/>
                  </a:lnTo>
                  <a:lnTo>
                    <a:pt x="2812694" y="1102436"/>
                  </a:lnTo>
                  <a:lnTo>
                    <a:pt x="2803906" y="1071486"/>
                  </a:lnTo>
                  <a:lnTo>
                    <a:pt x="2803906" y="1117930"/>
                  </a:lnTo>
                  <a:lnTo>
                    <a:pt x="2747149" y="1217904"/>
                  </a:lnTo>
                  <a:lnTo>
                    <a:pt x="2781198" y="1037996"/>
                  </a:lnTo>
                  <a:lnTo>
                    <a:pt x="2803906" y="1117930"/>
                  </a:lnTo>
                  <a:lnTo>
                    <a:pt x="2803906" y="1071486"/>
                  </a:lnTo>
                  <a:lnTo>
                    <a:pt x="2786481" y="1010119"/>
                  </a:lnTo>
                  <a:lnTo>
                    <a:pt x="2815806" y="855218"/>
                  </a:lnTo>
                  <a:lnTo>
                    <a:pt x="2887853" y="855218"/>
                  </a:lnTo>
                  <a:lnTo>
                    <a:pt x="2887853" y="886968"/>
                  </a:lnTo>
                  <a:lnTo>
                    <a:pt x="2951353" y="855218"/>
                  </a:lnTo>
                  <a:lnTo>
                    <a:pt x="2964053" y="848868"/>
                  </a:lnTo>
                  <a:lnTo>
                    <a:pt x="2951353" y="842518"/>
                  </a:lnTo>
                  <a:lnTo>
                    <a:pt x="2887853" y="810768"/>
                  </a:lnTo>
                  <a:lnTo>
                    <a:pt x="2887853" y="842518"/>
                  </a:lnTo>
                  <a:lnTo>
                    <a:pt x="2818206" y="842518"/>
                  </a:lnTo>
                  <a:lnTo>
                    <a:pt x="2852013" y="663968"/>
                  </a:lnTo>
                  <a:lnTo>
                    <a:pt x="2920847" y="785164"/>
                  </a:lnTo>
                  <a:lnTo>
                    <a:pt x="2893314" y="800862"/>
                  </a:lnTo>
                  <a:lnTo>
                    <a:pt x="2964053" y="848233"/>
                  </a:lnTo>
                  <a:lnTo>
                    <a:pt x="2961246" y="796163"/>
                  </a:lnTo>
                  <a:lnTo>
                    <a:pt x="2959481" y="763143"/>
                  </a:lnTo>
                  <a:lnTo>
                    <a:pt x="2931858" y="778891"/>
                  </a:lnTo>
                  <a:lnTo>
                    <a:pt x="2855645" y="644740"/>
                  </a:lnTo>
                  <a:lnTo>
                    <a:pt x="2954883" y="120586"/>
                  </a:lnTo>
                  <a:lnTo>
                    <a:pt x="2959481" y="123190"/>
                  </a:lnTo>
                  <a:lnTo>
                    <a:pt x="2959849" y="116141"/>
                  </a:lnTo>
                  <a:lnTo>
                    <a:pt x="2979801" y="121793"/>
                  </a:lnTo>
                  <a:lnTo>
                    <a:pt x="2979166" y="118503"/>
                  </a:lnTo>
                  <a:lnTo>
                    <a:pt x="2987294" y="120015"/>
                  </a:lnTo>
                  <a:close/>
                </a:path>
                <a:path w="5517515" h="2506979">
                  <a:moveTo>
                    <a:pt x="4183888" y="2056638"/>
                  </a:moveTo>
                  <a:lnTo>
                    <a:pt x="4171835" y="2059559"/>
                  </a:lnTo>
                  <a:lnTo>
                    <a:pt x="4172204" y="2055368"/>
                  </a:lnTo>
                  <a:lnTo>
                    <a:pt x="4162044" y="2059406"/>
                  </a:lnTo>
                  <a:lnTo>
                    <a:pt x="4162044" y="2140013"/>
                  </a:lnTo>
                  <a:lnTo>
                    <a:pt x="4080129" y="2148967"/>
                  </a:lnTo>
                  <a:lnTo>
                    <a:pt x="4097312" y="2175637"/>
                  </a:lnTo>
                  <a:lnTo>
                    <a:pt x="3668763" y="2451925"/>
                  </a:lnTo>
                  <a:lnTo>
                    <a:pt x="3905173" y="1904669"/>
                  </a:lnTo>
                  <a:lnTo>
                    <a:pt x="4105046" y="2093137"/>
                  </a:lnTo>
                  <a:lnTo>
                    <a:pt x="4083177" y="2116328"/>
                  </a:lnTo>
                  <a:lnTo>
                    <a:pt x="4162044" y="2140013"/>
                  </a:lnTo>
                  <a:lnTo>
                    <a:pt x="4162044" y="2059406"/>
                  </a:lnTo>
                  <a:lnTo>
                    <a:pt x="4152696" y="2063102"/>
                  </a:lnTo>
                  <a:lnTo>
                    <a:pt x="4137355" y="1999919"/>
                  </a:lnTo>
                  <a:lnTo>
                    <a:pt x="4137355" y="2053704"/>
                  </a:lnTo>
                  <a:lnTo>
                    <a:pt x="4129151" y="2032952"/>
                  </a:lnTo>
                  <a:lnTo>
                    <a:pt x="4129151" y="2067572"/>
                  </a:lnTo>
                  <a:lnTo>
                    <a:pt x="4126306" y="2070569"/>
                  </a:lnTo>
                  <a:lnTo>
                    <a:pt x="4109847" y="2074545"/>
                  </a:lnTo>
                  <a:lnTo>
                    <a:pt x="4113339" y="2078685"/>
                  </a:lnTo>
                  <a:lnTo>
                    <a:pt x="4109605" y="2080171"/>
                  </a:lnTo>
                  <a:lnTo>
                    <a:pt x="3910482" y="1892401"/>
                  </a:lnTo>
                  <a:lnTo>
                    <a:pt x="3988536" y="1711706"/>
                  </a:lnTo>
                  <a:lnTo>
                    <a:pt x="4129151" y="2067572"/>
                  </a:lnTo>
                  <a:lnTo>
                    <a:pt x="4129151" y="2032952"/>
                  </a:lnTo>
                  <a:lnTo>
                    <a:pt x="3995674" y="1695196"/>
                  </a:lnTo>
                  <a:lnTo>
                    <a:pt x="4030637" y="1614271"/>
                  </a:lnTo>
                  <a:lnTo>
                    <a:pt x="4137355" y="2053704"/>
                  </a:lnTo>
                  <a:lnTo>
                    <a:pt x="4137355" y="1999919"/>
                  </a:lnTo>
                  <a:lnTo>
                    <a:pt x="4039019" y="1594866"/>
                  </a:lnTo>
                  <a:lnTo>
                    <a:pt x="4140365" y="1360284"/>
                  </a:lnTo>
                  <a:lnTo>
                    <a:pt x="4169537" y="1372870"/>
                  </a:lnTo>
                  <a:lnTo>
                    <a:pt x="4167911" y="1343533"/>
                  </a:lnTo>
                  <a:lnTo>
                    <a:pt x="4164838" y="1287780"/>
                  </a:lnTo>
                  <a:lnTo>
                    <a:pt x="4164673" y="1287805"/>
                  </a:lnTo>
                  <a:lnTo>
                    <a:pt x="4164495" y="1287360"/>
                  </a:lnTo>
                  <a:lnTo>
                    <a:pt x="4164838" y="1287653"/>
                  </a:lnTo>
                  <a:lnTo>
                    <a:pt x="4169130" y="1231265"/>
                  </a:lnTo>
                  <a:lnTo>
                    <a:pt x="4171315" y="1202690"/>
                  </a:lnTo>
                  <a:lnTo>
                    <a:pt x="4163923" y="1205712"/>
                  </a:lnTo>
                  <a:lnTo>
                    <a:pt x="4163923" y="1287932"/>
                  </a:lnTo>
                  <a:lnTo>
                    <a:pt x="4125315" y="1294358"/>
                  </a:lnTo>
                  <a:lnTo>
                    <a:pt x="4125315" y="1362976"/>
                  </a:lnTo>
                  <a:lnTo>
                    <a:pt x="4034028" y="1574304"/>
                  </a:lnTo>
                  <a:lnTo>
                    <a:pt x="4025646" y="1539786"/>
                  </a:lnTo>
                  <a:lnTo>
                    <a:pt x="4025646" y="1593697"/>
                  </a:lnTo>
                  <a:lnTo>
                    <a:pt x="3989044" y="1678419"/>
                  </a:lnTo>
                  <a:lnTo>
                    <a:pt x="3981907" y="1660359"/>
                  </a:lnTo>
                  <a:lnTo>
                    <a:pt x="3981907" y="1694929"/>
                  </a:lnTo>
                  <a:lnTo>
                    <a:pt x="3900614" y="1883105"/>
                  </a:lnTo>
                  <a:lnTo>
                    <a:pt x="3895318" y="1878114"/>
                  </a:lnTo>
                  <a:lnTo>
                    <a:pt x="3895318" y="1895373"/>
                  </a:lnTo>
                  <a:lnTo>
                    <a:pt x="3679698" y="2394470"/>
                  </a:lnTo>
                  <a:lnTo>
                    <a:pt x="3822255" y="1826463"/>
                  </a:lnTo>
                  <a:lnTo>
                    <a:pt x="3895318" y="1895373"/>
                  </a:lnTo>
                  <a:lnTo>
                    <a:pt x="3895318" y="1878114"/>
                  </a:lnTo>
                  <a:lnTo>
                    <a:pt x="3825760" y="1812505"/>
                  </a:lnTo>
                  <a:lnTo>
                    <a:pt x="3904475" y="1498904"/>
                  </a:lnTo>
                  <a:lnTo>
                    <a:pt x="3981907" y="1694929"/>
                  </a:lnTo>
                  <a:lnTo>
                    <a:pt x="3981907" y="1660359"/>
                  </a:lnTo>
                  <a:lnTo>
                    <a:pt x="3910736" y="1480235"/>
                  </a:lnTo>
                  <a:lnTo>
                    <a:pt x="3984993" y="1426273"/>
                  </a:lnTo>
                  <a:lnTo>
                    <a:pt x="4025646" y="1593697"/>
                  </a:lnTo>
                  <a:lnTo>
                    <a:pt x="4025646" y="1539786"/>
                  </a:lnTo>
                  <a:lnTo>
                    <a:pt x="3996131" y="1418183"/>
                  </a:lnTo>
                  <a:lnTo>
                    <a:pt x="4099890" y="1342796"/>
                  </a:lnTo>
                  <a:lnTo>
                    <a:pt x="4115549" y="1349565"/>
                  </a:lnTo>
                  <a:lnTo>
                    <a:pt x="4125315" y="1362976"/>
                  </a:lnTo>
                  <a:lnTo>
                    <a:pt x="4125315" y="1294358"/>
                  </a:lnTo>
                  <a:lnTo>
                    <a:pt x="4080764" y="1301750"/>
                  </a:lnTo>
                  <a:lnTo>
                    <a:pt x="4099420" y="1327404"/>
                  </a:lnTo>
                  <a:lnTo>
                    <a:pt x="3992892" y="1404835"/>
                  </a:lnTo>
                  <a:lnTo>
                    <a:pt x="3981754" y="1358963"/>
                  </a:lnTo>
                  <a:lnTo>
                    <a:pt x="3981754" y="1412925"/>
                  </a:lnTo>
                  <a:lnTo>
                    <a:pt x="3913619" y="1462455"/>
                  </a:lnTo>
                  <a:lnTo>
                    <a:pt x="3954361" y="1300124"/>
                  </a:lnTo>
                  <a:lnTo>
                    <a:pt x="3981754" y="1412925"/>
                  </a:lnTo>
                  <a:lnTo>
                    <a:pt x="3981754" y="1358963"/>
                  </a:lnTo>
                  <a:lnTo>
                    <a:pt x="3961028" y="1273568"/>
                  </a:lnTo>
                  <a:lnTo>
                    <a:pt x="3992473" y="1148257"/>
                  </a:lnTo>
                  <a:lnTo>
                    <a:pt x="4102900" y="1243317"/>
                  </a:lnTo>
                  <a:lnTo>
                    <a:pt x="4082161" y="1267333"/>
                  </a:lnTo>
                  <a:lnTo>
                    <a:pt x="4163923" y="1287932"/>
                  </a:lnTo>
                  <a:lnTo>
                    <a:pt x="4163923" y="1205712"/>
                  </a:lnTo>
                  <a:lnTo>
                    <a:pt x="4141876" y="1214716"/>
                  </a:lnTo>
                  <a:lnTo>
                    <a:pt x="4127931" y="1180579"/>
                  </a:lnTo>
                  <a:lnTo>
                    <a:pt x="4127931" y="1214323"/>
                  </a:lnTo>
                  <a:lnTo>
                    <a:pt x="4119816" y="1223721"/>
                  </a:lnTo>
                  <a:lnTo>
                    <a:pt x="4106087" y="1229321"/>
                  </a:lnTo>
                  <a:lnTo>
                    <a:pt x="3995928" y="1134465"/>
                  </a:lnTo>
                  <a:lnTo>
                    <a:pt x="4033761" y="983729"/>
                  </a:lnTo>
                  <a:lnTo>
                    <a:pt x="4127931" y="1214323"/>
                  </a:lnTo>
                  <a:lnTo>
                    <a:pt x="4127931" y="1180579"/>
                  </a:lnTo>
                  <a:lnTo>
                    <a:pt x="4039006" y="962863"/>
                  </a:lnTo>
                  <a:lnTo>
                    <a:pt x="4151896" y="513041"/>
                  </a:lnTo>
                  <a:lnTo>
                    <a:pt x="4170553" y="520827"/>
                  </a:lnTo>
                  <a:lnTo>
                    <a:pt x="4170210" y="515785"/>
                  </a:lnTo>
                  <a:lnTo>
                    <a:pt x="4183253" y="519049"/>
                  </a:lnTo>
                  <a:lnTo>
                    <a:pt x="4178135" y="495935"/>
                  </a:lnTo>
                  <a:lnTo>
                    <a:pt x="4164838" y="435864"/>
                  </a:lnTo>
                  <a:lnTo>
                    <a:pt x="4137888" y="441794"/>
                  </a:lnTo>
                  <a:lnTo>
                    <a:pt x="4137888" y="516775"/>
                  </a:lnTo>
                  <a:lnTo>
                    <a:pt x="4030903" y="943025"/>
                  </a:lnTo>
                  <a:lnTo>
                    <a:pt x="4025671" y="930224"/>
                  </a:lnTo>
                  <a:lnTo>
                    <a:pt x="4025671" y="963891"/>
                  </a:lnTo>
                  <a:lnTo>
                    <a:pt x="3985171" y="1125207"/>
                  </a:lnTo>
                  <a:lnTo>
                    <a:pt x="3981716" y="1122235"/>
                  </a:lnTo>
                  <a:lnTo>
                    <a:pt x="3981716" y="1138999"/>
                  </a:lnTo>
                  <a:lnTo>
                    <a:pt x="3954589" y="1247076"/>
                  </a:lnTo>
                  <a:lnTo>
                    <a:pt x="3947922" y="1219606"/>
                  </a:lnTo>
                  <a:lnTo>
                    <a:pt x="3947922" y="1273632"/>
                  </a:lnTo>
                  <a:lnTo>
                    <a:pt x="3901770" y="1457540"/>
                  </a:lnTo>
                  <a:lnTo>
                    <a:pt x="3895331" y="1441246"/>
                  </a:lnTo>
                  <a:lnTo>
                    <a:pt x="3895331" y="1475740"/>
                  </a:lnTo>
                  <a:lnTo>
                    <a:pt x="3892804" y="1477581"/>
                  </a:lnTo>
                  <a:lnTo>
                    <a:pt x="3892804" y="1493266"/>
                  </a:lnTo>
                  <a:lnTo>
                    <a:pt x="3815181" y="1802523"/>
                  </a:lnTo>
                  <a:lnTo>
                    <a:pt x="3663746" y="1659699"/>
                  </a:lnTo>
                  <a:lnTo>
                    <a:pt x="3892804" y="1493266"/>
                  </a:lnTo>
                  <a:lnTo>
                    <a:pt x="3892804" y="1477581"/>
                  </a:lnTo>
                  <a:lnTo>
                    <a:pt x="3669157" y="1640116"/>
                  </a:lnTo>
                  <a:lnTo>
                    <a:pt x="3818699" y="1281760"/>
                  </a:lnTo>
                  <a:lnTo>
                    <a:pt x="3895331" y="1475740"/>
                  </a:lnTo>
                  <a:lnTo>
                    <a:pt x="3895331" y="1441246"/>
                  </a:lnTo>
                  <a:lnTo>
                    <a:pt x="3825697" y="1264983"/>
                  </a:lnTo>
                  <a:lnTo>
                    <a:pt x="3901643" y="1082967"/>
                  </a:lnTo>
                  <a:lnTo>
                    <a:pt x="3947922" y="1273632"/>
                  </a:lnTo>
                  <a:lnTo>
                    <a:pt x="3947922" y="1219606"/>
                  </a:lnTo>
                  <a:lnTo>
                    <a:pt x="3914267" y="1080922"/>
                  </a:lnTo>
                  <a:lnTo>
                    <a:pt x="3981716" y="1138999"/>
                  </a:lnTo>
                  <a:lnTo>
                    <a:pt x="3981716" y="1122235"/>
                  </a:lnTo>
                  <a:lnTo>
                    <a:pt x="3910761" y="1061110"/>
                  </a:lnTo>
                  <a:lnTo>
                    <a:pt x="3988905" y="873836"/>
                  </a:lnTo>
                  <a:lnTo>
                    <a:pt x="4025671" y="963891"/>
                  </a:lnTo>
                  <a:lnTo>
                    <a:pt x="4025671" y="930224"/>
                  </a:lnTo>
                  <a:lnTo>
                    <a:pt x="3995851" y="857186"/>
                  </a:lnTo>
                  <a:lnTo>
                    <a:pt x="4137888" y="516775"/>
                  </a:lnTo>
                  <a:lnTo>
                    <a:pt x="4137888" y="441794"/>
                  </a:lnTo>
                  <a:lnTo>
                    <a:pt x="4126877" y="444220"/>
                  </a:lnTo>
                  <a:lnTo>
                    <a:pt x="4126877" y="510197"/>
                  </a:lnTo>
                  <a:lnTo>
                    <a:pt x="3989057" y="840549"/>
                  </a:lnTo>
                  <a:lnTo>
                    <a:pt x="3982110" y="823544"/>
                  </a:lnTo>
                  <a:lnTo>
                    <a:pt x="3982110" y="857199"/>
                  </a:lnTo>
                  <a:lnTo>
                    <a:pt x="3904881" y="1042301"/>
                  </a:lnTo>
                  <a:lnTo>
                    <a:pt x="3895496" y="1003630"/>
                  </a:lnTo>
                  <a:lnTo>
                    <a:pt x="3895496" y="1064780"/>
                  </a:lnTo>
                  <a:lnTo>
                    <a:pt x="3819029" y="1248092"/>
                  </a:lnTo>
                  <a:lnTo>
                    <a:pt x="3669817" y="870458"/>
                  </a:lnTo>
                  <a:lnTo>
                    <a:pt x="3895496" y="1064780"/>
                  </a:lnTo>
                  <a:lnTo>
                    <a:pt x="3895496" y="1003630"/>
                  </a:lnTo>
                  <a:lnTo>
                    <a:pt x="3892524" y="991387"/>
                  </a:lnTo>
                  <a:lnTo>
                    <a:pt x="3892524" y="1045387"/>
                  </a:lnTo>
                  <a:lnTo>
                    <a:pt x="3664242" y="848791"/>
                  </a:lnTo>
                  <a:lnTo>
                    <a:pt x="3815156" y="726732"/>
                  </a:lnTo>
                  <a:lnTo>
                    <a:pt x="3892524" y="1045387"/>
                  </a:lnTo>
                  <a:lnTo>
                    <a:pt x="3892524" y="991387"/>
                  </a:lnTo>
                  <a:lnTo>
                    <a:pt x="3826141" y="717854"/>
                  </a:lnTo>
                  <a:lnTo>
                    <a:pt x="3900627" y="657606"/>
                  </a:lnTo>
                  <a:lnTo>
                    <a:pt x="3982110" y="857199"/>
                  </a:lnTo>
                  <a:lnTo>
                    <a:pt x="3982110" y="823544"/>
                  </a:lnTo>
                  <a:lnTo>
                    <a:pt x="3910939" y="649262"/>
                  </a:lnTo>
                  <a:lnTo>
                    <a:pt x="4104068" y="493064"/>
                  </a:lnTo>
                  <a:lnTo>
                    <a:pt x="4112641" y="496658"/>
                  </a:lnTo>
                  <a:lnTo>
                    <a:pt x="4109339" y="500507"/>
                  </a:lnTo>
                  <a:lnTo>
                    <a:pt x="4121518" y="503567"/>
                  </a:lnTo>
                  <a:lnTo>
                    <a:pt x="4126877" y="510197"/>
                  </a:lnTo>
                  <a:lnTo>
                    <a:pt x="4126877" y="444220"/>
                  </a:lnTo>
                  <a:lnTo>
                    <a:pt x="4081653" y="454152"/>
                  </a:lnTo>
                  <a:lnTo>
                    <a:pt x="4101579" y="478840"/>
                  </a:lnTo>
                  <a:lnTo>
                    <a:pt x="3905974" y="637082"/>
                  </a:lnTo>
                  <a:lnTo>
                    <a:pt x="3895661" y="611835"/>
                  </a:lnTo>
                  <a:lnTo>
                    <a:pt x="3895661" y="645426"/>
                  </a:lnTo>
                  <a:lnTo>
                    <a:pt x="3822852" y="704329"/>
                  </a:lnTo>
                  <a:lnTo>
                    <a:pt x="3680815" y="119176"/>
                  </a:lnTo>
                  <a:lnTo>
                    <a:pt x="3895661" y="645426"/>
                  </a:lnTo>
                  <a:lnTo>
                    <a:pt x="3895661" y="611835"/>
                  </a:lnTo>
                  <a:lnTo>
                    <a:pt x="3669360" y="57670"/>
                  </a:lnTo>
                  <a:lnTo>
                    <a:pt x="4100804" y="393750"/>
                  </a:lnTo>
                  <a:lnTo>
                    <a:pt x="4081272" y="418846"/>
                  </a:lnTo>
                  <a:lnTo>
                    <a:pt x="4164838" y="435610"/>
                  </a:lnTo>
                  <a:lnTo>
                    <a:pt x="4148594" y="401574"/>
                  </a:lnTo>
                  <a:lnTo>
                    <a:pt x="4128135" y="358648"/>
                  </a:lnTo>
                  <a:lnTo>
                    <a:pt x="4108589" y="383755"/>
                  </a:lnTo>
                  <a:lnTo>
                    <a:pt x="3658489" y="33147"/>
                  </a:lnTo>
                  <a:lnTo>
                    <a:pt x="3654552" y="38100"/>
                  </a:lnTo>
                  <a:lnTo>
                    <a:pt x="3648329" y="39624"/>
                  </a:lnTo>
                  <a:lnTo>
                    <a:pt x="3811879" y="713206"/>
                  </a:lnTo>
                  <a:lnTo>
                    <a:pt x="3650615" y="843661"/>
                  </a:lnTo>
                  <a:lnTo>
                    <a:pt x="3654679" y="848715"/>
                  </a:lnTo>
                  <a:lnTo>
                    <a:pt x="3654564" y="848842"/>
                  </a:lnTo>
                  <a:lnTo>
                    <a:pt x="3648583" y="851154"/>
                  </a:lnTo>
                  <a:lnTo>
                    <a:pt x="3812019" y="1264881"/>
                  </a:lnTo>
                  <a:lnTo>
                    <a:pt x="3648710" y="1656334"/>
                  </a:lnTo>
                  <a:lnTo>
                    <a:pt x="3654742" y="1658848"/>
                  </a:lnTo>
                  <a:lnTo>
                    <a:pt x="3654983" y="1659178"/>
                  </a:lnTo>
                  <a:lnTo>
                    <a:pt x="3650234" y="1664208"/>
                  </a:lnTo>
                  <a:lnTo>
                    <a:pt x="3811676" y="1816481"/>
                  </a:lnTo>
                  <a:lnTo>
                    <a:pt x="3648329" y="2467356"/>
                  </a:lnTo>
                  <a:lnTo>
                    <a:pt x="3654768" y="2468969"/>
                  </a:lnTo>
                  <a:lnTo>
                    <a:pt x="3657981" y="2473960"/>
                  </a:lnTo>
                  <a:lnTo>
                    <a:pt x="4104221" y="2186343"/>
                  </a:lnTo>
                  <a:lnTo>
                    <a:pt x="4121404" y="2212975"/>
                  </a:lnTo>
                  <a:lnTo>
                    <a:pt x="4147591" y="2168779"/>
                  </a:lnTo>
                  <a:lnTo>
                    <a:pt x="4164253" y="2140674"/>
                  </a:lnTo>
                  <a:lnTo>
                    <a:pt x="4164838" y="2140839"/>
                  </a:lnTo>
                  <a:lnTo>
                    <a:pt x="4164571" y="2140153"/>
                  </a:lnTo>
                  <a:lnTo>
                    <a:pt x="4164838" y="2140204"/>
                  </a:lnTo>
                  <a:lnTo>
                    <a:pt x="4164901" y="2139391"/>
                  </a:lnTo>
                  <a:lnTo>
                    <a:pt x="4178643" y="2079498"/>
                  </a:lnTo>
                  <a:lnTo>
                    <a:pt x="4183888" y="2056638"/>
                  </a:lnTo>
                  <a:close/>
                </a:path>
                <a:path w="5517515" h="2506979">
                  <a:moveTo>
                    <a:pt x="5517515" y="2139696"/>
                  </a:moveTo>
                  <a:lnTo>
                    <a:pt x="5504815" y="2133346"/>
                  </a:lnTo>
                  <a:lnTo>
                    <a:pt x="5441315" y="2101596"/>
                  </a:lnTo>
                  <a:lnTo>
                    <a:pt x="5441315" y="2133346"/>
                  </a:lnTo>
                  <a:lnTo>
                    <a:pt x="4853940" y="2133346"/>
                  </a:lnTo>
                  <a:lnTo>
                    <a:pt x="4853940" y="2146046"/>
                  </a:lnTo>
                  <a:lnTo>
                    <a:pt x="5441315" y="2146046"/>
                  </a:lnTo>
                  <a:lnTo>
                    <a:pt x="5441315" y="2177796"/>
                  </a:lnTo>
                  <a:lnTo>
                    <a:pt x="5504815" y="2146046"/>
                  </a:lnTo>
                  <a:lnTo>
                    <a:pt x="5517515" y="2139696"/>
                  </a:lnTo>
                  <a:close/>
                </a:path>
                <a:path w="5517515" h="2506979">
                  <a:moveTo>
                    <a:pt x="5517515" y="1287780"/>
                  </a:moveTo>
                  <a:lnTo>
                    <a:pt x="5504815" y="1281430"/>
                  </a:lnTo>
                  <a:lnTo>
                    <a:pt x="5441315" y="1249680"/>
                  </a:lnTo>
                  <a:lnTo>
                    <a:pt x="5441315" y="1281430"/>
                  </a:lnTo>
                  <a:lnTo>
                    <a:pt x="4853940" y="1281430"/>
                  </a:lnTo>
                  <a:lnTo>
                    <a:pt x="4853940" y="1294130"/>
                  </a:lnTo>
                  <a:lnTo>
                    <a:pt x="5441315" y="1294130"/>
                  </a:lnTo>
                  <a:lnTo>
                    <a:pt x="5441315" y="1325880"/>
                  </a:lnTo>
                  <a:lnTo>
                    <a:pt x="5504815" y="1294130"/>
                  </a:lnTo>
                  <a:lnTo>
                    <a:pt x="5517515" y="1287780"/>
                  </a:lnTo>
                  <a:close/>
                </a:path>
                <a:path w="5517515" h="2506979">
                  <a:moveTo>
                    <a:pt x="5517515" y="435864"/>
                  </a:moveTo>
                  <a:lnTo>
                    <a:pt x="5504815" y="429514"/>
                  </a:lnTo>
                  <a:lnTo>
                    <a:pt x="5441315" y="397764"/>
                  </a:lnTo>
                  <a:lnTo>
                    <a:pt x="5441315" y="429514"/>
                  </a:lnTo>
                  <a:lnTo>
                    <a:pt x="4853940" y="429514"/>
                  </a:lnTo>
                  <a:lnTo>
                    <a:pt x="4853940" y="442214"/>
                  </a:lnTo>
                  <a:lnTo>
                    <a:pt x="5441315" y="442214"/>
                  </a:lnTo>
                  <a:lnTo>
                    <a:pt x="5441315" y="473964"/>
                  </a:lnTo>
                  <a:lnTo>
                    <a:pt x="5504815" y="442214"/>
                  </a:lnTo>
                  <a:lnTo>
                    <a:pt x="5517515" y="43586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46812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5"/>
              <a:t>N</a:t>
            </a:r>
            <a:r>
              <a:rPr dirty="0" spc="15"/>
              <a:t>e</a:t>
            </a:r>
            <a:r>
              <a:rPr dirty="0" spc="50"/>
              <a:t>u</a:t>
            </a:r>
            <a:r>
              <a:rPr dirty="0" spc="20"/>
              <a:t>r</a:t>
            </a:r>
            <a:r>
              <a:rPr dirty="0" spc="-50"/>
              <a:t>a</a:t>
            </a:r>
            <a:r>
              <a:rPr dirty="0" spc="190"/>
              <a:t>l</a:t>
            </a:r>
            <a:r>
              <a:rPr dirty="0" spc="-320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55"/>
              <a:t>t</a:t>
            </a:r>
            <a:r>
              <a:rPr dirty="0" spc="-320"/>
              <a:t> </a:t>
            </a:r>
            <a:r>
              <a:rPr dirty="0" spc="120"/>
              <a:t>S</a:t>
            </a:r>
            <a:r>
              <a:rPr dirty="0" spc="25"/>
              <a:t>t</a:t>
            </a:r>
            <a:r>
              <a:rPr dirty="0" spc="20"/>
              <a:t>r</a:t>
            </a:r>
            <a:r>
              <a:rPr dirty="0" spc="50"/>
              <a:t>u</a:t>
            </a:r>
            <a:r>
              <a:rPr dirty="0" spc="70"/>
              <a:t>c</a:t>
            </a:r>
            <a:r>
              <a:rPr dirty="0" spc="25"/>
              <a:t>t</a:t>
            </a:r>
            <a:r>
              <a:rPr dirty="0" spc="50"/>
              <a:t>u</a:t>
            </a:r>
            <a:r>
              <a:rPr dirty="0" spc="20"/>
              <a:t>r</a:t>
            </a:r>
            <a:r>
              <a:rPr dirty="0" spc="45"/>
              <a:t>e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16</a:t>
            </a:fld>
          </a:p>
        </p:txBody>
      </p:sp>
      <p:sp>
        <p:nvSpPr>
          <p:cNvPr id="33" name="object 33"/>
          <p:cNvSpPr txBox="1"/>
          <p:nvPr/>
        </p:nvSpPr>
        <p:spPr>
          <a:xfrm>
            <a:off x="236626" y="2550998"/>
            <a:ext cx="2231390" cy="850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725"/>
              </a:lnSpc>
              <a:spcBef>
                <a:spcPts val="105"/>
              </a:spcBef>
            </a:pPr>
            <a:r>
              <a:rPr dirty="0" sz="3200" spc="5">
                <a:latin typeface="Tahoma"/>
                <a:cs typeface="Tahoma"/>
              </a:rPr>
              <a:t>Input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ts val="2765"/>
              </a:lnSpc>
            </a:pPr>
            <a:r>
              <a:rPr dirty="0" sz="2400" spc="-30">
                <a:latin typeface="Tahoma"/>
                <a:cs typeface="Tahoma"/>
              </a:rPr>
              <a:t>(Feat</a:t>
            </a:r>
            <a:r>
              <a:rPr dirty="0" sz="2400" spc="45">
                <a:latin typeface="Tahoma"/>
                <a:cs typeface="Tahoma"/>
              </a:rPr>
              <a:t>u</a:t>
            </a:r>
            <a:r>
              <a:rPr dirty="0" sz="2400" spc="15">
                <a:latin typeface="Tahoma"/>
                <a:cs typeface="Tahoma"/>
              </a:rPr>
              <a:t>r</a:t>
            </a:r>
            <a:r>
              <a:rPr dirty="0" sz="2400" spc="30">
                <a:latin typeface="Tahoma"/>
                <a:cs typeface="Tahoma"/>
              </a:rPr>
              <a:t>e</a:t>
            </a:r>
            <a:r>
              <a:rPr dirty="0" sz="2400" spc="-16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Vector)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36177" y="2568397"/>
            <a:ext cx="1223010" cy="772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400"/>
              </a:lnSpc>
              <a:spcBef>
                <a:spcPts val="130"/>
              </a:spcBef>
            </a:pPr>
            <a:r>
              <a:rPr dirty="0" sz="2900" spc="100">
                <a:latin typeface="Tahoma"/>
                <a:cs typeface="Tahoma"/>
              </a:rPr>
              <a:t>Output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ts val="2440"/>
              </a:lnSpc>
            </a:pPr>
            <a:r>
              <a:rPr dirty="0" sz="2100" spc="-5">
                <a:latin typeface="Tahoma"/>
                <a:cs typeface="Tahoma"/>
              </a:rPr>
              <a:t>(Label)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3021" y="4660150"/>
            <a:ext cx="9713595" cy="159702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dirty="0" sz="2900" spc="70">
                <a:latin typeface="Tahoma"/>
                <a:cs typeface="Tahoma"/>
              </a:rPr>
              <a:t>Can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80">
                <a:latin typeface="Tahoma"/>
                <a:cs typeface="Tahoma"/>
              </a:rPr>
              <a:t>think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100">
                <a:latin typeface="Tahoma"/>
                <a:cs typeface="Tahoma"/>
              </a:rPr>
              <a:t>of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50">
                <a:latin typeface="Tahoma"/>
                <a:cs typeface="Tahoma"/>
              </a:rPr>
              <a:t>it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30">
                <a:latin typeface="Tahoma"/>
                <a:cs typeface="Tahoma"/>
              </a:rPr>
              <a:t>as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-5">
                <a:latin typeface="Tahoma"/>
                <a:cs typeface="Tahoma"/>
              </a:rPr>
              <a:t>a</a:t>
            </a:r>
            <a:r>
              <a:rPr dirty="0" sz="2900" spc="-185">
                <a:latin typeface="Tahoma"/>
                <a:cs typeface="Tahoma"/>
              </a:rPr>
              <a:t> </a:t>
            </a:r>
            <a:r>
              <a:rPr dirty="0" sz="2900" spc="95">
                <a:latin typeface="Tahoma"/>
                <a:cs typeface="Tahoma"/>
              </a:rPr>
              <a:t>complicated</a:t>
            </a:r>
            <a:r>
              <a:rPr dirty="0" sz="2900" spc="-165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computation</a:t>
            </a:r>
            <a:r>
              <a:rPr dirty="0" sz="2900" spc="-165">
                <a:latin typeface="Tahoma"/>
                <a:cs typeface="Tahoma"/>
              </a:rPr>
              <a:t> </a:t>
            </a:r>
            <a:r>
              <a:rPr dirty="0" sz="2900" spc="60">
                <a:latin typeface="Tahoma"/>
                <a:cs typeface="Tahoma"/>
              </a:rPr>
              <a:t>engine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dirty="0" sz="2900" spc="110">
                <a:latin typeface="Tahoma"/>
                <a:cs typeface="Tahoma"/>
              </a:rPr>
              <a:t>We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will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35">
                <a:latin typeface="Tahoma"/>
                <a:cs typeface="Tahoma"/>
              </a:rPr>
              <a:t>”train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20">
                <a:latin typeface="Tahoma"/>
                <a:cs typeface="Tahoma"/>
              </a:rPr>
              <a:t>it”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60">
                <a:latin typeface="Tahoma"/>
                <a:cs typeface="Tahoma"/>
              </a:rPr>
              <a:t>using</a:t>
            </a:r>
            <a:r>
              <a:rPr dirty="0" sz="2900" spc="-210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our</a:t>
            </a:r>
            <a:r>
              <a:rPr dirty="0" sz="2900" spc="-210">
                <a:latin typeface="Tahoma"/>
                <a:cs typeface="Tahoma"/>
              </a:rPr>
              <a:t> </a:t>
            </a:r>
            <a:r>
              <a:rPr dirty="0" sz="2900" spc="50">
                <a:latin typeface="Tahoma"/>
                <a:cs typeface="Tahoma"/>
              </a:rPr>
              <a:t>training</a:t>
            </a:r>
            <a:r>
              <a:rPr dirty="0" sz="2900" spc="-210">
                <a:latin typeface="Tahoma"/>
                <a:cs typeface="Tahoma"/>
              </a:rPr>
              <a:t> </a:t>
            </a:r>
            <a:r>
              <a:rPr dirty="0" sz="2900" spc="50">
                <a:latin typeface="Tahoma"/>
                <a:cs typeface="Tahoma"/>
              </a:rPr>
              <a:t>data</a:t>
            </a:r>
            <a:endParaRPr sz="29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dirty="0" sz="2900" spc="85">
                <a:latin typeface="Tahoma"/>
                <a:cs typeface="Tahoma"/>
              </a:rPr>
              <a:t>Then</a:t>
            </a:r>
            <a:r>
              <a:rPr dirty="0" sz="2900" spc="-210">
                <a:latin typeface="Tahoma"/>
                <a:cs typeface="Tahoma"/>
              </a:rPr>
              <a:t> </a:t>
            </a:r>
            <a:r>
              <a:rPr dirty="0" sz="2900" spc="35">
                <a:latin typeface="Tahoma"/>
                <a:cs typeface="Tahoma"/>
              </a:rPr>
              <a:t>(hopefully)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50">
                <a:latin typeface="Tahoma"/>
                <a:cs typeface="Tahoma"/>
              </a:rPr>
              <a:t>it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will</a:t>
            </a:r>
            <a:r>
              <a:rPr dirty="0" sz="2900" spc="-180">
                <a:latin typeface="Tahoma"/>
                <a:cs typeface="Tahoma"/>
              </a:rPr>
              <a:t> </a:t>
            </a:r>
            <a:r>
              <a:rPr dirty="0" sz="2900" spc="35">
                <a:latin typeface="Tahoma"/>
                <a:cs typeface="Tahoma"/>
              </a:rPr>
              <a:t>give</a:t>
            </a:r>
            <a:r>
              <a:rPr dirty="0" sz="2900" spc="-204">
                <a:latin typeface="Tahoma"/>
                <a:cs typeface="Tahoma"/>
              </a:rPr>
              <a:t> </a:t>
            </a:r>
            <a:r>
              <a:rPr dirty="0" sz="2900" spc="114">
                <a:latin typeface="Tahoma"/>
                <a:cs typeface="Tahoma"/>
              </a:rPr>
              <a:t>good</a:t>
            </a:r>
            <a:r>
              <a:rPr dirty="0" sz="2900" spc="-195">
                <a:latin typeface="Tahoma"/>
                <a:cs typeface="Tahoma"/>
              </a:rPr>
              <a:t> </a:t>
            </a:r>
            <a:r>
              <a:rPr dirty="0" sz="2900" spc="50">
                <a:latin typeface="Tahoma"/>
                <a:cs typeface="Tahoma"/>
              </a:rPr>
              <a:t>answers</a:t>
            </a:r>
            <a:r>
              <a:rPr dirty="0" sz="2900" spc="-220">
                <a:latin typeface="Tahoma"/>
                <a:cs typeface="Tahoma"/>
              </a:rPr>
              <a:t> </a:t>
            </a:r>
            <a:r>
              <a:rPr dirty="0" sz="2900" spc="130">
                <a:latin typeface="Tahoma"/>
                <a:cs typeface="Tahoma"/>
              </a:rPr>
              <a:t>on</a:t>
            </a:r>
            <a:r>
              <a:rPr dirty="0" sz="2900" spc="-190">
                <a:latin typeface="Tahoma"/>
                <a:cs typeface="Tahoma"/>
              </a:rPr>
              <a:t> </a:t>
            </a:r>
            <a:r>
              <a:rPr dirty="0" sz="2900" spc="55">
                <a:latin typeface="Tahoma"/>
                <a:cs typeface="Tahoma"/>
              </a:rPr>
              <a:t>new</a:t>
            </a:r>
            <a:r>
              <a:rPr dirty="0" sz="2900" spc="-185">
                <a:latin typeface="Tahoma"/>
                <a:cs typeface="Tahoma"/>
              </a:rPr>
              <a:t> </a:t>
            </a:r>
            <a:r>
              <a:rPr dirty="0" sz="2900" spc="45">
                <a:latin typeface="Tahoma"/>
                <a:cs typeface="Tahoma"/>
              </a:rPr>
              <a:t>data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7974330" y="3358896"/>
              <a:ext cx="2438400" cy="342900"/>
            </a:xfrm>
            <a:custGeom>
              <a:avLst/>
              <a:gdLst/>
              <a:ahLst/>
              <a:cxnLst/>
              <a:rect l="l" t="t" r="r" b="b"/>
              <a:pathLst>
                <a:path w="2438400" h="342900">
                  <a:moveTo>
                    <a:pt x="2095500" y="0"/>
                  </a:moveTo>
                  <a:lnTo>
                    <a:pt x="2095500" y="342899"/>
                  </a:lnTo>
                  <a:lnTo>
                    <a:pt x="2324100" y="228600"/>
                  </a:lnTo>
                  <a:lnTo>
                    <a:pt x="2152650" y="228600"/>
                  </a:lnTo>
                  <a:lnTo>
                    <a:pt x="2152650" y="114300"/>
                  </a:lnTo>
                  <a:lnTo>
                    <a:pt x="2324100" y="114300"/>
                  </a:lnTo>
                  <a:lnTo>
                    <a:pt x="2095500" y="0"/>
                  </a:lnTo>
                  <a:close/>
                </a:path>
                <a:path w="2438400" h="342900">
                  <a:moveTo>
                    <a:pt x="2095500" y="114300"/>
                  </a:moveTo>
                  <a:lnTo>
                    <a:pt x="0" y="114300"/>
                  </a:lnTo>
                  <a:lnTo>
                    <a:pt x="0" y="228600"/>
                  </a:lnTo>
                  <a:lnTo>
                    <a:pt x="2095500" y="228600"/>
                  </a:lnTo>
                  <a:lnTo>
                    <a:pt x="2095500" y="114300"/>
                  </a:lnTo>
                  <a:close/>
                </a:path>
                <a:path w="2438400" h="342900">
                  <a:moveTo>
                    <a:pt x="2324100" y="114300"/>
                  </a:moveTo>
                  <a:lnTo>
                    <a:pt x="2152650" y="114300"/>
                  </a:lnTo>
                  <a:lnTo>
                    <a:pt x="2152650" y="228600"/>
                  </a:lnTo>
                  <a:lnTo>
                    <a:pt x="2324100" y="228600"/>
                  </a:lnTo>
                  <a:lnTo>
                    <a:pt x="2438400" y="171450"/>
                  </a:lnTo>
                  <a:lnTo>
                    <a:pt x="2324100" y="11430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773167" y="1929383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1600200" y="0"/>
                  </a:moveTo>
                  <a:lnTo>
                    <a:pt x="1552162" y="707"/>
                  </a:lnTo>
                  <a:lnTo>
                    <a:pt x="1504476" y="2815"/>
                  </a:lnTo>
                  <a:lnTo>
                    <a:pt x="1457162" y="6305"/>
                  </a:lnTo>
                  <a:lnTo>
                    <a:pt x="1410239" y="11156"/>
                  </a:lnTo>
                  <a:lnTo>
                    <a:pt x="1363728" y="17349"/>
                  </a:lnTo>
                  <a:lnTo>
                    <a:pt x="1317647" y="24864"/>
                  </a:lnTo>
                  <a:lnTo>
                    <a:pt x="1272017" y="33681"/>
                  </a:lnTo>
                  <a:lnTo>
                    <a:pt x="1226858" y="43781"/>
                  </a:lnTo>
                  <a:lnTo>
                    <a:pt x="1182189" y="55143"/>
                  </a:lnTo>
                  <a:lnTo>
                    <a:pt x="1138031" y="67748"/>
                  </a:lnTo>
                  <a:lnTo>
                    <a:pt x="1094402" y="81576"/>
                  </a:lnTo>
                  <a:lnTo>
                    <a:pt x="1051323" y="96607"/>
                  </a:lnTo>
                  <a:lnTo>
                    <a:pt x="1008814" y="112822"/>
                  </a:lnTo>
                  <a:lnTo>
                    <a:pt x="966894" y="130200"/>
                  </a:lnTo>
                  <a:lnTo>
                    <a:pt x="925584" y="148722"/>
                  </a:lnTo>
                  <a:lnTo>
                    <a:pt x="884902" y="168368"/>
                  </a:lnTo>
                  <a:lnTo>
                    <a:pt x="844870" y="189118"/>
                  </a:lnTo>
                  <a:lnTo>
                    <a:pt x="805505" y="210952"/>
                  </a:lnTo>
                  <a:lnTo>
                    <a:pt x="766830" y="233851"/>
                  </a:lnTo>
                  <a:lnTo>
                    <a:pt x="728862" y="257795"/>
                  </a:lnTo>
                  <a:lnTo>
                    <a:pt x="691622" y="282764"/>
                  </a:lnTo>
                  <a:lnTo>
                    <a:pt x="655131" y="308738"/>
                  </a:lnTo>
                  <a:lnTo>
                    <a:pt x="619406" y="335697"/>
                  </a:lnTo>
                  <a:lnTo>
                    <a:pt x="584469" y="363622"/>
                  </a:lnTo>
                  <a:lnTo>
                    <a:pt x="550340" y="392492"/>
                  </a:lnTo>
                  <a:lnTo>
                    <a:pt x="517037" y="422289"/>
                  </a:lnTo>
                  <a:lnTo>
                    <a:pt x="484581" y="452992"/>
                  </a:lnTo>
                  <a:lnTo>
                    <a:pt x="452992" y="484581"/>
                  </a:lnTo>
                  <a:lnTo>
                    <a:pt x="422289" y="517037"/>
                  </a:lnTo>
                  <a:lnTo>
                    <a:pt x="392492" y="550340"/>
                  </a:lnTo>
                  <a:lnTo>
                    <a:pt x="363622" y="584469"/>
                  </a:lnTo>
                  <a:lnTo>
                    <a:pt x="335697" y="619406"/>
                  </a:lnTo>
                  <a:lnTo>
                    <a:pt x="308738" y="655131"/>
                  </a:lnTo>
                  <a:lnTo>
                    <a:pt x="282764" y="691622"/>
                  </a:lnTo>
                  <a:lnTo>
                    <a:pt x="257795" y="728862"/>
                  </a:lnTo>
                  <a:lnTo>
                    <a:pt x="233851" y="766830"/>
                  </a:lnTo>
                  <a:lnTo>
                    <a:pt x="210952" y="805505"/>
                  </a:lnTo>
                  <a:lnTo>
                    <a:pt x="189118" y="844870"/>
                  </a:lnTo>
                  <a:lnTo>
                    <a:pt x="168368" y="884902"/>
                  </a:lnTo>
                  <a:lnTo>
                    <a:pt x="148722" y="925584"/>
                  </a:lnTo>
                  <a:lnTo>
                    <a:pt x="130200" y="966894"/>
                  </a:lnTo>
                  <a:lnTo>
                    <a:pt x="112822" y="1008814"/>
                  </a:lnTo>
                  <a:lnTo>
                    <a:pt x="96607" y="1051323"/>
                  </a:lnTo>
                  <a:lnTo>
                    <a:pt x="81576" y="1094402"/>
                  </a:lnTo>
                  <a:lnTo>
                    <a:pt x="67748" y="1138031"/>
                  </a:lnTo>
                  <a:lnTo>
                    <a:pt x="55143" y="1182189"/>
                  </a:lnTo>
                  <a:lnTo>
                    <a:pt x="43781" y="1226858"/>
                  </a:lnTo>
                  <a:lnTo>
                    <a:pt x="33681" y="1272017"/>
                  </a:lnTo>
                  <a:lnTo>
                    <a:pt x="24864" y="1317647"/>
                  </a:lnTo>
                  <a:lnTo>
                    <a:pt x="17349" y="1363728"/>
                  </a:lnTo>
                  <a:lnTo>
                    <a:pt x="11156" y="1410239"/>
                  </a:lnTo>
                  <a:lnTo>
                    <a:pt x="6305" y="1457162"/>
                  </a:lnTo>
                  <a:lnTo>
                    <a:pt x="2815" y="1504476"/>
                  </a:lnTo>
                  <a:lnTo>
                    <a:pt x="707" y="1552162"/>
                  </a:lnTo>
                  <a:lnTo>
                    <a:pt x="0" y="1600200"/>
                  </a:lnTo>
                  <a:lnTo>
                    <a:pt x="707" y="1648237"/>
                  </a:lnTo>
                  <a:lnTo>
                    <a:pt x="2815" y="1695923"/>
                  </a:lnTo>
                  <a:lnTo>
                    <a:pt x="6305" y="1743237"/>
                  </a:lnTo>
                  <a:lnTo>
                    <a:pt x="11156" y="1790160"/>
                  </a:lnTo>
                  <a:lnTo>
                    <a:pt x="17349" y="1836671"/>
                  </a:lnTo>
                  <a:lnTo>
                    <a:pt x="24864" y="1882752"/>
                  </a:lnTo>
                  <a:lnTo>
                    <a:pt x="33681" y="1928382"/>
                  </a:lnTo>
                  <a:lnTo>
                    <a:pt x="43781" y="1973541"/>
                  </a:lnTo>
                  <a:lnTo>
                    <a:pt x="55143" y="2018210"/>
                  </a:lnTo>
                  <a:lnTo>
                    <a:pt x="67748" y="2062368"/>
                  </a:lnTo>
                  <a:lnTo>
                    <a:pt x="81576" y="2105997"/>
                  </a:lnTo>
                  <a:lnTo>
                    <a:pt x="96607" y="2149076"/>
                  </a:lnTo>
                  <a:lnTo>
                    <a:pt x="112822" y="2191585"/>
                  </a:lnTo>
                  <a:lnTo>
                    <a:pt x="130200" y="2233505"/>
                  </a:lnTo>
                  <a:lnTo>
                    <a:pt x="148722" y="2274815"/>
                  </a:lnTo>
                  <a:lnTo>
                    <a:pt x="168368" y="2315497"/>
                  </a:lnTo>
                  <a:lnTo>
                    <a:pt x="189118" y="2355529"/>
                  </a:lnTo>
                  <a:lnTo>
                    <a:pt x="210952" y="2394894"/>
                  </a:lnTo>
                  <a:lnTo>
                    <a:pt x="233851" y="2433569"/>
                  </a:lnTo>
                  <a:lnTo>
                    <a:pt x="257795" y="2471537"/>
                  </a:lnTo>
                  <a:lnTo>
                    <a:pt x="282764" y="2508777"/>
                  </a:lnTo>
                  <a:lnTo>
                    <a:pt x="308738" y="2545268"/>
                  </a:lnTo>
                  <a:lnTo>
                    <a:pt x="335697" y="2580993"/>
                  </a:lnTo>
                  <a:lnTo>
                    <a:pt x="363622" y="2615930"/>
                  </a:lnTo>
                  <a:lnTo>
                    <a:pt x="392492" y="2650059"/>
                  </a:lnTo>
                  <a:lnTo>
                    <a:pt x="422289" y="2683362"/>
                  </a:lnTo>
                  <a:lnTo>
                    <a:pt x="452992" y="2715818"/>
                  </a:lnTo>
                  <a:lnTo>
                    <a:pt x="484581" y="2747407"/>
                  </a:lnTo>
                  <a:lnTo>
                    <a:pt x="517037" y="2778110"/>
                  </a:lnTo>
                  <a:lnTo>
                    <a:pt x="550340" y="2807907"/>
                  </a:lnTo>
                  <a:lnTo>
                    <a:pt x="584469" y="2836777"/>
                  </a:lnTo>
                  <a:lnTo>
                    <a:pt x="619406" y="2864702"/>
                  </a:lnTo>
                  <a:lnTo>
                    <a:pt x="655131" y="2891661"/>
                  </a:lnTo>
                  <a:lnTo>
                    <a:pt x="691622" y="2917635"/>
                  </a:lnTo>
                  <a:lnTo>
                    <a:pt x="728862" y="2942604"/>
                  </a:lnTo>
                  <a:lnTo>
                    <a:pt x="766830" y="2966548"/>
                  </a:lnTo>
                  <a:lnTo>
                    <a:pt x="805505" y="2989447"/>
                  </a:lnTo>
                  <a:lnTo>
                    <a:pt x="844870" y="3011281"/>
                  </a:lnTo>
                  <a:lnTo>
                    <a:pt x="884902" y="3032031"/>
                  </a:lnTo>
                  <a:lnTo>
                    <a:pt x="925584" y="3051677"/>
                  </a:lnTo>
                  <a:lnTo>
                    <a:pt x="966894" y="3070199"/>
                  </a:lnTo>
                  <a:lnTo>
                    <a:pt x="1008814" y="3087577"/>
                  </a:lnTo>
                  <a:lnTo>
                    <a:pt x="1051323" y="3103792"/>
                  </a:lnTo>
                  <a:lnTo>
                    <a:pt x="1094402" y="3118823"/>
                  </a:lnTo>
                  <a:lnTo>
                    <a:pt x="1138031" y="3132651"/>
                  </a:lnTo>
                  <a:lnTo>
                    <a:pt x="1182189" y="3145256"/>
                  </a:lnTo>
                  <a:lnTo>
                    <a:pt x="1226858" y="3156618"/>
                  </a:lnTo>
                  <a:lnTo>
                    <a:pt x="1272017" y="3166718"/>
                  </a:lnTo>
                  <a:lnTo>
                    <a:pt x="1317647" y="3175535"/>
                  </a:lnTo>
                  <a:lnTo>
                    <a:pt x="1363728" y="3183050"/>
                  </a:lnTo>
                  <a:lnTo>
                    <a:pt x="1410239" y="3189243"/>
                  </a:lnTo>
                  <a:lnTo>
                    <a:pt x="1457162" y="3194094"/>
                  </a:lnTo>
                  <a:lnTo>
                    <a:pt x="1504476" y="3197584"/>
                  </a:lnTo>
                  <a:lnTo>
                    <a:pt x="1552162" y="3199692"/>
                  </a:lnTo>
                  <a:lnTo>
                    <a:pt x="1600200" y="3200399"/>
                  </a:lnTo>
                  <a:lnTo>
                    <a:pt x="1648237" y="3199692"/>
                  </a:lnTo>
                  <a:lnTo>
                    <a:pt x="1695923" y="3197584"/>
                  </a:lnTo>
                  <a:lnTo>
                    <a:pt x="1743237" y="3194094"/>
                  </a:lnTo>
                  <a:lnTo>
                    <a:pt x="1790160" y="3189243"/>
                  </a:lnTo>
                  <a:lnTo>
                    <a:pt x="1836671" y="3183050"/>
                  </a:lnTo>
                  <a:lnTo>
                    <a:pt x="1882752" y="3175535"/>
                  </a:lnTo>
                  <a:lnTo>
                    <a:pt x="1928382" y="3166718"/>
                  </a:lnTo>
                  <a:lnTo>
                    <a:pt x="1973541" y="3156618"/>
                  </a:lnTo>
                  <a:lnTo>
                    <a:pt x="2018210" y="3145256"/>
                  </a:lnTo>
                  <a:lnTo>
                    <a:pt x="2062368" y="3132651"/>
                  </a:lnTo>
                  <a:lnTo>
                    <a:pt x="2105997" y="3118823"/>
                  </a:lnTo>
                  <a:lnTo>
                    <a:pt x="2149076" y="3103792"/>
                  </a:lnTo>
                  <a:lnTo>
                    <a:pt x="2191585" y="3087577"/>
                  </a:lnTo>
                  <a:lnTo>
                    <a:pt x="2233505" y="3070199"/>
                  </a:lnTo>
                  <a:lnTo>
                    <a:pt x="2274815" y="3051677"/>
                  </a:lnTo>
                  <a:lnTo>
                    <a:pt x="2315497" y="3032031"/>
                  </a:lnTo>
                  <a:lnTo>
                    <a:pt x="2355529" y="3011281"/>
                  </a:lnTo>
                  <a:lnTo>
                    <a:pt x="2394894" y="2989447"/>
                  </a:lnTo>
                  <a:lnTo>
                    <a:pt x="2433569" y="2966548"/>
                  </a:lnTo>
                  <a:lnTo>
                    <a:pt x="2471537" y="2942604"/>
                  </a:lnTo>
                  <a:lnTo>
                    <a:pt x="2508777" y="2917635"/>
                  </a:lnTo>
                  <a:lnTo>
                    <a:pt x="2545268" y="2891661"/>
                  </a:lnTo>
                  <a:lnTo>
                    <a:pt x="2580993" y="2864702"/>
                  </a:lnTo>
                  <a:lnTo>
                    <a:pt x="2615930" y="2836777"/>
                  </a:lnTo>
                  <a:lnTo>
                    <a:pt x="2650059" y="2807907"/>
                  </a:lnTo>
                  <a:lnTo>
                    <a:pt x="2683362" y="2778110"/>
                  </a:lnTo>
                  <a:lnTo>
                    <a:pt x="2715818" y="2747407"/>
                  </a:lnTo>
                  <a:lnTo>
                    <a:pt x="2747407" y="2715818"/>
                  </a:lnTo>
                  <a:lnTo>
                    <a:pt x="2778110" y="2683362"/>
                  </a:lnTo>
                  <a:lnTo>
                    <a:pt x="2807907" y="2650059"/>
                  </a:lnTo>
                  <a:lnTo>
                    <a:pt x="2836777" y="2615930"/>
                  </a:lnTo>
                  <a:lnTo>
                    <a:pt x="2864702" y="2580993"/>
                  </a:lnTo>
                  <a:lnTo>
                    <a:pt x="2891661" y="2545268"/>
                  </a:lnTo>
                  <a:lnTo>
                    <a:pt x="2917635" y="2508777"/>
                  </a:lnTo>
                  <a:lnTo>
                    <a:pt x="2942604" y="2471537"/>
                  </a:lnTo>
                  <a:lnTo>
                    <a:pt x="2966548" y="2433569"/>
                  </a:lnTo>
                  <a:lnTo>
                    <a:pt x="2989447" y="2394894"/>
                  </a:lnTo>
                  <a:lnTo>
                    <a:pt x="3011281" y="2355529"/>
                  </a:lnTo>
                  <a:lnTo>
                    <a:pt x="3032031" y="2315497"/>
                  </a:lnTo>
                  <a:lnTo>
                    <a:pt x="3051677" y="2274815"/>
                  </a:lnTo>
                  <a:lnTo>
                    <a:pt x="3070199" y="2233505"/>
                  </a:lnTo>
                  <a:lnTo>
                    <a:pt x="3087577" y="2191585"/>
                  </a:lnTo>
                  <a:lnTo>
                    <a:pt x="3103792" y="2149076"/>
                  </a:lnTo>
                  <a:lnTo>
                    <a:pt x="3118823" y="2105997"/>
                  </a:lnTo>
                  <a:lnTo>
                    <a:pt x="3132651" y="2062368"/>
                  </a:lnTo>
                  <a:lnTo>
                    <a:pt x="3145256" y="2018210"/>
                  </a:lnTo>
                  <a:lnTo>
                    <a:pt x="3156618" y="1973541"/>
                  </a:lnTo>
                  <a:lnTo>
                    <a:pt x="3166718" y="1928382"/>
                  </a:lnTo>
                  <a:lnTo>
                    <a:pt x="3175535" y="1882752"/>
                  </a:lnTo>
                  <a:lnTo>
                    <a:pt x="3183050" y="1836671"/>
                  </a:lnTo>
                  <a:lnTo>
                    <a:pt x="3189243" y="1790160"/>
                  </a:lnTo>
                  <a:lnTo>
                    <a:pt x="3194094" y="1743237"/>
                  </a:lnTo>
                  <a:lnTo>
                    <a:pt x="3197584" y="1695923"/>
                  </a:lnTo>
                  <a:lnTo>
                    <a:pt x="3199692" y="1648237"/>
                  </a:lnTo>
                  <a:lnTo>
                    <a:pt x="3200400" y="1600200"/>
                  </a:lnTo>
                  <a:lnTo>
                    <a:pt x="3199692" y="1552162"/>
                  </a:lnTo>
                  <a:lnTo>
                    <a:pt x="3197584" y="1504476"/>
                  </a:lnTo>
                  <a:lnTo>
                    <a:pt x="3194094" y="1457162"/>
                  </a:lnTo>
                  <a:lnTo>
                    <a:pt x="3189243" y="1410239"/>
                  </a:lnTo>
                  <a:lnTo>
                    <a:pt x="3183050" y="1363728"/>
                  </a:lnTo>
                  <a:lnTo>
                    <a:pt x="3175535" y="1317647"/>
                  </a:lnTo>
                  <a:lnTo>
                    <a:pt x="3166718" y="1272017"/>
                  </a:lnTo>
                  <a:lnTo>
                    <a:pt x="3156618" y="1226858"/>
                  </a:lnTo>
                  <a:lnTo>
                    <a:pt x="3145256" y="1182189"/>
                  </a:lnTo>
                  <a:lnTo>
                    <a:pt x="3132651" y="1138031"/>
                  </a:lnTo>
                  <a:lnTo>
                    <a:pt x="3118823" y="1094402"/>
                  </a:lnTo>
                  <a:lnTo>
                    <a:pt x="3103792" y="1051323"/>
                  </a:lnTo>
                  <a:lnTo>
                    <a:pt x="3087577" y="1008814"/>
                  </a:lnTo>
                  <a:lnTo>
                    <a:pt x="3070199" y="966894"/>
                  </a:lnTo>
                  <a:lnTo>
                    <a:pt x="3051677" y="925584"/>
                  </a:lnTo>
                  <a:lnTo>
                    <a:pt x="3032031" y="884902"/>
                  </a:lnTo>
                  <a:lnTo>
                    <a:pt x="3011281" y="844870"/>
                  </a:lnTo>
                  <a:lnTo>
                    <a:pt x="2989447" y="805505"/>
                  </a:lnTo>
                  <a:lnTo>
                    <a:pt x="2966548" y="766830"/>
                  </a:lnTo>
                  <a:lnTo>
                    <a:pt x="2942604" y="728862"/>
                  </a:lnTo>
                  <a:lnTo>
                    <a:pt x="2917635" y="691622"/>
                  </a:lnTo>
                  <a:lnTo>
                    <a:pt x="2891661" y="655131"/>
                  </a:lnTo>
                  <a:lnTo>
                    <a:pt x="2864702" y="619406"/>
                  </a:lnTo>
                  <a:lnTo>
                    <a:pt x="2836777" y="584469"/>
                  </a:lnTo>
                  <a:lnTo>
                    <a:pt x="2807907" y="550340"/>
                  </a:lnTo>
                  <a:lnTo>
                    <a:pt x="2778110" y="517037"/>
                  </a:lnTo>
                  <a:lnTo>
                    <a:pt x="2747407" y="484581"/>
                  </a:lnTo>
                  <a:lnTo>
                    <a:pt x="2715818" y="452992"/>
                  </a:lnTo>
                  <a:lnTo>
                    <a:pt x="2683362" y="422289"/>
                  </a:lnTo>
                  <a:lnTo>
                    <a:pt x="2650059" y="392492"/>
                  </a:lnTo>
                  <a:lnTo>
                    <a:pt x="2615930" y="363622"/>
                  </a:lnTo>
                  <a:lnTo>
                    <a:pt x="2580993" y="335697"/>
                  </a:lnTo>
                  <a:lnTo>
                    <a:pt x="2545268" y="308738"/>
                  </a:lnTo>
                  <a:lnTo>
                    <a:pt x="2508777" y="282764"/>
                  </a:lnTo>
                  <a:lnTo>
                    <a:pt x="2471537" y="257795"/>
                  </a:lnTo>
                  <a:lnTo>
                    <a:pt x="2433569" y="233851"/>
                  </a:lnTo>
                  <a:lnTo>
                    <a:pt x="2394894" y="210952"/>
                  </a:lnTo>
                  <a:lnTo>
                    <a:pt x="2355529" y="189118"/>
                  </a:lnTo>
                  <a:lnTo>
                    <a:pt x="2315497" y="168368"/>
                  </a:lnTo>
                  <a:lnTo>
                    <a:pt x="2274815" y="148722"/>
                  </a:lnTo>
                  <a:lnTo>
                    <a:pt x="2233505" y="130200"/>
                  </a:lnTo>
                  <a:lnTo>
                    <a:pt x="2191585" y="112822"/>
                  </a:lnTo>
                  <a:lnTo>
                    <a:pt x="2149076" y="96607"/>
                  </a:lnTo>
                  <a:lnTo>
                    <a:pt x="2105997" y="81576"/>
                  </a:lnTo>
                  <a:lnTo>
                    <a:pt x="2062368" y="67748"/>
                  </a:lnTo>
                  <a:lnTo>
                    <a:pt x="2018210" y="55143"/>
                  </a:lnTo>
                  <a:lnTo>
                    <a:pt x="1973541" y="43781"/>
                  </a:lnTo>
                  <a:lnTo>
                    <a:pt x="1928382" y="33681"/>
                  </a:lnTo>
                  <a:lnTo>
                    <a:pt x="1882752" y="24864"/>
                  </a:lnTo>
                  <a:lnTo>
                    <a:pt x="1836671" y="17349"/>
                  </a:lnTo>
                  <a:lnTo>
                    <a:pt x="1790160" y="11156"/>
                  </a:lnTo>
                  <a:lnTo>
                    <a:pt x="1743237" y="6305"/>
                  </a:lnTo>
                  <a:lnTo>
                    <a:pt x="1695923" y="2815"/>
                  </a:lnTo>
                  <a:lnTo>
                    <a:pt x="1648237" y="707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73167" y="1929383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0" y="1600200"/>
                  </a:moveTo>
                  <a:lnTo>
                    <a:pt x="707" y="1552162"/>
                  </a:lnTo>
                  <a:lnTo>
                    <a:pt x="2815" y="1504476"/>
                  </a:lnTo>
                  <a:lnTo>
                    <a:pt x="6305" y="1457162"/>
                  </a:lnTo>
                  <a:lnTo>
                    <a:pt x="11156" y="1410239"/>
                  </a:lnTo>
                  <a:lnTo>
                    <a:pt x="17349" y="1363728"/>
                  </a:lnTo>
                  <a:lnTo>
                    <a:pt x="24864" y="1317647"/>
                  </a:lnTo>
                  <a:lnTo>
                    <a:pt x="33681" y="1272017"/>
                  </a:lnTo>
                  <a:lnTo>
                    <a:pt x="43781" y="1226858"/>
                  </a:lnTo>
                  <a:lnTo>
                    <a:pt x="55143" y="1182189"/>
                  </a:lnTo>
                  <a:lnTo>
                    <a:pt x="67748" y="1138031"/>
                  </a:lnTo>
                  <a:lnTo>
                    <a:pt x="81576" y="1094402"/>
                  </a:lnTo>
                  <a:lnTo>
                    <a:pt x="96607" y="1051323"/>
                  </a:lnTo>
                  <a:lnTo>
                    <a:pt x="112822" y="1008814"/>
                  </a:lnTo>
                  <a:lnTo>
                    <a:pt x="130200" y="966894"/>
                  </a:lnTo>
                  <a:lnTo>
                    <a:pt x="148722" y="925584"/>
                  </a:lnTo>
                  <a:lnTo>
                    <a:pt x="168368" y="884902"/>
                  </a:lnTo>
                  <a:lnTo>
                    <a:pt x="189118" y="844870"/>
                  </a:lnTo>
                  <a:lnTo>
                    <a:pt x="210952" y="805505"/>
                  </a:lnTo>
                  <a:lnTo>
                    <a:pt x="233851" y="766830"/>
                  </a:lnTo>
                  <a:lnTo>
                    <a:pt x="257795" y="728862"/>
                  </a:lnTo>
                  <a:lnTo>
                    <a:pt x="282764" y="691622"/>
                  </a:lnTo>
                  <a:lnTo>
                    <a:pt x="308738" y="655131"/>
                  </a:lnTo>
                  <a:lnTo>
                    <a:pt x="335697" y="619406"/>
                  </a:lnTo>
                  <a:lnTo>
                    <a:pt x="363622" y="584469"/>
                  </a:lnTo>
                  <a:lnTo>
                    <a:pt x="392492" y="550340"/>
                  </a:lnTo>
                  <a:lnTo>
                    <a:pt x="422289" y="517037"/>
                  </a:lnTo>
                  <a:lnTo>
                    <a:pt x="452992" y="484581"/>
                  </a:lnTo>
                  <a:lnTo>
                    <a:pt x="484581" y="452992"/>
                  </a:lnTo>
                  <a:lnTo>
                    <a:pt x="517037" y="422289"/>
                  </a:lnTo>
                  <a:lnTo>
                    <a:pt x="550340" y="392492"/>
                  </a:lnTo>
                  <a:lnTo>
                    <a:pt x="584469" y="363622"/>
                  </a:lnTo>
                  <a:lnTo>
                    <a:pt x="619406" y="335697"/>
                  </a:lnTo>
                  <a:lnTo>
                    <a:pt x="655131" y="308738"/>
                  </a:lnTo>
                  <a:lnTo>
                    <a:pt x="691622" y="282764"/>
                  </a:lnTo>
                  <a:lnTo>
                    <a:pt x="728862" y="257795"/>
                  </a:lnTo>
                  <a:lnTo>
                    <a:pt x="766830" y="233851"/>
                  </a:lnTo>
                  <a:lnTo>
                    <a:pt x="805505" y="210952"/>
                  </a:lnTo>
                  <a:lnTo>
                    <a:pt x="844870" y="189118"/>
                  </a:lnTo>
                  <a:lnTo>
                    <a:pt x="884902" y="168368"/>
                  </a:lnTo>
                  <a:lnTo>
                    <a:pt x="925584" y="148722"/>
                  </a:lnTo>
                  <a:lnTo>
                    <a:pt x="966894" y="130200"/>
                  </a:lnTo>
                  <a:lnTo>
                    <a:pt x="1008814" y="112822"/>
                  </a:lnTo>
                  <a:lnTo>
                    <a:pt x="1051323" y="96607"/>
                  </a:lnTo>
                  <a:lnTo>
                    <a:pt x="1094402" y="81576"/>
                  </a:lnTo>
                  <a:lnTo>
                    <a:pt x="1138031" y="67748"/>
                  </a:lnTo>
                  <a:lnTo>
                    <a:pt x="1182189" y="55143"/>
                  </a:lnTo>
                  <a:lnTo>
                    <a:pt x="1226858" y="43781"/>
                  </a:lnTo>
                  <a:lnTo>
                    <a:pt x="1272017" y="33681"/>
                  </a:lnTo>
                  <a:lnTo>
                    <a:pt x="1317647" y="24864"/>
                  </a:lnTo>
                  <a:lnTo>
                    <a:pt x="1363728" y="17349"/>
                  </a:lnTo>
                  <a:lnTo>
                    <a:pt x="1410239" y="11156"/>
                  </a:lnTo>
                  <a:lnTo>
                    <a:pt x="1457162" y="6305"/>
                  </a:lnTo>
                  <a:lnTo>
                    <a:pt x="1504476" y="2815"/>
                  </a:lnTo>
                  <a:lnTo>
                    <a:pt x="1552162" y="707"/>
                  </a:lnTo>
                  <a:lnTo>
                    <a:pt x="1600200" y="0"/>
                  </a:lnTo>
                  <a:lnTo>
                    <a:pt x="1648237" y="707"/>
                  </a:lnTo>
                  <a:lnTo>
                    <a:pt x="1695923" y="2815"/>
                  </a:lnTo>
                  <a:lnTo>
                    <a:pt x="1743237" y="6305"/>
                  </a:lnTo>
                  <a:lnTo>
                    <a:pt x="1790160" y="11156"/>
                  </a:lnTo>
                  <a:lnTo>
                    <a:pt x="1836671" y="17349"/>
                  </a:lnTo>
                  <a:lnTo>
                    <a:pt x="1882752" y="24864"/>
                  </a:lnTo>
                  <a:lnTo>
                    <a:pt x="1928382" y="33681"/>
                  </a:lnTo>
                  <a:lnTo>
                    <a:pt x="1973541" y="43781"/>
                  </a:lnTo>
                  <a:lnTo>
                    <a:pt x="2018210" y="55143"/>
                  </a:lnTo>
                  <a:lnTo>
                    <a:pt x="2062368" y="67748"/>
                  </a:lnTo>
                  <a:lnTo>
                    <a:pt x="2105997" y="81576"/>
                  </a:lnTo>
                  <a:lnTo>
                    <a:pt x="2149076" y="96607"/>
                  </a:lnTo>
                  <a:lnTo>
                    <a:pt x="2191585" y="112822"/>
                  </a:lnTo>
                  <a:lnTo>
                    <a:pt x="2233505" y="130200"/>
                  </a:lnTo>
                  <a:lnTo>
                    <a:pt x="2274815" y="148722"/>
                  </a:lnTo>
                  <a:lnTo>
                    <a:pt x="2315497" y="168368"/>
                  </a:lnTo>
                  <a:lnTo>
                    <a:pt x="2355529" y="189118"/>
                  </a:lnTo>
                  <a:lnTo>
                    <a:pt x="2394894" y="210952"/>
                  </a:lnTo>
                  <a:lnTo>
                    <a:pt x="2433569" y="233851"/>
                  </a:lnTo>
                  <a:lnTo>
                    <a:pt x="2471537" y="257795"/>
                  </a:lnTo>
                  <a:lnTo>
                    <a:pt x="2508777" y="282764"/>
                  </a:lnTo>
                  <a:lnTo>
                    <a:pt x="2545268" y="308738"/>
                  </a:lnTo>
                  <a:lnTo>
                    <a:pt x="2580993" y="335697"/>
                  </a:lnTo>
                  <a:lnTo>
                    <a:pt x="2615930" y="363622"/>
                  </a:lnTo>
                  <a:lnTo>
                    <a:pt x="2650059" y="392492"/>
                  </a:lnTo>
                  <a:lnTo>
                    <a:pt x="2683362" y="422289"/>
                  </a:lnTo>
                  <a:lnTo>
                    <a:pt x="2715818" y="452992"/>
                  </a:lnTo>
                  <a:lnTo>
                    <a:pt x="2747407" y="484581"/>
                  </a:lnTo>
                  <a:lnTo>
                    <a:pt x="2778110" y="517037"/>
                  </a:lnTo>
                  <a:lnTo>
                    <a:pt x="2807907" y="550340"/>
                  </a:lnTo>
                  <a:lnTo>
                    <a:pt x="2836777" y="584469"/>
                  </a:lnTo>
                  <a:lnTo>
                    <a:pt x="2864702" y="619406"/>
                  </a:lnTo>
                  <a:lnTo>
                    <a:pt x="2891661" y="655131"/>
                  </a:lnTo>
                  <a:lnTo>
                    <a:pt x="2917635" y="691622"/>
                  </a:lnTo>
                  <a:lnTo>
                    <a:pt x="2942604" y="728862"/>
                  </a:lnTo>
                  <a:lnTo>
                    <a:pt x="2966548" y="766830"/>
                  </a:lnTo>
                  <a:lnTo>
                    <a:pt x="2989447" y="805505"/>
                  </a:lnTo>
                  <a:lnTo>
                    <a:pt x="3011281" y="844870"/>
                  </a:lnTo>
                  <a:lnTo>
                    <a:pt x="3032031" y="884902"/>
                  </a:lnTo>
                  <a:lnTo>
                    <a:pt x="3051677" y="925584"/>
                  </a:lnTo>
                  <a:lnTo>
                    <a:pt x="3070199" y="966894"/>
                  </a:lnTo>
                  <a:lnTo>
                    <a:pt x="3087577" y="1008814"/>
                  </a:lnTo>
                  <a:lnTo>
                    <a:pt x="3103792" y="1051323"/>
                  </a:lnTo>
                  <a:lnTo>
                    <a:pt x="3118823" y="1094402"/>
                  </a:lnTo>
                  <a:lnTo>
                    <a:pt x="3132651" y="1138031"/>
                  </a:lnTo>
                  <a:lnTo>
                    <a:pt x="3145256" y="1182189"/>
                  </a:lnTo>
                  <a:lnTo>
                    <a:pt x="3156618" y="1226858"/>
                  </a:lnTo>
                  <a:lnTo>
                    <a:pt x="3166718" y="1272017"/>
                  </a:lnTo>
                  <a:lnTo>
                    <a:pt x="3175535" y="1317647"/>
                  </a:lnTo>
                  <a:lnTo>
                    <a:pt x="3183050" y="1363728"/>
                  </a:lnTo>
                  <a:lnTo>
                    <a:pt x="3189243" y="1410239"/>
                  </a:lnTo>
                  <a:lnTo>
                    <a:pt x="3194094" y="1457162"/>
                  </a:lnTo>
                  <a:lnTo>
                    <a:pt x="3197584" y="1504476"/>
                  </a:lnTo>
                  <a:lnTo>
                    <a:pt x="3199692" y="1552162"/>
                  </a:lnTo>
                  <a:lnTo>
                    <a:pt x="3200400" y="1600200"/>
                  </a:lnTo>
                  <a:lnTo>
                    <a:pt x="3199692" y="1648237"/>
                  </a:lnTo>
                  <a:lnTo>
                    <a:pt x="3197584" y="1695923"/>
                  </a:lnTo>
                  <a:lnTo>
                    <a:pt x="3194094" y="1743237"/>
                  </a:lnTo>
                  <a:lnTo>
                    <a:pt x="3189243" y="1790160"/>
                  </a:lnTo>
                  <a:lnTo>
                    <a:pt x="3183050" y="1836671"/>
                  </a:lnTo>
                  <a:lnTo>
                    <a:pt x="3175535" y="1882752"/>
                  </a:lnTo>
                  <a:lnTo>
                    <a:pt x="3166718" y="1928382"/>
                  </a:lnTo>
                  <a:lnTo>
                    <a:pt x="3156618" y="1973541"/>
                  </a:lnTo>
                  <a:lnTo>
                    <a:pt x="3145256" y="2018210"/>
                  </a:lnTo>
                  <a:lnTo>
                    <a:pt x="3132651" y="2062368"/>
                  </a:lnTo>
                  <a:lnTo>
                    <a:pt x="3118823" y="2105997"/>
                  </a:lnTo>
                  <a:lnTo>
                    <a:pt x="3103792" y="2149076"/>
                  </a:lnTo>
                  <a:lnTo>
                    <a:pt x="3087577" y="2191585"/>
                  </a:lnTo>
                  <a:lnTo>
                    <a:pt x="3070199" y="2233505"/>
                  </a:lnTo>
                  <a:lnTo>
                    <a:pt x="3051677" y="2274815"/>
                  </a:lnTo>
                  <a:lnTo>
                    <a:pt x="3032031" y="2315497"/>
                  </a:lnTo>
                  <a:lnTo>
                    <a:pt x="3011281" y="2355529"/>
                  </a:lnTo>
                  <a:lnTo>
                    <a:pt x="2989447" y="2394894"/>
                  </a:lnTo>
                  <a:lnTo>
                    <a:pt x="2966548" y="2433569"/>
                  </a:lnTo>
                  <a:lnTo>
                    <a:pt x="2942604" y="2471537"/>
                  </a:lnTo>
                  <a:lnTo>
                    <a:pt x="2917635" y="2508777"/>
                  </a:lnTo>
                  <a:lnTo>
                    <a:pt x="2891661" y="2545268"/>
                  </a:lnTo>
                  <a:lnTo>
                    <a:pt x="2864702" y="2580993"/>
                  </a:lnTo>
                  <a:lnTo>
                    <a:pt x="2836777" y="2615930"/>
                  </a:lnTo>
                  <a:lnTo>
                    <a:pt x="2807907" y="2650059"/>
                  </a:lnTo>
                  <a:lnTo>
                    <a:pt x="2778110" y="2683362"/>
                  </a:lnTo>
                  <a:lnTo>
                    <a:pt x="2747407" y="2715818"/>
                  </a:lnTo>
                  <a:lnTo>
                    <a:pt x="2715818" y="2747407"/>
                  </a:lnTo>
                  <a:lnTo>
                    <a:pt x="2683362" y="2778110"/>
                  </a:lnTo>
                  <a:lnTo>
                    <a:pt x="2650059" y="2807907"/>
                  </a:lnTo>
                  <a:lnTo>
                    <a:pt x="2615930" y="2836777"/>
                  </a:lnTo>
                  <a:lnTo>
                    <a:pt x="2580993" y="2864702"/>
                  </a:lnTo>
                  <a:lnTo>
                    <a:pt x="2545268" y="2891661"/>
                  </a:lnTo>
                  <a:lnTo>
                    <a:pt x="2508777" y="2917635"/>
                  </a:lnTo>
                  <a:lnTo>
                    <a:pt x="2471537" y="2942604"/>
                  </a:lnTo>
                  <a:lnTo>
                    <a:pt x="2433569" y="2966548"/>
                  </a:lnTo>
                  <a:lnTo>
                    <a:pt x="2394894" y="2989447"/>
                  </a:lnTo>
                  <a:lnTo>
                    <a:pt x="2355529" y="3011281"/>
                  </a:lnTo>
                  <a:lnTo>
                    <a:pt x="2315497" y="3032031"/>
                  </a:lnTo>
                  <a:lnTo>
                    <a:pt x="2274815" y="3051677"/>
                  </a:lnTo>
                  <a:lnTo>
                    <a:pt x="2233505" y="3070199"/>
                  </a:lnTo>
                  <a:lnTo>
                    <a:pt x="2191585" y="3087577"/>
                  </a:lnTo>
                  <a:lnTo>
                    <a:pt x="2149076" y="3103792"/>
                  </a:lnTo>
                  <a:lnTo>
                    <a:pt x="2105997" y="3118823"/>
                  </a:lnTo>
                  <a:lnTo>
                    <a:pt x="2062368" y="3132651"/>
                  </a:lnTo>
                  <a:lnTo>
                    <a:pt x="2018210" y="3145256"/>
                  </a:lnTo>
                  <a:lnTo>
                    <a:pt x="1973541" y="3156618"/>
                  </a:lnTo>
                  <a:lnTo>
                    <a:pt x="1928382" y="3166718"/>
                  </a:lnTo>
                  <a:lnTo>
                    <a:pt x="1882752" y="3175535"/>
                  </a:lnTo>
                  <a:lnTo>
                    <a:pt x="1836671" y="3183050"/>
                  </a:lnTo>
                  <a:lnTo>
                    <a:pt x="1790160" y="3189243"/>
                  </a:lnTo>
                  <a:lnTo>
                    <a:pt x="1743237" y="3194094"/>
                  </a:lnTo>
                  <a:lnTo>
                    <a:pt x="1695923" y="3197584"/>
                  </a:lnTo>
                  <a:lnTo>
                    <a:pt x="1648237" y="3199692"/>
                  </a:lnTo>
                  <a:lnTo>
                    <a:pt x="1600200" y="3200399"/>
                  </a:lnTo>
                  <a:lnTo>
                    <a:pt x="1552162" y="3199692"/>
                  </a:lnTo>
                  <a:lnTo>
                    <a:pt x="1504476" y="3197584"/>
                  </a:lnTo>
                  <a:lnTo>
                    <a:pt x="1457162" y="3194094"/>
                  </a:lnTo>
                  <a:lnTo>
                    <a:pt x="1410239" y="3189243"/>
                  </a:lnTo>
                  <a:lnTo>
                    <a:pt x="1363728" y="3183050"/>
                  </a:lnTo>
                  <a:lnTo>
                    <a:pt x="1317647" y="3175535"/>
                  </a:lnTo>
                  <a:lnTo>
                    <a:pt x="1272017" y="3166718"/>
                  </a:lnTo>
                  <a:lnTo>
                    <a:pt x="1226858" y="3156618"/>
                  </a:lnTo>
                  <a:lnTo>
                    <a:pt x="1182189" y="3145256"/>
                  </a:lnTo>
                  <a:lnTo>
                    <a:pt x="1138031" y="3132651"/>
                  </a:lnTo>
                  <a:lnTo>
                    <a:pt x="1094402" y="3118823"/>
                  </a:lnTo>
                  <a:lnTo>
                    <a:pt x="1051323" y="3103792"/>
                  </a:lnTo>
                  <a:lnTo>
                    <a:pt x="1008814" y="3087577"/>
                  </a:lnTo>
                  <a:lnTo>
                    <a:pt x="966894" y="3070199"/>
                  </a:lnTo>
                  <a:lnTo>
                    <a:pt x="925584" y="3051677"/>
                  </a:lnTo>
                  <a:lnTo>
                    <a:pt x="884902" y="3032031"/>
                  </a:lnTo>
                  <a:lnTo>
                    <a:pt x="844870" y="3011281"/>
                  </a:lnTo>
                  <a:lnTo>
                    <a:pt x="805505" y="2989447"/>
                  </a:lnTo>
                  <a:lnTo>
                    <a:pt x="766830" y="2966548"/>
                  </a:lnTo>
                  <a:lnTo>
                    <a:pt x="728862" y="2942604"/>
                  </a:lnTo>
                  <a:lnTo>
                    <a:pt x="691622" y="2917635"/>
                  </a:lnTo>
                  <a:lnTo>
                    <a:pt x="655131" y="2891661"/>
                  </a:lnTo>
                  <a:lnTo>
                    <a:pt x="619406" y="2864702"/>
                  </a:lnTo>
                  <a:lnTo>
                    <a:pt x="584469" y="2836777"/>
                  </a:lnTo>
                  <a:lnTo>
                    <a:pt x="550340" y="2807907"/>
                  </a:lnTo>
                  <a:lnTo>
                    <a:pt x="517037" y="2778110"/>
                  </a:lnTo>
                  <a:lnTo>
                    <a:pt x="484581" y="2747407"/>
                  </a:lnTo>
                  <a:lnTo>
                    <a:pt x="452992" y="2715818"/>
                  </a:lnTo>
                  <a:lnTo>
                    <a:pt x="422289" y="2683362"/>
                  </a:lnTo>
                  <a:lnTo>
                    <a:pt x="392492" y="2650059"/>
                  </a:lnTo>
                  <a:lnTo>
                    <a:pt x="363622" y="2615930"/>
                  </a:lnTo>
                  <a:lnTo>
                    <a:pt x="335697" y="2580993"/>
                  </a:lnTo>
                  <a:lnTo>
                    <a:pt x="308738" y="2545268"/>
                  </a:lnTo>
                  <a:lnTo>
                    <a:pt x="282764" y="2508777"/>
                  </a:lnTo>
                  <a:lnTo>
                    <a:pt x="257795" y="2471537"/>
                  </a:lnTo>
                  <a:lnTo>
                    <a:pt x="233851" y="2433569"/>
                  </a:lnTo>
                  <a:lnTo>
                    <a:pt x="210952" y="2394894"/>
                  </a:lnTo>
                  <a:lnTo>
                    <a:pt x="189118" y="2355529"/>
                  </a:lnTo>
                  <a:lnTo>
                    <a:pt x="168368" y="2315497"/>
                  </a:lnTo>
                  <a:lnTo>
                    <a:pt x="148722" y="2274815"/>
                  </a:lnTo>
                  <a:lnTo>
                    <a:pt x="130200" y="2233505"/>
                  </a:lnTo>
                  <a:lnTo>
                    <a:pt x="112822" y="2191585"/>
                  </a:lnTo>
                  <a:lnTo>
                    <a:pt x="96607" y="2149076"/>
                  </a:lnTo>
                  <a:lnTo>
                    <a:pt x="81576" y="2105997"/>
                  </a:lnTo>
                  <a:lnTo>
                    <a:pt x="67748" y="2062368"/>
                  </a:lnTo>
                  <a:lnTo>
                    <a:pt x="55143" y="2018210"/>
                  </a:lnTo>
                  <a:lnTo>
                    <a:pt x="43781" y="1973541"/>
                  </a:lnTo>
                  <a:lnTo>
                    <a:pt x="33681" y="1928382"/>
                  </a:lnTo>
                  <a:lnTo>
                    <a:pt x="24864" y="1882752"/>
                  </a:lnTo>
                  <a:lnTo>
                    <a:pt x="17349" y="1836671"/>
                  </a:lnTo>
                  <a:lnTo>
                    <a:pt x="11156" y="1790160"/>
                  </a:lnTo>
                  <a:lnTo>
                    <a:pt x="6305" y="1743237"/>
                  </a:lnTo>
                  <a:lnTo>
                    <a:pt x="2815" y="1695923"/>
                  </a:lnTo>
                  <a:lnTo>
                    <a:pt x="707" y="1648237"/>
                  </a:lnTo>
                  <a:lnTo>
                    <a:pt x="0" y="1600200"/>
                  </a:lnTo>
                  <a:close/>
                </a:path>
              </a:pathLst>
            </a:custGeom>
            <a:ln w="57912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27710" y="286258"/>
            <a:ext cx="601281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90">
                <a:latin typeface="Tahoma"/>
                <a:cs typeface="Tahoma"/>
              </a:rPr>
              <a:t>B</a:t>
            </a:r>
            <a:r>
              <a:rPr dirty="0" sz="4000" spc="-50">
                <a:latin typeface="Tahoma"/>
                <a:cs typeface="Tahoma"/>
              </a:rPr>
              <a:t>a</a:t>
            </a:r>
            <a:r>
              <a:rPr dirty="0" sz="4000" spc="45">
                <a:latin typeface="Tahoma"/>
                <a:cs typeface="Tahoma"/>
              </a:rPr>
              <a:t>s</a:t>
            </a:r>
            <a:r>
              <a:rPr dirty="0" sz="4000" spc="45">
                <a:latin typeface="Tahoma"/>
                <a:cs typeface="Tahoma"/>
              </a:rPr>
              <a:t>i</a:t>
            </a:r>
            <a:r>
              <a:rPr dirty="0" sz="4000" spc="90">
                <a:latin typeface="Tahoma"/>
                <a:cs typeface="Tahoma"/>
              </a:rPr>
              <a:t>c</a:t>
            </a:r>
            <a:r>
              <a:rPr dirty="0" sz="4000" spc="-350">
                <a:latin typeface="Tahoma"/>
                <a:cs typeface="Tahoma"/>
              </a:rPr>
              <a:t> </a:t>
            </a:r>
            <a:r>
              <a:rPr dirty="0" sz="4000" spc="125">
                <a:latin typeface="Tahoma"/>
                <a:cs typeface="Tahoma"/>
              </a:rPr>
              <a:t>N</a:t>
            </a:r>
            <a:r>
              <a:rPr dirty="0" sz="4000" spc="15">
                <a:latin typeface="Tahoma"/>
                <a:cs typeface="Tahoma"/>
              </a:rPr>
              <a:t>e</a:t>
            </a:r>
            <a:r>
              <a:rPr dirty="0" sz="4000" spc="50">
                <a:latin typeface="Tahoma"/>
                <a:cs typeface="Tahoma"/>
              </a:rPr>
              <a:t>u</a:t>
            </a:r>
            <a:r>
              <a:rPr dirty="0" sz="4000" spc="20">
                <a:latin typeface="Tahoma"/>
                <a:cs typeface="Tahoma"/>
              </a:rPr>
              <a:t>r</a:t>
            </a:r>
            <a:r>
              <a:rPr dirty="0" sz="4000" spc="155">
                <a:latin typeface="Tahoma"/>
                <a:cs typeface="Tahoma"/>
              </a:rPr>
              <a:t>o</a:t>
            </a:r>
            <a:r>
              <a:rPr dirty="0" sz="4000" spc="120">
                <a:latin typeface="Tahoma"/>
                <a:cs typeface="Tahoma"/>
              </a:rPr>
              <a:t>n</a:t>
            </a:r>
            <a:r>
              <a:rPr dirty="0" sz="4000" spc="-315">
                <a:latin typeface="Tahoma"/>
                <a:cs typeface="Tahoma"/>
              </a:rPr>
              <a:t> </a:t>
            </a:r>
            <a:r>
              <a:rPr dirty="0" sz="4000" spc="180">
                <a:latin typeface="Tahoma"/>
                <a:cs typeface="Tahoma"/>
              </a:rPr>
              <a:t>V</a:t>
            </a:r>
            <a:r>
              <a:rPr dirty="0" sz="4000" spc="45">
                <a:latin typeface="Tahoma"/>
                <a:cs typeface="Tahoma"/>
              </a:rPr>
              <a:t>i</a:t>
            </a:r>
            <a:r>
              <a:rPr dirty="0" sz="4000" spc="45">
                <a:latin typeface="Tahoma"/>
                <a:cs typeface="Tahoma"/>
              </a:rPr>
              <a:t>s</a:t>
            </a:r>
            <a:r>
              <a:rPr dirty="0" sz="4000" spc="50">
                <a:latin typeface="Tahoma"/>
                <a:cs typeface="Tahoma"/>
              </a:rPr>
              <a:t>u</a:t>
            </a:r>
            <a:r>
              <a:rPr dirty="0" sz="4000" spc="-50">
                <a:latin typeface="Tahoma"/>
                <a:cs typeface="Tahoma"/>
              </a:rPr>
              <a:t>a</a:t>
            </a:r>
            <a:r>
              <a:rPr dirty="0" sz="4000" spc="160">
                <a:latin typeface="Tahoma"/>
                <a:cs typeface="Tahoma"/>
              </a:rPr>
              <a:t>l</a:t>
            </a:r>
            <a:r>
              <a:rPr dirty="0" sz="4000" spc="45">
                <a:latin typeface="Tahoma"/>
                <a:cs typeface="Tahoma"/>
              </a:rPr>
              <a:t>i</a:t>
            </a:r>
            <a:r>
              <a:rPr dirty="0" sz="4000" spc="135">
                <a:latin typeface="Tahoma"/>
                <a:cs typeface="Tahoma"/>
              </a:rPr>
              <a:t>z</a:t>
            </a:r>
            <a:r>
              <a:rPr dirty="0" sz="4000" spc="-50">
                <a:latin typeface="Tahoma"/>
                <a:cs typeface="Tahoma"/>
              </a:rPr>
              <a:t>a</a:t>
            </a:r>
            <a:r>
              <a:rPr dirty="0" sz="4000" spc="25">
                <a:latin typeface="Tahoma"/>
                <a:cs typeface="Tahoma"/>
              </a:rPr>
              <a:t>t</a:t>
            </a:r>
            <a:r>
              <a:rPr dirty="0" sz="4000" spc="45">
                <a:latin typeface="Tahoma"/>
                <a:cs typeface="Tahoma"/>
              </a:rPr>
              <a:t>i</a:t>
            </a:r>
            <a:r>
              <a:rPr dirty="0" sz="4000" spc="155">
                <a:latin typeface="Tahoma"/>
                <a:cs typeface="Tahoma"/>
              </a:rPr>
              <a:t>o</a:t>
            </a:r>
            <a:r>
              <a:rPr dirty="0" sz="4000" spc="120">
                <a:latin typeface="Tahoma"/>
                <a:cs typeface="Tahoma"/>
              </a:rPr>
              <a:t>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3558" y="2552654"/>
            <a:ext cx="2038985" cy="1598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020" marR="5080" indent="-147955">
              <a:lnSpc>
                <a:spcPct val="143300"/>
              </a:lnSpc>
              <a:spcBef>
                <a:spcPts val="95"/>
              </a:spcBef>
            </a:pPr>
            <a:r>
              <a:rPr dirty="0" sz="3600" spc="4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dirty="0" sz="3600" spc="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600" spc="40">
                <a:solidFill>
                  <a:srgbClr val="FFFFFF"/>
                </a:solidFill>
                <a:latin typeface="Tahoma"/>
                <a:cs typeface="Tahoma"/>
              </a:rPr>
              <a:t>ivat</a:t>
            </a:r>
            <a:r>
              <a:rPr dirty="0" sz="3600" spc="3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600" spc="110">
                <a:solidFill>
                  <a:srgbClr val="FFFFFF"/>
                </a:solidFill>
                <a:latin typeface="Tahoma"/>
                <a:cs typeface="Tahoma"/>
              </a:rPr>
              <a:t>on  </a:t>
            </a:r>
            <a:r>
              <a:rPr dirty="0" sz="3600" spc="9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92730" y="1197228"/>
            <a:ext cx="2449830" cy="4815205"/>
          </a:xfrm>
          <a:custGeom>
            <a:avLst/>
            <a:gdLst/>
            <a:ahLst/>
            <a:cxnLst/>
            <a:rect l="l" t="t" r="r" b="b"/>
            <a:pathLst>
              <a:path w="2449829" h="4815205">
                <a:moveTo>
                  <a:pt x="1981200" y="2333129"/>
                </a:moveTo>
                <a:lnTo>
                  <a:pt x="1866900" y="2275967"/>
                </a:lnTo>
                <a:lnTo>
                  <a:pt x="1638300" y="2161667"/>
                </a:lnTo>
                <a:lnTo>
                  <a:pt x="1638300" y="2275967"/>
                </a:lnTo>
                <a:lnTo>
                  <a:pt x="0" y="2275967"/>
                </a:lnTo>
                <a:lnTo>
                  <a:pt x="0" y="2390279"/>
                </a:lnTo>
                <a:lnTo>
                  <a:pt x="1638300" y="2390279"/>
                </a:lnTo>
                <a:lnTo>
                  <a:pt x="1638300" y="2504567"/>
                </a:lnTo>
                <a:lnTo>
                  <a:pt x="1866900" y="2390279"/>
                </a:lnTo>
                <a:lnTo>
                  <a:pt x="1981200" y="2333129"/>
                </a:lnTo>
                <a:close/>
              </a:path>
              <a:path w="2449829" h="4815205">
                <a:moveTo>
                  <a:pt x="2449830" y="3463925"/>
                </a:moveTo>
                <a:lnTo>
                  <a:pt x="2075561" y="3546729"/>
                </a:lnTo>
                <a:lnTo>
                  <a:pt x="2147570" y="3635514"/>
                </a:lnTo>
                <a:lnTo>
                  <a:pt x="802259" y="4726419"/>
                </a:lnTo>
                <a:lnTo>
                  <a:pt x="874141" y="4815205"/>
                </a:lnTo>
                <a:lnTo>
                  <a:pt x="2219566" y="3724275"/>
                </a:lnTo>
                <a:lnTo>
                  <a:pt x="2291588" y="3813048"/>
                </a:lnTo>
                <a:lnTo>
                  <a:pt x="2388349" y="3599561"/>
                </a:lnTo>
                <a:lnTo>
                  <a:pt x="2449830" y="3463925"/>
                </a:lnTo>
                <a:close/>
              </a:path>
              <a:path w="2449829" h="4815205">
                <a:moveTo>
                  <a:pt x="2449830" y="1201547"/>
                </a:moveTo>
                <a:lnTo>
                  <a:pt x="2386444" y="1087501"/>
                </a:lnTo>
                <a:lnTo>
                  <a:pt x="2263648" y="866521"/>
                </a:lnTo>
                <a:lnTo>
                  <a:pt x="2199094" y="960894"/>
                </a:lnTo>
                <a:lnTo>
                  <a:pt x="794258" y="0"/>
                </a:lnTo>
                <a:lnTo>
                  <a:pt x="729742" y="94234"/>
                </a:lnTo>
                <a:lnTo>
                  <a:pt x="2134552" y="1055243"/>
                </a:lnTo>
                <a:lnTo>
                  <a:pt x="2070100" y="1149477"/>
                </a:lnTo>
                <a:lnTo>
                  <a:pt x="2449830" y="1201547"/>
                </a:lnTo>
                <a:close/>
              </a:path>
            </a:pathLst>
          </a:custGeom>
          <a:solidFill>
            <a:srgbClr val="0066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16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60128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B</a:t>
            </a:r>
            <a:r>
              <a:rPr dirty="0" spc="-50"/>
              <a:t>a</a:t>
            </a:r>
            <a:r>
              <a:rPr dirty="0" spc="45"/>
              <a:t>s</a:t>
            </a:r>
            <a:r>
              <a:rPr dirty="0" spc="45"/>
              <a:t>i</a:t>
            </a:r>
            <a:r>
              <a:rPr dirty="0" spc="90"/>
              <a:t>c</a:t>
            </a:r>
            <a:r>
              <a:rPr dirty="0" spc="-350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50"/>
              <a:t>u</a:t>
            </a:r>
            <a:r>
              <a:rPr dirty="0" spc="20"/>
              <a:t>r</a:t>
            </a:r>
            <a:r>
              <a:rPr dirty="0" spc="155"/>
              <a:t>o</a:t>
            </a:r>
            <a:r>
              <a:rPr dirty="0" spc="120"/>
              <a:t>n</a:t>
            </a:r>
            <a:r>
              <a:rPr dirty="0" spc="-315"/>
              <a:t> </a:t>
            </a:r>
            <a:r>
              <a:rPr dirty="0" spc="180"/>
              <a:t>V</a:t>
            </a:r>
            <a:r>
              <a:rPr dirty="0" spc="45"/>
              <a:t>i</a:t>
            </a:r>
            <a:r>
              <a:rPr dirty="0" spc="45"/>
              <a:t>s</a:t>
            </a:r>
            <a:r>
              <a:rPr dirty="0" spc="50"/>
              <a:t>u</a:t>
            </a:r>
            <a:r>
              <a:rPr dirty="0" spc="-50"/>
              <a:t>a</a:t>
            </a:r>
            <a:r>
              <a:rPr dirty="0" spc="160"/>
              <a:t>l</a:t>
            </a:r>
            <a:r>
              <a:rPr dirty="0" spc="45"/>
              <a:t>i</a:t>
            </a:r>
            <a:r>
              <a:rPr dirty="0" spc="135"/>
              <a:t>z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558" y="2552654"/>
            <a:ext cx="2038985" cy="1598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020" marR="5080" indent="-147955">
              <a:lnSpc>
                <a:spcPct val="143300"/>
              </a:lnSpc>
              <a:spcBef>
                <a:spcPts val="95"/>
              </a:spcBef>
            </a:pPr>
            <a:r>
              <a:rPr dirty="0" sz="3600" spc="4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dirty="0" sz="3600" spc="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600" spc="40">
                <a:solidFill>
                  <a:srgbClr val="FFFFFF"/>
                </a:solidFill>
                <a:latin typeface="Tahoma"/>
                <a:cs typeface="Tahoma"/>
              </a:rPr>
              <a:t>ivat</a:t>
            </a:r>
            <a:r>
              <a:rPr dirty="0" sz="3600" spc="3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600" spc="110">
                <a:solidFill>
                  <a:srgbClr val="FFFFFF"/>
                </a:solidFill>
                <a:latin typeface="Tahoma"/>
                <a:cs typeface="Tahoma"/>
              </a:rPr>
              <a:t>on  </a:t>
            </a:r>
            <a:r>
              <a:rPr dirty="0" sz="3600" spc="9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42945" y="1197228"/>
            <a:ext cx="2499995" cy="4815205"/>
            <a:chOff x="2742945" y="1197228"/>
            <a:chExt cx="2499995" cy="4815205"/>
          </a:xfrm>
        </p:grpSpPr>
        <p:sp>
          <p:nvSpPr>
            <p:cNvPr id="5" name="object 5"/>
            <p:cNvSpPr/>
            <p:nvPr/>
          </p:nvSpPr>
          <p:spPr>
            <a:xfrm>
              <a:off x="2792730" y="1197228"/>
              <a:ext cx="2449830" cy="4815205"/>
            </a:xfrm>
            <a:custGeom>
              <a:avLst/>
              <a:gdLst/>
              <a:ahLst/>
              <a:cxnLst/>
              <a:rect l="l" t="t" r="r" b="b"/>
              <a:pathLst>
                <a:path w="2449829" h="4815205">
                  <a:moveTo>
                    <a:pt x="1981200" y="2333129"/>
                  </a:moveTo>
                  <a:lnTo>
                    <a:pt x="1866900" y="2275967"/>
                  </a:lnTo>
                  <a:lnTo>
                    <a:pt x="1638300" y="2161667"/>
                  </a:lnTo>
                  <a:lnTo>
                    <a:pt x="1638300" y="2275967"/>
                  </a:lnTo>
                  <a:lnTo>
                    <a:pt x="0" y="2275967"/>
                  </a:lnTo>
                  <a:lnTo>
                    <a:pt x="0" y="2390279"/>
                  </a:lnTo>
                  <a:lnTo>
                    <a:pt x="1638300" y="2390279"/>
                  </a:lnTo>
                  <a:lnTo>
                    <a:pt x="1638300" y="2504567"/>
                  </a:lnTo>
                  <a:lnTo>
                    <a:pt x="1866900" y="2390279"/>
                  </a:lnTo>
                  <a:lnTo>
                    <a:pt x="1981200" y="2333129"/>
                  </a:lnTo>
                  <a:close/>
                </a:path>
                <a:path w="2449829" h="4815205">
                  <a:moveTo>
                    <a:pt x="2449830" y="3463925"/>
                  </a:moveTo>
                  <a:lnTo>
                    <a:pt x="2075561" y="3546729"/>
                  </a:lnTo>
                  <a:lnTo>
                    <a:pt x="2147570" y="3635514"/>
                  </a:lnTo>
                  <a:lnTo>
                    <a:pt x="802259" y="4726419"/>
                  </a:lnTo>
                  <a:lnTo>
                    <a:pt x="874141" y="4815205"/>
                  </a:lnTo>
                  <a:lnTo>
                    <a:pt x="2219566" y="3724275"/>
                  </a:lnTo>
                  <a:lnTo>
                    <a:pt x="2291588" y="3813048"/>
                  </a:lnTo>
                  <a:lnTo>
                    <a:pt x="2388349" y="3599561"/>
                  </a:lnTo>
                  <a:lnTo>
                    <a:pt x="2449830" y="3463925"/>
                  </a:lnTo>
                  <a:close/>
                </a:path>
                <a:path w="2449829" h="4815205">
                  <a:moveTo>
                    <a:pt x="2449830" y="1201547"/>
                  </a:moveTo>
                  <a:lnTo>
                    <a:pt x="2386444" y="1087501"/>
                  </a:lnTo>
                  <a:lnTo>
                    <a:pt x="2263648" y="866521"/>
                  </a:lnTo>
                  <a:lnTo>
                    <a:pt x="2199094" y="960894"/>
                  </a:lnTo>
                  <a:lnTo>
                    <a:pt x="794258" y="0"/>
                  </a:lnTo>
                  <a:lnTo>
                    <a:pt x="729742" y="94234"/>
                  </a:lnTo>
                  <a:lnTo>
                    <a:pt x="2134552" y="1055243"/>
                  </a:lnTo>
                  <a:lnTo>
                    <a:pt x="2070100" y="1149477"/>
                  </a:lnTo>
                  <a:lnTo>
                    <a:pt x="2449830" y="1201547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42946" y="1771903"/>
              <a:ext cx="1303020" cy="3621404"/>
            </a:xfrm>
            <a:custGeom>
              <a:avLst/>
              <a:gdLst/>
              <a:ahLst/>
              <a:cxnLst/>
              <a:rect l="l" t="t" r="r" b="b"/>
              <a:pathLst>
                <a:path w="1303020" h="3621404">
                  <a:moveTo>
                    <a:pt x="1302766" y="3239008"/>
                  </a:moveTo>
                  <a:lnTo>
                    <a:pt x="1197038" y="3282594"/>
                  </a:lnTo>
                  <a:lnTo>
                    <a:pt x="141478" y="723150"/>
                  </a:lnTo>
                  <a:lnTo>
                    <a:pt x="756259" y="1422882"/>
                  </a:lnTo>
                  <a:lnTo>
                    <a:pt x="670433" y="1498346"/>
                  </a:lnTo>
                  <a:lnTo>
                    <a:pt x="1025525" y="1642745"/>
                  </a:lnTo>
                  <a:lnTo>
                    <a:pt x="978992" y="1465834"/>
                  </a:lnTo>
                  <a:lnTo>
                    <a:pt x="927989" y="1271905"/>
                  </a:lnTo>
                  <a:lnTo>
                    <a:pt x="842086" y="1347431"/>
                  </a:lnTo>
                  <a:lnTo>
                    <a:pt x="178485" y="592112"/>
                  </a:lnTo>
                  <a:lnTo>
                    <a:pt x="1003998" y="207149"/>
                  </a:lnTo>
                  <a:lnTo>
                    <a:pt x="1052322" y="310769"/>
                  </a:lnTo>
                  <a:lnTo>
                    <a:pt x="1235862" y="79375"/>
                  </a:lnTo>
                  <a:lnTo>
                    <a:pt x="1290574" y="10414"/>
                  </a:lnTo>
                  <a:lnTo>
                    <a:pt x="907415" y="0"/>
                  </a:lnTo>
                  <a:lnTo>
                    <a:pt x="955687" y="103543"/>
                  </a:lnTo>
                  <a:lnTo>
                    <a:pt x="28702" y="535813"/>
                  </a:lnTo>
                  <a:lnTo>
                    <a:pt x="76962" y="639445"/>
                  </a:lnTo>
                  <a:lnTo>
                    <a:pt x="116713" y="620915"/>
                  </a:lnTo>
                  <a:lnTo>
                    <a:pt x="93510" y="641299"/>
                  </a:lnTo>
                  <a:lnTo>
                    <a:pt x="0" y="679958"/>
                  </a:lnTo>
                  <a:lnTo>
                    <a:pt x="1091374" y="3326168"/>
                  </a:lnTo>
                  <a:lnTo>
                    <a:pt x="985774" y="3369691"/>
                  </a:lnTo>
                  <a:lnTo>
                    <a:pt x="1274953" y="3621405"/>
                  </a:lnTo>
                  <a:lnTo>
                    <a:pt x="1292580" y="3378962"/>
                  </a:lnTo>
                  <a:lnTo>
                    <a:pt x="1302766" y="32390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32943" y="1304853"/>
            <a:ext cx="1855470" cy="1154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3200" spc="15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dirty="0" sz="3200" spc="-24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80">
                <a:solidFill>
                  <a:srgbClr val="FF0000"/>
                </a:solidFill>
                <a:latin typeface="Tahoma"/>
                <a:cs typeface="Tahoma"/>
              </a:rPr>
              <a:t>from  </a:t>
            </a:r>
            <a:r>
              <a:rPr dirty="0" sz="3200" spc="75">
                <a:solidFill>
                  <a:srgbClr val="FF0000"/>
                </a:solidFill>
                <a:latin typeface="Tahoma"/>
                <a:cs typeface="Tahoma"/>
              </a:rPr>
              <a:t>previous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16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332943" y="2433066"/>
            <a:ext cx="9277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0">
                <a:solidFill>
                  <a:srgbClr val="FF0000"/>
                </a:solidFill>
                <a:latin typeface="Tahoma"/>
                <a:cs typeface="Tahoma"/>
              </a:rPr>
              <a:t>la</a:t>
            </a:r>
            <a:r>
              <a:rPr dirty="0" sz="3200" spc="7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dirty="0" sz="3200" spc="40">
                <a:solidFill>
                  <a:srgbClr val="FF0000"/>
                </a:solidFill>
                <a:latin typeface="Tahoma"/>
                <a:cs typeface="Tahoma"/>
              </a:rPr>
              <a:t>er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7974330" y="3358896"/>
              <a:ext cx="2438400" cy="342900"/>
            </a:xfrm>
            <a:custGeom>
              <a:avLst/>
              <a:gdLst/>
              <a:ahLst/>
              <a:cxnLst/>
              <a:rect l="l" t="t" r="r" b="b"/>
              <a:pathLst>
                <a:path w="2438400" h="342900">
                  <a:moveTo>
                    <a:pt x="2095500" y="0"/>
                  </a:moveTo>
                  <a:lnTo>
                    <a:pt x="2095500" y="342899"/>
                  </a:lnTo>
                  <a:lnTo>
                    <a:pt x="2324100" y="228600"/>
                  </a:lnTo>
                  <a:lnTo>
                    <a:pt x="2152650" y="228600"/>
                  </a:lnTo>
                  <a:lnTo>
                    <a:pt x="2152650" y="114300"/>
                  </a:lnTo>
                  <a:lnTo>
                    <a:pt x="2324100" y="114300"/>
                  </a:lnTo>
                  <a:lnTo>
                    <a:pt x="2095500" y="0"/>
                  </a:lnTo>
                  <a:close/>
                </a:path>
                <a:path w="2438400" h="342900">
                  <a:moveTo>
                    <a:pt x="2095500" y="114300"/>
                  </a:moveTo>
                  <a:lnTo>
                    <a:pt x="0" y="114300"/>
                  </a:lnTo>
                  <a:lnTo>
                    <a:pt x="0" y="228600"/>
                  </a:lnTo>
                  <a:lnTo>
                    <a:pt x="2095500" y="228600"/>
                  </a:lnTo>
                  <a:lnTo>
                    <a:pt x="2095500" y="114300"/>
                  </a:lnTo>
                  <a:close/>
                </a:path>
                <a:path w="2438400" h="342900">
                  <a:moveTo>
                    <a:pt x="2324100" y="114300"/>
                  </a:moveTo>
                  <a:lnTo>
                    <a:pt x="2152650" y="114300"/>
                  </a:lnTo>
                  <a:lnTo>
                    <a:pt x="2152650" y="228600"/>
                  </a:lnTo>
                  <a:lnTo>
                    <a:pt x="2324100" y="228600"/>
                  </a:lnTo>
                  <a:lnTo>
                    <a:pt x="2438400" y="171450"/>
                  </a:lnTo>
                  <a:lnTo>
                    <a:pt x="2324100" y="11430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773167" y="1929383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1600200" y="0"/>
                  </a:moveTo>
                  <a:lnTo>
                    <a:pt x="1552162" y="707"/>
                  </a:lnTo>
                  <a:lnTo>
                    <a:pt x="1504476" y="2815"/>
                  </a:lnTo>
                  <a:lnTo>
                    <a:pt x="1457162" y="6305"/>
                  </a:lnTo>
                  <a:lnTo>
                    <a:pt x="1410239" y="11156"/>
                  </a:lnTo>
                  <a:lnTo>
                    <a:pt x="1363728" y="17349"/>
                  </a:lnTo>
                  <a:lnTo>
                    <a:pt x="1317647" y="24864"/>
                  </a:lnTo>
                  <a:lnTo>
                    <a:pt x="1272017" y="33681"/>
                  </a:lnTo>
                  <a:lnTo>
                    <a:pt x="1226858" y="43781"/>
                  </a:lnTo>
                  <a:lnTo>
                    <a:pt x="1182189" y="55143"/>
                  </a:lnTo>
                  <a:lnTo>
                    <a:pt x="1138031" y="67748"/>
                  </a:lnTo>
                  <a:lnTo>
                    <a:pt x="1094402" y="81576"/>
                  </a:lnTo>
                  <a:lnTo>
                    <a:pt x="1051323" y="96607"/>
                  </a:lnTo>
                  <a:lnTo>
                    <a:pt x="1008814" y="112822"/>
                  </a:lnTo>
                  <a:lnTo>
                    <a:pt x="966894" y="130200"/>
                  </a:lnTo>
                  <a:lnTo>
                    <a:pt x="925584" y="148722"/>
                  </a:lnTo>
                  <a:lnTo>
                    <a:pt x="884902" y="168368"/>
                  </a:lnTo>
                  <a:lnTo>
                    <a:pt x="844870" y="189118"/>
                  </a:lnTo>
                  <a:lnTo>
                    <a:pt x="805505" y="210952"/>
                  </a:lnTo>
                  <a:lnTo>
                    <a:pt x="766830" y="233851"/>
                  </a:lnTo>
                  <a:lnTo>
                    <a:pt x="728862" y="257795"/>
                  </a:lnTo>
                  <a:lnTo>
                    <a:pt x="691622" y="282764"/>
                  </a:lnTo>
                  <a:lnTo>
                    <a:pt x="655131" y="308738"/>
                  </a:lnTo>
                  <a:lnTo>
                    <a:pt x="619406" y="335697"/>
                  </a:lnTo>
                  <a:lnTo>
                    <a:pt x="584469" y="363622"/>
                  </a:lnTo>
                  <a:lnTo>
                    <a:pt x="550340" y="392492"/>
                  </a:lnTo>
                  <a:lnTo>
                    <a:pt x="517037" y="422289"/>
                  </a:lnTo>
                  <a:lnTo>
                    <a:pt x="484581" y="452992"/>
                  </a:lnTo>
                  <a:lnTo>
                    <a:pt x="452992" y="484581"/>
                  </a:lnTo>
                  <a:lnTo>
                    <a:pt x="422289" y="517037"/>
                  </a:lnTo>
                  <a:lnTo>
                    <a:pt x="392492" y="550340"/>
                  </a:lnTo>
                  <a:lnTo>
                    <a:pt x="363622" y="584469"/>
                  </a:lnTo>
                  <a:lnTo>
                    <a:pt x="335697" y="619406"/>
                  </a:lnTo>
                  <a:lnTo>
                    <a:pt x="308738" y="655131"/>
                  </a:lnTo>
                  <a:lnTo>
                    <a:pt x="282764" y="691622"/>
                  </a:lnTo>
                  <a:lnTo>
                    <a:pt x="257795" y="728862"/>
                  </a:lnTo>
                  <a:lnTo>
                    <a:pt x="233851" y="766830"/>
                  </a:lnTo>
                  <a:lnTo>
                    <a:pt x="210952" y="805505"/>
                  </a:lnTo>
                  <a:lnTo>
                    <a:pt x="189118" y="844870"/>
                  </a:lnTo>
                  <a:lnTo>
                    <a:pt x="168368" y="884902"/>
                  </a:lnTo>
                  <a:lnTo>
                    <a:pt x="148722" y="925584"/>
                  </a:lnTo>
                  <a:lnTo>
                    <a:pt x="130200" y="966894"/>
                  </a:lnTo>
                  <a:lnTo>
                    <a:pt x="112822" y="1008814"/>
                  </a:lnTo>
                  <a:lnTo>
                    <a:pt x="96607" y="1051323"/>
                  </a:lnTo>
                  <a:lnTo>
                    <a:pt x="81576" y="1094402"/>
                  </a:lnTo>
                  <a:lnTo>
                    <a:pt x="67748" y="1138031"/>
                  </a:lnTo>
                  <a:lnTo>
                    <a:pt x="55143" y="1182189"/>
                  </a:lnTo>
                  <a:lnTo>
                    <a:pt x="43781" y="1226858"/>
                  </a:lnTo>
                  <a:lnTo>
                    <a:pt x="33681" y="1272017"/>
                  </a:lnTo>
                  <a:lnTo>
                    <a:pt x="24864" y="1317647"/>
                  </a:lnTo>
                  <a:lnTo>
                    <a:pt x="17349" y="1363728"/>
                  </a:lnTo>
                  <a:lnTo>
                    <a:pt x="11156" y="1410239"/>
                  </a:lnTo>
                  <a:lnTo>
                    <a:pt x="6305" y="1457162"/>
                  </a:lnTo>
                  <a:lnTo>
                    <a:pt x="2815" y="1504476"/>
                  </a:lnTo>
                  <a:lnTo>
                    <a:pt x="707" y="1552162"/>
                  </a:lnTo>
                  <a:lnTo>
                    <a:pt x="0" y="1600200"/>
                  </a:lnTo>
                  <a:lnTo>
                    <a:pt x="707" y="1648237"/>
                  </a:lnTo>
                  <a:lnTo>
                    <a:pt x="2815" y="1695923"/>
                  </a:lnTo>
                  <a:lnTo>
                    <a:pt x="6305" y="1743237"/>
                  </a:lnTo>
                  <a:lnTo>
                    <a:pt x="11156" y="1790160"/>
                  </a:lnTo>
                  <a:lnTo>
                    <a:pt x="17349" y="1836671"/>
                  </a:lnTo>
                  <a:lnTo>
                    <a:pt x="24864" y="1882752"/>
                  </a:lnTo>
                  <a:lnTo>
                    <a:pt x="33681" y="1928382"/>
                  </a:lnTo>
                  <a:lnTo>
                    <a:pt x="43781" y="1973541"/>
                  </a:lnTo>
                  <a:lnTo>
                    <a:pt x="55143" y="2018210"/>
                  </a:lnTo>
                  <a:lnTo>
                    <a:pt x="67748" y="2062368"/>
                  </a:lnTo>
                  <a:lnTo>
                    <a:pt x="81576" y="2105997"/>
                  </a:lnTo>
                  <a:lnTo>
                    <a:pt x="96607" y="2149076"/>
                  </a:lnTo>
                  <a:lnTo>
                    <a:pt x="112822" y="2191585"/>
                  </a:lnTo>
                  <a:lnTo>
                    <a:pt x="130200" y="2233505"/>
                  </a:lnTo>
                  <a:lnTo>
                    <a:pt x="148722" y="2274815"/>
                  </a:lnTo>
                  <a:lnTo>
                    <a:pt x="168368" y="2315497"/>
                  </a:lnTo>
                  <a:lnTo>
                    <a:pt x="189118" y="2355529"/>
                  </a:lnTo>
                  <a:lnTo>
                    <a:pt x="210952" y="2394894"/>
                  </a:lnTo>
                  <a:lnTo>
                    <a:pt x="233851" y="2433569"/>
                  </a:lnTo>
                  <a:lnTo>
                    <a:pt x="257795" y="2471537"/>
                  </a:lnTo>
                  <a:lnTo>
                    <a:pt x="282764" y="2508777"/>
                  </a:lnTo>
                  <a:lnTo>
                    <a:pt x="308738" y="2545268"/>
                  </a:lnTo>
                  <a:lnTo>
                    <a:pt x="335697" y="2580993"/>
                  </a:lnTo>
                  <a:lnTo>
                    <a:pt x="363622" y="2615930"/>
                  </a:lnTo>
                  <a:lnTo>
                    <a:pt x="392492" y="2650059"/>
                  </a:lnTo>
                  <a:lnTo>
                    <a:pt x="422289" y="2683362"/>
                  </a:lnTo>
                  <a:lnTo>
                    <a:pt x="452992" y="2715818"/>
                  </a:lnTo>
                  <a:lnTo>
                    <a:pt x="484581" y="2747407"/>
                  </a:lnTo>
                  <a:lnTo>
                    <a:pt x="517037" y="2778110"/>
                  </a:lnTo>
                  <a:lnTo>
                    <a:pt x="550340" y="2807907"/>
                  </a:lnTo>
                  <a:lnTo>
                    <a:pt x="584469" y="2836777"/>
                  </a:lnTo>
                  <a:lnTo>
                    <a:pt x="619406" y="2864702"/>
                  </a:lnTo>
                  <a:lnTo>
                    <a:pt x="655131" y="2891661"/>
                  </a:lnTo>
                  <a:lnTo>
                    <a:pt x="691622" y="2917635"/>
                  </a:lnTo>
                  <a:lnTo>
                    <a:pt x="728862" y="2942604"/>
                  </a:lnTo>
                  <a:lnTo>
                    <a:pt x="766830" y="2966548"/>
                  </a:lnTo>
                  <a:lnTo>
                    <a:pt x="805505" y="2989447"/>
                  </a:lnTo>
                  <a:lnTo>
                    <a:pt x="844870" y="3011281"/>
                  </a:lnTo>
                  <a:lnTo>
                    <a:pt x="884902" y="3032031"/>
                  </a:lnTo>
                  <a:lnTo>
                    <a:pt x="925584" y="3051677"/>
                  </a:lnTo>
                  <a:lnTo>
                    <a:pt x="966894" y="3070199"/>
                  </a:lnTo>
                  <a:lnTo>
                    <a:pt x="1008814" y="3087577"/>
                  </a:lnTo>
                  <a:lnTo>
                    <a:pt x="1051323" y="3103792"/>
                  </a:lnTo>
                  <a:lnTo>
                    <a:pt x="1094402" y="3118823"/>
                  </a:lnTo>
                  <a:lnTo>
                    <a:pt x="1138031" y="3132651"/>
                  </a:lnTo>
                  <a:lnTo>
                    <a:pt x="1182189" y="3145256"/>
                  </a:lnTo>
                  <a:lnTo>
                    <a:pt x="1226858" y="3156618"/>
                  </a:lnTo>
                  <a:lnTo>
                    <a:pt x="1272017" y="3166718"/>
                  </a:lnTo>
                  <a:lnTo>
                    <a:pt x="1317647" y="3175535"/>
                  </a:lnTo>
                  <a:lnTo>
                    <a:pt x="1363728" y="3183050"/>
                  </a:lnTo>
                  <a:lnTo>
                    <a:pt x="1410239" y="3189243"/>
                  </a:lnTo>
                  <a:lnTo>
                    <a:pt x="1457162" y="3194094"/>
                  </a:lnTo>
                  <a:lnTo>
                    <a:pt x="1504476" y="3197584"/>
                  </a:lnTo>
                  <a:lnTo>
                    <a:pt x="1552162" y="3199692"/>
                  </a:lnTo>
                  <a:lnTo>
                    <a:pt x="1600200" y="3200399"/>
                  </a:lnTo>
                  <a:lnTo>
                    <a:pt x="1648237" y="3199692"/>
                  </a:lnTo>
                  <a:lnTo>
                    <a:pt x="1695923" y="3197584"/>
                  </a:lnTo>
                  <a:lnTo>
                    <a:pt x="1743237" y="3194094"/>
                  </a:lnTo>
                  <a:lnTo>
                    <a:pt x="1790160" y="3189243"/>
                  </a:lnTo>
                  <a:lnTo>
                    <a:pt x="1836671" y="3183050"/>
                  </a:lnTo>
                  <a:lnTo>
                    <a:pt x="1882752" y="3175535"/>
                  </a:lnTo>
                  <a:lnTo>
                    <a:pt x="1928382" y="3166718"/>
                  </a:lnTo>
                  <a:lnTo>
                    <a:pt x="1973541" y="3156618"/>
                  </a:lnTo>
                  <a:lnTo>
                    <a:pt x="2018210" y="3145256"/>
                  </a:lnTo>
                  <a:lnTo>
                    <a:pt x="2062368" y="3132651"/>
                  </a:lnTo>
                  <a:lnTo>
                    <a:pt x="2105997" y="3118823"/>
                  </a:lnTo>
                  <a:lnTo>
                    <a:pt x="2149076" y="3103792"/>
                  </a:lnTo>
                  <a:lnTo>
                    <a:pt x="2191585" y="3087577"/>
                  </a:lnTo>
                  <a:lnTo>
                    <a:pt x="2233505" y="3070199"/>
                  </a:lnTo>
                  <a:lnTo>
                    <a:pt x="2274815" y="3051677"/>
                  </a:lnTo>
                  <a:lnTo>
                    <a:pt x="2315497" y="3032031"/>
                  </a:lnTo>
                  <a:lnTo>
                    <a:pt x="2355529" y="3011281"/>
                  </a:lnTo>
                  <a:lnTo>
                    <a:pt x="2394894" y="2989447"/>
                  </a:lnTo>
                  <a:lnTo>
                    <a:pt x="2433569" y="2966548"/>
                  </a:lnTo>
                  <a:lnTo>
                    <a:pt x="2471537" y="2942604"/>
                  </a:lnTo>
                  <a:lnTo>
                    <a:pt x="2508777" y="2917635"/>
                  </a:lnTo>
                  <a:lnTo>
                    <a:pt x="2545268" y="2891661"/>
                  </a:lnTo>
                  <a:lnTo>
                    <a:pt x="2580993" y="2864702"/>
                  </a:lnTo>
                  <a:lnTo>
                    <a:pt x="2615930" y="2836777"/>
                  </a:lnTo>
                  <a:lnTo>
                    <a:pt x="2650059" y="2807907"/>
                  </a:lnTo>
                  <a:lnTo>
                    <a:pt x="2683362" y="2778110"/>
                  </a:lnTo>
                  <a:lnTo>
                    <a:pt x="2715818" y="2747407"/>
                  </a:lnTo>
                  <a:lnTo>
                    <a:pt x="2747407" y="2715818"/>
                  </a:lnTo>
                  <a:lnTo>
                    <a:pt x="2778110" y="2683362"/>
                  </a:lnTo>
                  <a:lnTo>
                    <a:pt x="2807907" y="2650059"/>
                  </a:lnTo>
                  <a:lnTo>
                    <a:pt x="2836777" y="2615930"/>
                  </a:lnTo>
                  <a:lnTo>
                    <a:pt x="2864702" y="2580993"/>
                  </a:lnTo>
                  <a:lnTo>
                    <a:pt x="2891661" y="2545268"/>
                  </a:lnTo>
                  <a:lnTo>
                    <a:pt x="2917635" y="2508777"/>
                  </a:lnTo>
                  <a:lnTo>
                    <a:pt x="2942604" y="2471537"/>
                  </a:lnTo>
                  <a:lnTo>
                    <a:pt x="2966548" y="2433569"/>
                  </a:lnTo>
                  <a:lnTo>
                    <a:pt x="2989447" y="2394894"/>
                  </a:lnTo>
                  <a:lnTo>
                    <a:pt x="3011281" y="2355529"/>
                  </a:lnTo>
                  <a:lnTo>
                    <a:pt x="3032031" y="2315497"/>
                  </a:lnTo>
                  <a:lnTo>
                    <a:pt x="3051677" y="2274815"/>
                  </a:lnTo>
                  <a:lnTo>
                    <a:pt x="3070199" y="2233505"/>
                  </a:lnTo>
                  <a:lnTo>
                    <a:pt x="3087577" y="2191585"/>
                  </a:lnTo>
                  <a:lnTo>
                    <a:pt x="3103792" y="2149076"/>
                  </a:lnTo>
                  <a:lnTo>
                    <a:pt x="3118823" y="2105997"/>
                  </a:lnTo>
                  <a:lnTo>
                    <a:pt x="3132651" y="2062368"/>
                  </a:lnTo>
                  <a:lnTo>
                    <a:pt x="3145256" y="2018210"/>
                  </a:lnTo>
                  <a:lnTo>
                    <a:pt x="3156618" y="1973541"/>
                  </a:lnTo>
                  <a:lnTo>
                    <a:pt x="3166718" y="1928382"/>
                  </a:lnTo>
                  <a:lnTo>
                    <a:pt x="3175535" y="1882752"/>
                  </a:lnTo>
                  <a:lnTo>
                    <a:pt x="3183050" y="1836671"/>
                  </a:lnTo>
                  <a:lnTo>
                    <a:pt x="3189243" y="1790160"/>
                  </a:lnTo>
                  <a:lnTo>
                    <a:pt x="3194094" y="1743237"/>
                  </a:lnTo>
                  <a:lnTo>
                    <a:pt x="3197584" y="1695923"/>
                  </a:lnTo>
                  <a:lnTo>
                    <a:pt x="3199692" y="1648237"/>
                  </a:lnTo>
                  <a:lnTo>
                    <a:pt x="3200400" y="1600200"/>
                  </a:lnTo>
                  <a:lnTo>
                    <a:pt x="3199692" y="1552162"/>
                  </a:lnTo>
                  <a:lnTo>
                    <a:pt x="3197584" y="1504476"/>
                  </a:lnTo>
                  <a:lnTo>
                    <a:pt x="3194094" y="1457162"/>
                  </a:lnTo>
                  <a:lnTo>
                    <a:pt x="3189243" y="1410239"/>
                  </a:lnTo>
                  <a:lnTo>
                    <a:pt x="3183050" y="1363728"/>
                  </a:lnTo>
                  <a:lnTo>
                    <a:pt x="3175535" y="1317647"/>
                  </a:lnTo>
                  <a:lnTo>
                    <a:pt x="3166718" y="1272017"/>
                  </a:lnTo>
                  <a:lnTo>
                    <a:pt x="3156618" y="1226858"/>
                  </a:lnTo>
                  <a:lnTo>
                    <a:pt x="3145256" y="1182189"/>
                  </a:lnTo>
                  <a:lnTo>
                    <a:pt x="3132651" y="1138031"/>
                  </a:lnTo>
                  <a:lnTo>
                    <a:pt x="3118823" y="1094402"/>
                  </a:lnTo>
                  <a:lnTo>
                    <a:pt x="3103792" y="1051323"/>
                  </a:lnTo>
                  <a:lnTo>
                    <a:pt x="3087577" y="1008814"/>
                  </a:lnTo>
                  <a:lnTo>
                    <a:pt x="3070199" y="966894"/>
                  </a:lnTo>
                  <a:lnTo>
                    <a:pt x="3051677" y="925584"/>
                  </a:lnTo>
                  <a:lnTo>
                    <a:pt x="3032031" y="884902"/>
                  </a:lnTo>
                  <a:lnTo>
                    <a:pt x="3011281" y="844870"/>
                  </a:lnTo>
                  <a:lnTo>
                    <a:pt x="2989447" y="805505"/>
                  </a:lnTo>
                  <a:lnTo>
                    <a:pt x="2966548" y="766830"/>
                  </a:lnTo>
                  <a:lnTo>
                    <a:pt x="2942604" y="728862"/>
                  </a:lnTo>
                  <a:lnTo>
                    <a:pt x="2917635" y="691622"/>
                  </a:lnTo>
                  <a:lnTo>
                    <a:pt x="2891661" y="655131"/>
                  </a:lnTo>
                  <a:lnTo>
                    <a:pt x="2864702" y="619406"/>
                  </a:lnTo>
                  <a:lnTo>
                    <a:pt x="2836777" y="584469"/>
                  </a:lnTo>
                  <a:lnTo>
                    <a:pt x="2807907" y="550340"/>
                  </a:lnTo>
                  <a:lnTo>
                    <a:pt x="2778110" y="517037"/>
                  </a:lnTo>
                  <a:lnTo>
                    <a:pt x="2747407" y="484581"/>
                  </a:lnTo>
                  <a:lnTo>
                    <a:pt x="2715818" y="452992"/>
                  </a:lnTo>
                  <a:lnTo>
                    <a:pt x="2683362" y="422289"/>
                  </a:lnTo>
                  <a:lnTo>
                    <a:pt x="2650059" y="392492"/>
                  </a:lnTo>
                  <a:lnTo>
                    <a:pt x="2615930" y="363622"/>
                  </a:lnTo>
                  <a:lnTo>
                    <a:pt x="2580993" y="335697"/>
                  </a:lnTo>
                  <a:lnTo>
                    <a:pt x="2545268" y="308738"/>
                  </a:lnTo>
                  <a:lnTo>
                    <a:pt x="2508777" y="282764"/>
                  </a:lnTo>
                  <a:lnTo>
                    <a:pt x="2471537" y="257795"/>
                  </a:lnTo>
                  <a:lnTo>
                    <a:pt x="2433569" y="233851"/>
                  </a:lnTo>
                  <a:lnTo>
                    <a:pt x="2394894" y="210952"/>
                  </a:lnTo>
                  <a:lnTo>
                    <a:pt x="2355529" y="189118"/>
                  </a:lnTo>
                  <a:lnTo>
                    <a:pt x="2315497" y="168368"/>
                  </a:lnTo>
                  <a:lnTo>
                    <a:pt x="2274815" y="148722"/>
                  </a:lnTo>
                  <a:lnTo>
                    <a:pt x="2233505" y="130200"/>
                  </a:lnTo>
                  <a:lnTo>
                    <a:pt x="2191585" y="112822"/>
                  </a:lnTo>
                  <a:lnTo>
                    <a:pt x="2149076" y="96607"/>
                  </a:lnTo>
                  <a:lnTo>
                    <a:pt x="2105997" y="81576"/>
                  </a:lnTo>
                  <a:lnTo>
                    <a:pt x="2062368" y="67748"/>
                  </a:lnTo>
                  <a:lnTo>
                    <a:pt x="2018210" y="55143"/>
                  </a:lnTo>
                  <a:lnTo>
                    <a:pt x="1973541" y="43781"/>
                  </a:lnTo>
                  <a:lnTo>
                    <a:pt x="1928382" y="33681"/>
                  </a:lnTo>
                  <a:lnTo>
                    <a:pt x="1882752" y="24864"/>
                  </a:lnTo>
                  <a:lnTo>
                    <a:pt x="1836671" y="17349"/>
                  </a:lnTo>
                  <a:lnTo>
                    <a:pt x="1790160" y="11156"/>
                  </a:lnTo>
                  <a:lnTo>
                    <a:pt x="1743237" y="6305"/>
                  </a:lnTo>
                  <a:lnTo>
                    <a:pt x="1695923" y="2815"/>
                  </a:lnTo>
                  <a:lnTo>
                    <a:pt x="1648237" y="707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73167" y="1929383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0" y="1600200"/>
                  </a:moveTo>
                  <a:lnTo>
                    <a:pt x="707" y="1552162"/>
                  </a:lnTo>
                  <a:lnTo>
                    <a:pt x="2815" y="1504476"/>
                  </a:lnTo>
                  <a:lnTo>
                    <a:pt x="6305" y="1457162"/>
                  </a:lnTo>
                  <a:lnTo>
                    <a:pt x="11156" y="1410239"/>
                  </a:lnTo>
                  <a:lnTo>
                    <a:pt x="17349" y="1363728"/>
                  </a:lnTo>
                  <a:lnTo>
                    <a:pt x="24864" y="1317647"/>
                  </a:lnTo>
                  <a:lnTo>
                    <a:pt x="33681" y="1272017"/>
                  </a:lnTo>
                  <a:lnTo>
                    <a:pt x="43781" y="1226858"/>
                  </a:lnTo>
                  <a:lnTo>
                    <a:pt x="55143" y="1182189"/>
                  </a:lnTo>
                  <a:lnTo>
                    <a:pt x="67748" y="1138031"/>
                  </a:lnTo>
                  <a:lnTo>
                    <a:pt x="81576" y="1094402"/>
                  </a:lnTo>
                  <a:lnTo>
                    <a:pt x="96607" y="1051323"/>
                  </a:lnTo>
                  <a:lnTo>
                    <a:pt x="112822" y="1008814"/>
                  </a:lnTo>
                  <a:lnTo>
                    <a:pt x="130200" y="966894"/>
                  </a:lnTo>
                  <a:lnTo>
                    <a:pt x="148722" y="925584"/>
                  </a:lnTo>
                  <a:lnTo>
                    <a:pt x="168368" y="884902"/>
                  </a:lnTo>
                  <a:lnTo>
                    <a:pt x="189118" y="844870"/>
                  </a:lnTo>
                  <a:lnTo>
                    <a:pt x="210952" y="805505"/>
                  </a:lnTo>
                  <a:lnTo>
                    <a:pt x="233851" y="766830"/>
                  </a:lnTo>
                  <a:lnTo>
                    <a:pt x="257795" y="728862"/>
                  </a:lnTo>
                  <a:lnTo>
                    <a:pt x="282764" y="691622"/>
                  </a:lnTo>
                  <a:lnTo>
                    <a:pt x="308738" y="655131"/>
                  </a:lnTo>
                  <a:lnTo>
                    <a:pt x="335697" y="619406"/>
                  </a:lnTo>
                  <a:lnTo>
                    <a:pt x="363622" y="584469"/>
                  </a:lnTo>
                  <a:lnTo>
                    <a:pt x="392492" y="550340"/>
                  </a:lnTo>
                  <a:lnTo>
                    <a:pt x="422289" y="517037"/>
                  </a:lnTo>
                  <a:lnTo>
                    <a:pt x="452992" y="484581"/>
                  </a:lnTo>
                  <a:lnTo>
                    <a:pt x="484581" y="452992"/>
                  </a:lnTo>
                  <a:lnTo>
                    <a:pt x="517037" y="422289"/>
                  </a:lnTo>
                  <a:lnTo>
                    <a:pt x="550340" y="392492"/>
                  </a:lnTo>
                  <a:lnTo>
                    <a:pt x="584469" y="363622"/>
                  </a:lnTo>
                  <a:lnTo>
                    <a:pt x="619406" y="335697"/>
                  </a:lnTo>
                  <a:lnTo>
                    <a:pt x="655131" y="308738"/>
                  </a:lnTo>
                  <a:lnTo>
                    <a:pt x="691622" y="282764"/>
                  </a:lnTo>
                  <a:lnTo>
                    <a:pt x="728862" y="257795"/>
                  </a:lnTo>
                  <a:lnTo>
                    <a:pt x="766830" y="233851"/>
                  </a:lnTo>
                  <a:lnTo>
                    <a:pt x="805505" y="210952"/>
                  </a:lnTo>
                  <a:lnTo>
                    <a:pt x="844870" y="189118"/>
                  </a:lnTo>
                  <a:lnTo>
                    <a:pt x="884902" y="168368"/>
                  </a:lnTo>
                  <a:lnTo>
                    <a:pt x="925584" y="148722"/>
                  </a:lnTo>
                  <a:lnTo>
                    <a:pt x="966894" y="130200"/>
                  </a:lnTo>
                  <a:lnTo>
                    <a:pt x="1008814" y="112822"/>
                  </a:lnTo>
                  <a:lnTo>
                    <a:pt x="1051323" y="96607"/>
                  </a:lnTo>
                  <a:lnTo>
                    <a:pt x="1094402" y="81576"/>
                  </a:lnTo>
                  <a:lnTo>
                    <a:pt x="1138031" y="67748"/>
                  </a:lnTo>
                  <a:lnTo>
                    <a:pt x="1182189" y="55143"/>
                  </a:lnTo>
                  <a:lnTo>
                    <a:pt x="1226858" y="43781"/>
                  </a:lnTo>
                  <a:lnTo>
                    <a:pt x="1272017" y="33681"/>
                  </a:lnTo>
                  <a:lnTo>
                    <a:pt x="1317647" y="24864"/>
                  </a:lnTo>
                  <a:lnTo>
                    <a:pt x="1363728" y="17349"/>
                  </a:lnTo>
                  <a:lnTo>
                    <a:pt x="1410239" y="11156"/>
                  </a:lnTo>
                  <a:lnTo>
                    <a:pt x="1457162" y="6305"/>
                  </a:lnTo>
                  <a:lnTo>
                    <a:pt x="1504476" y="2815"/>
                  </a:lnTo>
                  <a:lnTo>
                    <a:pt x="1552162" y="707"/>
                  </a:lnTo>
                  <a:lnTo>
                    <a:pt x="1600200" y="0"/>
                  </a:lnTo>
                  <a:lnTo>
                    <a:pt x="1648237" y="707"/>
                  </a:lnTo>
                  <a:lnTo>
                    <a:pt x="1695923" y="2815"/>
                  </a:lnTo>
                  <a:lnTo>
                    <a:pt x="1743237" y="6305"/>
                  </a:lnTo>
                  <a:lnTo>
                    <a:pt x="1790160" y="11156"/>
                  </a:lnTo>
                  <a:lnTo>
                    <a:pt x="1836671" y="17349"/>
                  </a:lnTo>
                  <a:lnTo>
                    <a:pt x="1882752" y="24864"/>
                  </a:lnTo>
                  <a:lnTo>
                    <a:pt x="1928382" y="33681"/>
                  </a:lnTo>
                  <a:lnTo>
                    <a:pt x="1973541" y="43781"/>
                  </a:lnTo>
                  <a:lnTo>
                    <a:pt x="2018210" y="55143"/>
                  </a:lnTo>
                  <a:lnTo>
                    <a:pt x="2062368" y="67748"/>
                  </a:lnTo>
                  <a:lnTo>
                    <a:pt x="2105997" y="81576"/>
                  </a:lnTo>
                  <a:lnTo>
                    <a:pt x="2149076" y="96607"/>
                  </a:lnTo>
                  <a:lnTo>
                    <a:pt x="2191585" y="112822"/>
                  </a:lnTo>
                  <a:lnTo>
                    <a:pt x="2233505" y="130200"/>
                  </a:lnTo>
                  <a:lnTo>
                    <a:pt x="2274815" y="148722"/>
                  </a:lnTo>
                  <a:lnTo>
                    <a:pt x="2315497" y="168368"/>
                  </a:lnTo>
                  <a:lnTo>
                    <a:pt x="2355529" y="189118"/>
                  </a:lnTo>
                  <a:lnTo>
                    <a:pt x="2394894" y="210952"/>
                  </a:lnTo>
                  <a:lnTo>
                    <a:pt x="2433569" y="233851"/>
                  </a:lnTo>
                  <a:lnTo>
                    <a:pt x="2471537" y="257795"/>
                  </a:lnTo>
                  <a:lnTo>
                    <a:pt x="2508777" y="282764"/>
                  </a:lnTo>
                  <a:lnTo>
                    <a:pt x="2545268" y="308738"/>
                  </a:lnTo>
                  <a:lnTo>
                    <a:pt x="2580993" y="335697"/>
                  </a:lnTo>
                  <a:lnTo>
                    <a:pt x="2615930" y="363622"/>
                  </a:lnTo>
                  <a:lnTo>
                    <a:pt x="2650059" y="392492"/>
                  </a:lnTo>
                  <a:lnTo>
                    <a:pt x="2683362" y="422289"/>
                  </a:lnTo>
                  <a:lnTo>
                    <a:pt x="2715818" y="452992"/>
                  </a:lnTo>
                  <a:lnTo>
                    <a:pt x="2747407" y="484581"/>
                  </a:lnTo>
                  <a:lnTo>
                    <a:pt x="2778110" y="517037"/>
                  </a:lnTo>
                  <a:lnTo>
                    <a:pt x="2807907" y="550340"/>
                  </a:lnTo>
                  <a:lnTo>
                    <a:pt x="2836777" y="584469"/>
                  </a:lnTo>
                  <a:lnTo>
                    <a:pt x="2864702" y="619406"/>
                  </a:lnTo>
                  <a:lnTo>
                    <a:pt x="2891661" y="655131"/>
                  </a:lnTo>
                  <a:lnTo>
                    <a:pt x="2917635" y="691622"/>
                  </a:lnTo>
                  <a:lnTo>
                    <a:pt x="2942604" y="728862"/>
                  </a:lnTo>
                  <a:lnTo>
                    <a:pt x="2966548" y="766830"/>
                  </a:lnTo>
                  <a:lnTo>
                    <a:pt x="2989447" y="805505"/>
                  </a:lnTo>
                  <a:lnTo>
                    <a:pt x="3011281" y="844870"/>
                  </a:lnTo>
                  <a:lnTo>
                    <a:pt x="3032031" y="884902"/>
                  </a:lnTo>
                  <a:lnTo>
                    <a:pt x="3051677" y="925584"/>
                  </a:lnTo>
                  <a:lnTo>
                    <a:pt x="3070199" y="966894"/>
                  </a:lnTo>
                  <a:lnTo>
                    <a:pt x="3087577" y="1008814"/>
                  </a:lnTo>
                  <a:lnTo>
                    <a:pt x="3103792" y="1051323"/>
                  </a:lnTo>
                  <a:lnTo>
                    <a:pt x="3118823" y="1094402"/>
                  </a:lnTo>
                  <a:lnTo>
                    <a:pt x="3132651" y="1138031"/>
                  </a:lnTo>
                  <a:lnTo>
                    <a:pt x="3145256" y="1182189"/>
                  </a:lnTo>
                  <a:lnTo>
                    <a:pt x="3156618" y="1226858"/>
                  </a:lnTo>
                  <a:lnTo>
                    <a:pt x="3166718" y="1272017"/>
                  </a:lnTo>
                  <a:lnTo>
                    <a:pt x="3175535" y="1317647"/>
                  </a:lnTo>
                  <a:lnTo>
                    <a:pt x="3183050" y="1363728"/>
                  </a:lnTo>
                  <a:lnTo>
                    <a:pt x="3189243" y="1410239"/>
                  </a:lnTo>
                  <a:lnTo>
                    <a:pt x="3194094" y="1457162"/>
                  </a:lnTo>
                  <a:lnTo>
                    <a:pt x="3197584" y="1504476"/>
                  </a:lnTo>
                  <a:lnTo>
                    <a:pt x="3199692" y="1552162"/>
                  </a:lnTo>
                  <a:lnTo>
                    <a:pt x="3200400" y="1600200"/>
                  </a:lnTo>
                  <a:lnTo>
                    <a:pt x="3199692" y="1648237"/>
                  </a:lnTo>
                  <a:lnTo>
                    <a:pt x="3197584" y="1695923"/>
                  </a:lnTo>
                  <a:lnTo>
                    <a:pt x="3194094" y="1743237"/>
                  </a:lnTo>
                  <a:lnTo>
                    <a:pt x="3189243" y="1790160"/>
                  </a:lnTo>
                  <a:lnTo>
                    <a:pt x="3183050" y="1836671"/>
                  </a:lnTo>
                  <a:lnTo>
                    <a:pt x="3175535" y="1882752"/>
                  </a:lnTo>
                  <a:lnTo>
                    <a:pt x="3166718" y="1928382"/>
                  </a:lnTo>
                  <a:lnTo>
                    <a:pt x="3156618" y="1973541"/>
                  </a:lnTo>
                  <a:lnTo>
                    <a:pt x="3145256" y="2018210"/>
                  </a:lnTo>
                  <a:lnTo>
                    <a:pt x="3132651" y="2062368"/>
                  </a:lnTo>
                  <a:lnTo>
                    <a:pt x="3118823" y="2105997"/>
                  </a:lnTo>
                  <a:lnTo>
                    <a:pt x="3103792" y="2149076"/>
                  </a:lnTo>
                  <a:lnTo>
                    <a:pt x="3087577" y="2191585"/>
                  </a:lnTo>
                  <a:lnTo>
                    <a:pt x="3070199" y="2233505"/>
                  </a:lnTo>
                  <a:lnTo>
                    <a:pt x="3051677" y="2274815"/>
                  </a:lnTo>
                  <a:lnTo>
                    <a:pt x="3032031" y="2315497"/>
                  </a:lnTo>
                  <a:lnTo>
                    <a:pt x="3011281" y="2355529"/>
                  </a:lnTo>
                  <a:lnTo>
                    <a:pt x="2989447" y="2394894"/>
                  </a:lnTo>
                  <a:lnTo>
                    <a:pt x="2966548" y="2433569"/>
                  </a:lnTo>
                  <a:lnTo>
                    <a:pt x="2942604" y="2471537"/>
                  </a:lnTo>
                  <a:lnTo>
                    <a:pt x="2917635" y="2508777"/>
                  </a:lnTo>
                  <a:lnTo>
                    <a:pt x="2891661" y="2545268"/>
                  </a:lnTo>
                  <a:lnTo>
                    <a:pt x="2864702" y="2580993"/>
                  </a:lnTo>
                  <a:lnTo>
                    <a:pt x="2836777" y="2615930"/>
                  </a:lnTo>
                  <a:lnTo>
                    <a:pt x="2807907" y="2650059"/>
                  </a:lnTo>
                  <a:lnTo>
                    <a:pt x="2778110" y="2683362"/>
                  </a:lnTo>
                  <a:lnTo>
                    <a:pt x="2747407" y="2715818"/>
                  </a:lnTo>
                  <a:lnTo>
                    <a:pt x="2715818" y="2747407"/>
                  </a:lnTo>
                  <a:lnTo>
                    <a:pt x="2683362" y="2778110"/>
                  </a:lnTo>
                  <a:lnTo>
                    <a:pt x="2650059" y="2807907"/>
                  </a:lnTo>
                  <a:lnTo>
                    <a:pt x="2615930" y="2836777"/>
                  </a:lnTo>
                  <a:lnTo>
                    <a:pt x="2580993" y="2864702"/>
                  </a:lnTo>
                  <a:lnTo>
                    <a:pt x="2545268" y="2891661"/>
                  </a:lnTo>
                  <a:lnTo>
                    <a:pt x="2508777" y="2917635"/>
                  </a:lnTo>
                  <a:lnTo>
                    <a:pt x="2471537" y="2942604"/>
                  </a:lnTo>
                  <a:lnTo>
                    <a:pt x="2433569" y="2966548"/>
                  </a:lnTo>
                  <a:lnTo>
                    <a:pt x="2394894" y="2989447"/>
                  </a:lnTo>
                  <a:lnTo>
                    <a:pt x="2355529" y="3011281"/>
                  </a:lnTo>
                  <a:lnTo>
                    <a:pt x="2315497" y="3032031"/>
                  </a:lnTo>
                  <a:lnTo>
                    <a:pt x="2274815" y="3051677"/>
                  </a:lnTo>
                  <a:lnTo>
                    <a:pt x="2233505" y="3070199"/>
                  </a:lnTo>
                  <a:lnTo>
                    <a:pt x="2191585" y="3087577"/>
                  </a:lnTo>
                  <a:lnTo>
                    <a:pt x="2149076" y="3103792"/>
                  </a:lnTo>
                  <a:lnTo>
                    <a:pt x="2105997" y="3118823"/>
                  </a:lnTo>
                  <a:lnTo>
                    <a:pt x="2062368" y="3132651"/>
                  </a:lnTo>
                  <a:lnTo>
                    <a:pt x="2018210" y="3145256"/>
                  </a:lnTo>
                  <a:lnTo>
                    <a:pt x="1973541" y="3156618"/>
                  </a:lnTo>
                  <a:lnTo>
                    <a:pt x="1928382" y="3166718"/>
                  </a:lnTo>
                  <a:lnTo>
                    <a:pt x="1882752" y="3175535"/>
                  </a:lnTo>
                  <a:lnTo>
                    <a:pt x="1836671" y="3183050"/>
                  </a:lnTo>
                  <a:lnTo>
                    <a:pt x="1790160" y="3189243"/>
                  </a:lnTo>
                  <a:lnTo>
                    <a:pt x="1743237" y="3194094"/>
                  </a:lnTo>
                  <a:lnTo>
                    <a:pt x="1695923" y="3197584"/>
                  </a:lnTo>
                  <a:lnTo>
                    <a:pt x="1648237" y="3199692"/>
                  </a:lnTo>
                  <a:lnTo>
                    <a:pt x="1600200" y="3200399"/>
                  </a:lnTo>
                  <a:lnTo>
                    <a:pt x="1552162" y="3199692"/>
                  </a:lnTo>
                  <a:lnTo>
                    <a:pt x="1504476" y="3197584"/>
                  </a:lnTo>
                  <a:lnTo>
                    <a:pt x="1457162" y="3194094"/>
                  </a:lnTo>
                  <a:lnTo>
                    <a:pt x="1410239" y="3189243"/>
                  </a:lnTo>
                  <a:lnTo>
                    <a:pt x="1363728" y="3183050"/>
                  </a:lnTo>
                  <a:lnTo>
                    <a:pt x="1317647" y="3175535"/>
                  </a:lnTo>
                  <a:lnTo>
                    <a:pt x="1272017" y="3166718"/>
                  </a:lnTo>
                  <a:lnTo>
                    <a:pt x="1226858" y="3156618"/>
                  </a:lnTo>
                  <a:lnTo>
                    <a:pt x="1182189" y="3145256"/>
                  </a:lnTo>
                  <a:lnTo>
                    <a:pt x="1138031" y="3132651"/>
                  </a:lnTo>
                  <a:lnTo>
                    <a:pt x="1094402" y="3118823"/>
                  </a:lnTo>
                  <a:lnTo>
                    <a:pt x="1051323" y="3103792"/>
                  </a:lnTo>
                  <a:lnTo>
                    <a:pt x="1008814" y="3087577"/>
                  </a:lnTo>
                  <a:lnTo>
                    <a:pt x="966894" y="3070199"/>
                  </a:lnTo>
                  <a:lnTo>
                    <a:pt x="925584" y="3051677"/>
                  </a:lnTo>
                  <a:lnTo>
                    <a:pt x="884902" y="3032031"/>
                  </a:lnTo>
                  <a:lnTo>
                    <a:pt x="844870" y="3011281"/>
                  </a:lnTo>
                  <a:lnTo>
                    <a:pt x="805505" y="2989447"/>
                  </a:lnTo>
                  <a:lnTo>
                    <a:pt x="766830" y="2966548"/>
                  </a:lnTo>
                  <a:lnTo>
                    <a:pt x="728862" y="2942604"/>
                  </a:lnTo>
                  <a:lnTo>
                    <a:pt x="691622" y="2917635"/>
                  </a:lnTo>
                  <a:lnTo>
                    <a:pt x="655131" y="2891661"/>
                  </a:lnTo>
                  <a:lnTo>
                    <a:pt x="619406" y="2864702"/>
                  </a:lnTo>
                  <a:lnTo>
                    <a:pt x="584469" y="2836777"/>
                  </a:lnTo>
                  <a:lnTo>
                    <a:pt x="550340" y="2807907"/>
                  </a:lnTo>
                  <a:lnTo>
                    <a:pt x="517037" y="2778110"/>
                  </a:lnTo>
                  <a:lnTo>
                    <a:pt x="484581" y="2747407"/>
                  </a:lnTo>
                  <a:lnTo>
                    <a:pt x="452992" y="2715818"/>
                  </a:lnTo>
                  <a:lnTo>
                    <a:pt x="422289" y="2683362"/>
                  </a:lnTo>
                  <a:lnTo>
                    <a:pt x="392492" y="2650059"/>
                  </a:lnTo>
                  <a:lnTo>
                    <a:pt x="363622" y="2615930"/>
                  </a:lnTo>
                  <a:lnTo>
                    <a:pt x="335697" y="2580993"/>
                  </a:lnTo>
                  <a:lnTo>
                    <a:pt x="308738" y="2545268"/>
                  </a:lnTo>
                  <a:lnTo>
                    <a:pt x="282764" y="2508777"/>
                  </a:lnTo>
                  <a:lnTo>
                    <a:pt x="257795" y="2471537"/>
                  </a:lnTo>
                  <a:lnTo>
                    <a:pt x="233851" y="2433569"/>
                  </a:lnTo>
                  <a:lnTo>
                    <a:pt x="210952" y="2394894"/>
                  </a:lnTo>
                  <a:lnTo>
                    <a:pt x="189118" y="2355529"/>
                  </a:lnTo>
                  <a:lnTo>
                    <a:pt x="168368" y="2315497"/>
                  </a:lnTo>
                  <a:lnTo>
                    <a:pt x="148722" y="2274815"/>
                  </a:lnTo>
                  <a:lnTo>
                    <a:pt x="130200" y="2233505"/>
                  </a:lnTo>
                  <a:lnTo>
                    <a:pt x="112822" y="2191585"/>
                  </a:lnTo>
                  <a:lnTo>
                    <a:pt x="96607" y="2149076"/>
                  </a:lnTo>
                  <a:lnTo>
                    <a:pt x="81576" y="2105997"/>
                  </a:lnTo>
                  <a:lnTo>
                    <a:pt x="67748" y="2062368"/>
                  </a:lnTo>
                  <a:lnTo>
                    <a:pt x="55143" y="2018210"/>
                  </a:lnTo>
                  <a:lnTo>
                    <a:pt x="43781" y="1973541"/>
                  </a:lnTo>
                  <a:lnTo>
                    <a:pt x="33681" y="1928382"/>
                  </a:lnTo>
                  <a:lnTo>
                    <a:pt x="24864" y="1882752"/>
                  </a:lnTo>
                  <a:lnTo>
                    <a:pt x="17349" y="1836671"/>
                  </a:lnTo>
                  <a:lnTo>
                    <a:pt x="11156" y="1790160"/>
                  </a:lnTo>
                  <a:lnTo>
                    <a:pt x="6305" y="1743237"/>
                  </a:lnTo>
                  <a:lnTo>
                    <a:pt x="2815" y="1695923"/>
                  </a:lnTo>
                  <a:lnTo>
                    <a:pt x="707" y="1648237"/>
                  </a:lnTo>
                  <a:lnTo>
                    <a:pt x="0" y="1600200"/>
                  </a:lnTo>
                  <a:close/>
                </a:path>
              </a:pathLst>
            </a:custGeom>
            <a:ln w="57912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60128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B</a:t>
            </a:r>
            <a:r>
              <a:rPr dirty="0" spc="-50"/>
              <a:t>a</a:t>
            </a:r>
            <a:r>
              <a:rPr dirty="0" spc="45"/>
              <a:t>s</a:t>
            </a:r>
            <a:r>
              <a:rPr dirty="0" spc="45"/>
              <a:t>i</a:t>
            </a:r>
            <a:r>
              <a:rPr dirty="0" spc="90"/>
              <a:t>c</a:t>
            </a:r>
            <a:r>
              <a:rPr dirty="0" spc="-350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50"/>
              <a:t>u</a:t>
            </a:r>
            <a:r>
              <a:rPr dirty="0" spc="20"/>
              <a:t>r</a:t>
            </a:r>
            <a:r>
              <a:rPr dirty="0" spc="155"/>
              <a:t>o</a:t>
            </a:r>
            <a:r>
              <a:rPr dirty="0" spc="120"/>
              <a:t>n</a:t>
            </a:r>
            <a:r>
              <a:rPr dirty="0" spc="-315"/>
              <a:t> </a:t>
            </a:r>
            <a:r>
              <a:rPr dirty="0" spc="180"/>
              <a:t>V</a:t>
            </a:r>
            <a:r>
              <a:rPr dirty="0" spc="45"/>
              <a:t>i</a:t>
            </a:r>
            <a:r>
              <a:rPr dirty="0" spc="45"/>
              <a:t>s</a:t>
            </a:r>
            <a:r>
              <a:rPr dirty="0" spc="50"/>
              <a:t>u</a:t>
            </a:r>
            <a:r>
              <a:rPr dirty="0" spc="-50"/>
              <a:t>a</a:t>
            </a:r>
            <a:r>
              <a:rPr dirty="0" spc="160"/>
              <a:t>l</a:t>
            </a:r>
            <a:r>
              <a:rPr dirty="0" spc="45"/>
              <a:t>i</a:t>
            </a:r>
            <a:r>
              <a:rPr dirty="0" spc="135"/>
              <a:t>z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3558" y="2552654"/>
            <a:ext cx="2038985" cy="1598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020" marR="5080" indent="-147955">
              <a:lnSpc>
                <a:spcPct val="143300"/>
              </a:lnSpc>
              <a:spcBef>
                <a:spcPts val="95"/>
              </a:spcBef>
            </a:pPr>
            <a:r>
              <a:rPr dirty="0" sz="3600" spc="4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dirty="0" sz="3600" spc="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600" spc="40">
                <a:solidFill>
                  <a:srgbClr val="FFFFFF"/>
                </a:solidFill>
                <a:latin typeface="Tahoma"/>
                <a:cs typeface="Tahoma"/>
              </a:rPr>
              <a:t>ivat</a:t>
            </a:r>
            <a:r>
              <a:rPr dirty="0" sz="3600" spc="3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600" spc="110">
                <a:solidFill>
                  <a:srgbClr val="FFFFFF"/>
                </a:solidFill>
                <a:latin typeface="Tahoma"/>
                <a:cs typeface="Tahoma"/>
              </a:rPr>
              <a:t>on  </a:t>
            </a:r>
            <a:r>
              <a:rPr dirty="0" sz="3600" spc="9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92729" y="1197228"/>
            <a:ext cx="6912609" cy="4815205"/>
            <a:chOff x="2792729" y="1197228"/>
            <a:chExt cx="6912609" cy="4815205"/>
          </a:xfrm>
        </p:grpSpPr>
        <p:sp>
          <p:nvSpPr>
            <p:cNvPr id="9" name="object 9"/>
            <p:cNvSpPr/>
            <p:nvPr/>
          </p:nvSpPr>
          <p:spPr>
            <a:xfrm>
              <a:off x="2792730" y="1197228"/>
              <a:ext cx="2449830" cy="4815205"/>
            </a:xfrm>
            <a:custGeom>
              <a:avLst/>
              <a:gdLst/>
              <a:ahLst/>
              <a:cxnLst/>
              <a:rect l="l" t="t" r="r" b="b"/>
              <a:pathLst>
                <a:path w="2449829" h="4815205">
                  <a:moveTo>
                    <a:pt x="1981200" y="2333129"/>
                  </a:moveTo>
                  <a:lnTo>
                    <a:pt x="1866900" y="2275967"/>
                  </a:lnTo>
                  <a:lnTo>
                    <a:pt x="1638300" y="2161667"/>
                  </a:lnTo>
                  <a:lnTo>
                    <a:pt x="1638300" y="2275967"/>
                  </a:lnTo>
                  <a:lnTo>
                    <a:pt x="0" y="2275967"/>
                  </a:lnTo>
                  <a:lnTo>
                    <a:pt x="0" y="2390279"/>
                  </a:lnTo>
                  <a:lnTo>
                    <a:pt x="1638300" y="2390279"/>
                  </a:lnTo>
                  <a:lnTo>
                    <a:pt x="1638300" y="2504567"/>
                  </a:lnTo>
                  <a:lnTo>
                    <a:pt x="1866900" y="2390279"/>
                  </a:lnTo>
                  <a:lnTo>
                    <a:pt x="1981200" y="2333129"/>
                  </a:lnTo>
                  <a:close/>
                </a:path>
                <a:path w="2449829" h="4815205">
                  <a:moveTo>
                    <a:pt x="2449830" y="3463925"/>
                  </a:moveTo>
                  <a:lnTo>
                    <a:pt x="2075561" y="3546729"/>
                  </a:lnTo>
                  <a:lnTo>
                    <a:pt x="2147570" y="3635514"/>
                  </a:lnTo>
                  <a:lnTo>
                    <a:pt x="802259" y="4726419"/>
                  </a:lnTo>
                  <a:lnTo>
                    <a:pt x="874141" y="4815205"/>
                  </a:lnTo>
                  <a:lnTo>
                    <a:pt x="2219566" y="3724275"/>
                  </a:lnTo>
                  <a:lnTo>
                    <a:pt x="2291588" y="3813048"/>
                  </a:lnTo>
                  <a:lnTo>
                    <a:pt x="2388349" y="3599561"/>
                  </a:lnTo>
                  <a:lnTo>
                    <a:pt x="2449830" y="3463925"/>
                  </a:lnTo>
                  <a:close/>
                </a:path>
                <a:path w="2449829" h="4815205">
                  <a:moveTo>
                    <a:pt x="2449830" y="1201547"/>
                  </a:moveTo>
                  <a:lnTo>
                    <a:pt x="2386444" y="1087501"/>
                  </a:lnTo>
                  <a:lnTo>
                    <a:pt x="2263648" y="866521"/>
                  </a:lnTo>
                  <a:lnTo>
                    <a:pt x="2199094" y="960894"/>
                  </a:lnTo>
                  <a:lnTo>
                    <a:pt x="794258" y="0"/>
                  </a:lnTo>
                  <a:lnTo>
                    <a:pt x="729742" y="94234"/>
                  </a:lnTo>
                  <a:lnTo>
                    <a:pt x="2134552" y="1055243"/>
                  </a:lnTo>
                  <a:lnTo>
                    <a:pt x="2070100" y="1149477"/>
                  </a:lnTo>
                  <a:lnTo>
                    <a:pt x="2449830" y="1201547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974329" y="1756028"/>
              <a:ext cx="1731010" cy="1170940"/>
            </a:xfrm>
            <a:custGeom>
              <a:avLst/>
              <a:gdLst/>
              <a:ahLst/>
              <a:cxnLst/>
              <a:rect l="l" t="t" r="r" b="b"/>
              <a:pathLst>
                <a:path w="1731009" h="1170939">
                  <a:moveTo>
                    <a:pt x="191516" y="838454"/>
                  </a:moveTo>
                  <a:lnTo>
                    <a:pt x="0" y="1170559"/>
                  </a:lnTo>
                  <a:lnTo>
                    <a:pt x="380619" y="1124585"/>
                  </a:lnTo>
                  <a:lnTo>
                    <a:pt x="338400" y="1060704"/>
                  </a:lnTo>
                  <a:lnTo>
                    <a:pt x="269875" y="1060704"/>
                  </a:lnTo>
                  <a:lnTo>
                    <a:pt x="206883" y="965326"/>
                  </a:lnTo>
                  <a:lnTo>
                    <a:pt x="254552" y="933833"/>
                  </a:lnTo>
                  <a:lnTo>
                    <a:pt x="191516" y="838454"/>
                  </a:lnTo>
                  <a:close/>
                </a:path>
                <a:path w="1731009" h="1170939">
                  <a:moveTo>
                    <a:pt x="254552" y="933833"/>
                  </a:moveTo>
                  <a:lnTo>
                    <a:pt x="206883" y="965326"/>
                  </a:lnTo>
                  <a:lnTo>
                    <a:pt x="269875" y="1060704"/>
                  </a:lnTo>
                  <a:lnTo>
                    <a:pt x="317571" y="1029188"/>
                  </a:lnTo>
                  <a:lnTo>
                    <a:pt x="254552" y="933833"/>
                  </a:lnTo>
                  <a:close/>
                </a:path>
                <a:path w="1731009" h="1170939">
                  <a:moveTo>
                    <a:pt x="317571" y="1029188"/>
                  </a:moveTo>
                  <a:lnTo>
                    <a:pt x="269875" y="1060704"/>
                  </a:lnTo>
                  <a:lnTo>
                    <a:pt x="338400" y="1060704"/>
                  </a:lnTo>
                  <a:lnTo>
                    <a:pt x="317571" y="1029188"/>
                  </a:lnTo>
                  <a:close/>
                </a:path>
                <a:path w="1731009" h="1170939">
                  <a:moveTo>
                    <a:pt x="1668018" y="0"/>
                  </a:moveTo>
                  <a:lnTo>
                    <a:pt x="254552" y="933833"/>
                  </a:lnTo>
                  <a:lnTo>
                    <a:pt x="317571" y="1029188"/>
                  </a:lnTo>
                  <a:lnTo>
                    <a:pt x="1731010" y="95250"/>
                  </a:lnTo>
                  <a:lnTo>
                    <a:pt x="16680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651497" y="663422"/>
            <a:ext cx="4994275" cy="1153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dirty="0" sz="3200" spc="110">
                <a:solidFill>
                  <a:srgbClr val="FF0000"/>
                </a:solidFill>
                <a:latin typeface="Tahoma"/>
                <a:cs typeface="Tahoma"/>
              </a:rPr>
              <a:t>Some</a:t>
            </a:r>
            <a:r>
              <a:rPr dirty="0" sz="3200" spc="-24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90">
                <a:solidFill>
                  <a:srgbClr val="FF0000"/>
                </a:solidFill>
                <a:latin typeface="Tahoma"/>
                <a:cs typeface="Tahoma"/>
              </a:rPr>
              <a:t>form</a:t>
            </a:r>
            <a:r>
              <a:rPr dirty="0" sz="3200" spc="-2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10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dirty="0" sz="3200" spc="-2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85">
                <a:solidFill>
                  <a:srgbClr val="FF0000"/>
                </a:solidFill>
                <a:latin typeface="Tahoma"/>
                <a:cs typeface="Tahoma"/>
              </a:rPr>
              <a:t>computation </a:t>
            </a:r>
            <a:r>
              <a:rPr dirty="0" sz="3200" spc="-9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65">
                <a:solidFill>
                  <a:srgbClr val="FF0000"/>
                </a:solidFill>
                <a:latin typeface="Tahoma"/>
                <a:cs typeface="Tahoma"/>
              </a:rPr>
              <a:t>transforms</a:t>
            </a:r>
            <a:r>
              <a:rPr dirty="0" sz="3200" spc="-2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6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dirty="0" sz="3200" spc="-2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80">
                <a:solidFill>
                  <a:srgbClr val="FF0000"/>
                </a:solidFill>
                <a:latin typeface="Tahoma"/>
                <a:cs typeface="Tahoma"/>
              </a:rPr>
              <a:t>inputs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16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7555" cy="6858000"/>
            <a:chOff x="0" y="0"/>
            <a:chExt cx="12187555" cy="6858000"/>
          </a:xfrm>
        </p:grpSpPr>
        <p:sp>
          <p:nvSpPr>
            <p:cNvPr id="3" name="object 3"/>
            <p:cNvSpPr/>
            <p:nvPr/>
          </p:nvSpPr>
          <p:spPr>
            <a:xfrm>
              <a:off x="7974330" y="3358896"/>
              <a:ext cx="2438400" cy="342900"/>
            </a:xfrm>
            <a:custGeom>
              <a:avLst/>
              <a:gdLst/>
              <a:ahLst/>
              <a:cxnLst/>
              <a:rect l="l" t="t" r="r" b="b"/>
              <a:pathLst>
                <a:path w="2438400" h="342900">
                  <a:moveTo>
                    <a:pt x="2095500" y="0"/>
                  </a:moveTo>
                  <a:lnTo>
                    <a:pt x="2095500" y="342899"/>
                  </a:lnTo>
                  <a:lnTo>
                    <a:pt x="2324100" y="228600"/>
                  </a:lnTo>
                  <a:lnTo>
                    <a:pt x="2152650" y="228600"/>
                  </a:lnTo>
                  <a:lnTo>
                    <a:pt x="2152650" y="114300"/>
                  </a:lnTo>
                  <a:lnTo>
                    <a:pt x="2324100" y="114300"/>
                  </a:lnTo>
                  <a:lnTo>
                    <a:pt x="2095500" y="0"/>
                  </a:lnTo>
                  <a:close/>
                </a:path>
                <a:path w="2438400" h="342900">
                  <a:moveTo>
                    <a:pt x="2095500" y="114300"/>
                  </a:moveTo>
                  <a:lnTo>
                    <a:pt x="0" y="114300"/>
                  </a:lnTo>
                  <a:lnTo>
                    <a:pt x="0" y="228600"/>
                  </a:lnTo>
                  <a:lnTo>
                    <a:pt x="2095500" y="228600"/>
                  </a:lnTo>
                  <a:lnTo>
                    <a:pt x="2095500" y="114300"/>
                  </a:lnTo>
                  <a:close/>
                </a:path>
                <a:path w="2438400" h="342900">
                  <a:moveTo>
                    <a:pt x="2324100" y="114300"/>
                  </a:moveTo>
                  <a:lnTo>
                    <a:pt x="2152650" y="114300"/>
                  </a:lnTo>
                  <a:lnTo>
                    <a:pt x="2152650" y="228600"/>
                  </a:lnTo>
                  <a:lnTo>
                    <a:pt x="2324100" y="228600"/>
                  </a:lnTo>
                  <a:lnTo>
                    <a:pt x="2438400" y="171450"/>
                  </a:lnTo>
                  <a:lnTo>
                    <a:pt x="2324100" y="11430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773167" y="1929383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1600200" y="0"/>
                  </a:moveTo>
                  <a:lnTo>
                    <a:pt x="1552162" y="707"/>
                  </a:lnTo>
                  <a:lnTo>
                    <a:pt x="1504476" y="2815"/>
                  </a:lnTo>
                  <a:lnTo>
                    <a:pt x="1457162" y="6305"/>
                  </a:lnTo>
                  <a:lnTo>
                    <a:pt x="1410239" y="11156"/>
                  </a:lnTo>
                  <a:lnTo>
                    <a:pt x="1363728" y="17349"/>
                  </a:lnTo>
                  <a:lnTo>
                    <a:pt x="1317647" y="24864"/>
                  </a:lnTo>
                  <a:lnTo>
                    <a:pt x="1272017" y="33681"/>
                  </a:lnTo>
                  <a:lnTo>
                    <a:pt x="1226858" y="43781"/>
                  </a:lnTo>
                  <a:lnTo>
                    <a:pt x="1182189" y="55143"/>
                  </a:lnTo>
                  <a:lnTo>
                    <a:pt x="1138031" y="67748"/>
                  </a:lnTo>
                  <a:lnTo>
                    <a:pt x="1094402" y="81576"/>
                  </a:lnTo>
                  <a:lnTo>
                    <a:pt x="1051323" y="96607"/>
                  </a:lnTo>
                  <a:lnTo>
                    <a:pt x="1008814" y="112822"/>
                  </a:lnTo>
                  <a:lnTo>
                    <a:pt x="966894" y="130200"/>
                  </a:lnTo>
                  <a:lnTo>
                    <a:pt x="925584" y="148722"/>
                  </a:lnTo>
                  <a:lnTo>
                    <a:pt x="884902" y="168368"/>
                  </a:lnTo>
                  <a:lnTo>
                    <a:pt x="844870" y="189118"/>
                  </a:lnTo>
                  <a:lnTo>
                    <a:pt x="805505" y="210952"/>
                  </a:lnTo>
                  <a:lnTo>
                    <a:pt x="766830" y="233851"/>
                  </a:lnTo>
                  <a:lnTo>
                    <a:pt x="728862" y="257795"/>
                  </a:lnTo>
                  <a:lnTo>
                    <a:pt x="691622" y="282764"/>
                  </a:lnTo>
                  <a:lnTo>
                    <a:pt x="655131" y="308738"/>
                  </a:lnTo>
                  <a:lnTo>
                    <a:pt x="619406" y="335697"/>
                  </a:lnTo>
                  <a:lnTo>
                    <a:pt x="584469" y="363622"/>
                  </a:lnTo>
                  <a:lnTo>
                    <a:pt x="550340" y="392492"/>
                  </a:lnTo>
                  <a:lnTo>
                    <a:pt x="517037" y="422289"/>
                  </a:lnTo>
                  <a:lnTo>
                    <a:pt x="484581" y="452992"/>
                  </a:lnTo>
                  <a:lnTo>
                    <a:pt x="452992" y="484581"/>
                  </a:lnTo>
                  <a:lnTo>
                    <a:pt x="422289" y="517037"/>
                  </a:lnTo>
                  <a:lnTo>
                    <a:pt x="392492" y="550340"/>
                  </a:lnTo>
                  <a:lnTo>
                    <a:pt x="363622" y="584469"/>
                  </a:lnTo>
                  <a:lnTo>
                    <a:pt x="335697" y="619406"/>
                  </a:lnTo>
                  <a:lnTo>
                    <a:pt x="308738" y="655131"/>
                  </a:lnTo>
                  <a:lnTo>
                    <a:pt x="282764" y="691622"/>
                  </a:lnTo>
                  <a:lnTo>
                    <a:pt x="257795" y="728862"/>
                  </a:lnTo>
                  <a:lnTo>
                    <a:pt x="233851" y="766830"/>
                  </a:lnTo>
                  <a:lnTo>
                    <a:pt x="210952" y="805505"/>
                  </a:lnTo>
                  <a:lnTo>
                    <a:pt x="189118" y="844870"/>
                  </a:lnTo>
                  <a:lnTo>
                    <a:pt x="168368" y="884902"/>
                  </a:lnTo>
                  <a:lnTo>
                    <a:pt x="148722" y="925584"/>
                  </a:lnTo>
                  <a:lnTo>
                    <a:pt x="130200" y="966894"/>
                  </a:lnTo>
                  <a:lnTo>
                    <a:pt x="112822" y="1008814"/>
                  </a:lnTo>
                  <a:lnTo>
                    <a:pt x="96607" y="1051323"/>
                  </a:lnTo>
                  <a:lnTo>
                    <a:pt x="81576" y="1094402"/>
                  </a:lnTo>
                  <a:lnTo>
                    <a:pt x="67748" y="1138031"/>
                  </a:lnTo>
                  <a:lnTo>
                    <a:pt x="55143" y="1182189"/>
                  </a:lnTo>
                  <a:lnTo>
                    <a:pt x="43781" y="1226858"/>
                  </a:lnTo>
                  <a:lnTo>
                    <a:pt x="33681" y="1272017"/>
                  </a:lnTo>
                  <a:lnTo>
                    <a:pt x="24864" y="1317647"/>
                  </a:lnTo>
                  <a:lnTo>
                    <a:pt x="17349" y="1363728"/>
                  </a:lnTo>
                  <a:lnTo>
                    <a:pt x="11156" y="1410239"/>
                  </a:lnTo>
                  <a:lnTo>
                    <a:pt x="6305" y="1457162"/>
                  </a:lnTo>
                  <a:lnTo>
                    <a:pt x="2815" y="1504476"/>
                  </a:lnTo>
                  <a:lnTo>
                    <a:pt x="707" y="1552162"/>
                  </a:lnTo>
                  <a:lnTo>
                    <a:pt x="0" y="1600200"/>
                  </a:lnTo>
                  <a:lnTo>
                    <a:pt x="707" y="1648237"/>
                  </a:lnTo>
                  <a:lnTo>
                    <a:pt x="2815" y="1695923"/>
                  </a:lnTo>
                  <a:lnTo>
                    <a:pt x="6305" y="1743237"/>
                  </a:lnTo>
                  <a:lnTo>
                    <a:pt x="11156" y="1790160"/>
                  </a:lnTo>
                  <a:lnTo>
                    <a:pt x="17349" y="1836671"/>
                  </a:lnTo>
                  <a:lnTo>
                    <a:pt x="24864" y="1882752"/>
                  </a:lnTo>
                  <a:lnTo>
                    <a:pt x="33681" y="1928382"/>
                  </a:lnTo>
                  <a:lnTo>
                    <a:pt x="43781" y="1973541"/>
                  </a:lnTo>
                  <a:lnTo>
                    <a:pt x="55143" y="2018210"/>
                  </a:lnTo>
                  <a:lnTo>
                    <a:pt x="67748" y="2062368"/>
                  </a:lnTo>
                  <a:lnTo>
                    <a:pt x="81576" y="2105997"/>
                  </a:lnTo>
                  <a:lnTo>
                    <a:pt x="96607" y="2149076"/>
                  </a:lnTo>
                  <a:lnTo>
                    <a:pt x="112822" y="2191585"/>
                  </a:lnTo>
                  <a:lnTo>
                    <a:pt x="130200" y="2233505"/>
                  </a:lnTo>
                  <a:lnTo>
                    <a:pt x="148722" y="2274815"/>
                  </a:lnTo>
                  <a:lnTo>
                    <a:pt x="168368" y="2315497"/>
                  </a:lnTo>
                  <a:lnTo>
                    <a:pt x="189118" y="2355529"/>
                  </a:lnTo>
                  <a:lnTo>
                    <a:pt x="210952" y="2394894"/>
                  </a:lnTo>
                  <a:lnTo>
                    <a:pt x="233851" y="2433569"/>
                  </a:lnTo>
                  <a:lnTo>
                    <a:pt x="257795" y="2471537"/>
                  </a:lnTo>
                  <a:lnTo>
                    <a:pt x="282764" y="2508777"/>
                  </a:lnTo>
                  <a:lnTo>
                    <a:pt x="308738" y="2545268"/>
                  </a:lnTo>
                  <a:lnTo>
                    <a:pt x="335697" y="2580993"/>
                  </a:lnTo>
                  <a:lnTo>
                    <a:pt x="363622" y="2615930"/>
                  </a:lnTo>
                  <a:lnTo>
                    <a:pt x="392492" y="2650059"/>
                  </a:lnTo>
                  <a:lnTo>
                    <a:pt x="422289" y="2683362"/>
                  </a:lnTo>
                  <a:lnTo>
                    <a:pt x="452992" y="2715818"/>
                  </a:lnTo>
                  <a:lnTo>
                    <a:pt x="484581" y="2747407"/>
                  </a:lnTo>
                  <a:lnTo>
                    <a:pt x="517037" y="2778110"/>
                  </a:lnTo>
                  <a:lnTo>
                    <a:pt x="550340" y="2807907"/>
                  </a:lnTo>
                  <a:lnTo>
                    <a:pt x="584469" y="2836777"/>
                  </a:lnTo>
                  <a:lnTo>
                    <a:pt x="619406" y="2864702"/>
                  </a:lnTo>
                  <a:lnTo>
                    <a:pt x="655131" y="2891661"/>
                  </a:lnTo>
                  <a:lnTo>
                    <a:pt x="691622" y="2917635"/>
                  </a:lnTo>
                  <a:lnTo>
                    <a:pt x="728862" y="2942604"/>
                  </a:lnTo>
                  <a:lnTo>
                    <a:pt x="766830" y="2966548"/>
                  </a:lnTo>
                  <a:lnTo>
                    <a:pt x="805505" y="2989447"/>
                  </a:lnTo>
                  <a:lnTo>
                    <a:pt x="844870" y="3011281"/>
                  </a:lnTo>
                  <a:lnTo>
                    <a:pt x="884902" y="3032031"/>
                  </a:lnTo>
                  <a:lnTo>
                    <a:pt x="925584" y="3051677"/>
                  </a:lnTo>
                  <a:lnTo>
                    <a:pt x="966894" y="3070199"/>
                  </a:lnTo>
                  <a:lnTo>
                    <a:pt x="1008814" y="3087577"/>
                  </a:lnTo>
                  <a:lnTo>
                    <a:pt x="1051323" y="3103792"/>
                  </a:lnTo>
                  <a:lnTo>
                    <a:pt x="1094402" y="3118823"/>
                  </a:lnTo>
                  <a:lnTo>
                    <a:pt x="1138031" y="3132651"/>
                  </a:lnTo>
                  <a:lnTo>
                    <a:pt x="1182189" y="3145256"/>
                  </a:lnTo>
                  <a:lnTo>
                    <a:pt x="1226858" y="3156618"/>
                  </a:lnTo>
                  <a:lnTo>
                    <a:pt x="1272017" y="3166718"/>
                  </a:lnTo>
                  <a:lnTo>
                    <a:pt x="1317647" y="3175535"/>
                  </a:lnTo>
                  <a:lnTo>
                    <a:pt x="1363728" y="3183050"/>
                  </a:lnTo>
                  <a:lnTo>
                    <a:pt x="1410239" y="3189243"/>
                  </a:lnTo>
                  <a:lnTo>
                    <a:pt x="1457162" y="3194094"/>
                  </a:lnTo>
                  <a:lnTo>
                    <a:pt x="1504476" y="3197584"/>
                  </a:lnTo>
                  <a:lnTo>
                    <a:pt x="1552162" y="3199692"/>
                  </a:lnTo>
                  <a:lnTo>
                    <a:pt x="1600200" y="3200399"/>
                  </a:lnTo>
                  <a:lnTo>
                    <a:pt x="1648237" y="3199692"/>
                  </a:lnTo>
                  <a:lnTo>
                    <a:pt x="1695923" y="3197584"/>
                  </a:lnTo>
                  <a:lnTo>
                    <a:pt x="1743237" y="3194094"/>
                  </a:lnTo>
                  <a:lnTo>
                    <a:pt x="1790160" y="3189243"/>
                  </a:lnTo>
                  <a:lnTo>
                    <a:pt x="1836671" y="3183050"/>
                  </a:lnTo>
                  <a:lnTo>
                    <a:pt x="1882752" y="3175535"/>
                  </a:lnTo>
                  <a:lnTo>
                    <a:pt x="1928382" y="3166718"/>
                  </a:lnTo>
                  <a:lnTo>
                    <a:pt x="1973541" y="3156618"/>
                  </a:lnTo>
                  <a:lnTo>
                    <a:pt x="2018210" y="3145256"/>
                  </a:lnTo>
                  <a:lnTo>
                    <a:pt x="2062368" y="3132651"/>
                  </a:lnTo>
                  <a:lnTo>
                    <a:pt x="2105997" y="3118823"/>
                  </a:lnTo>
                  <a:lnTo>
                    <a:pt x="2149076" y="3103792"/>
                  </a:lnTo>
                  <a:lnTo>
                    <a:pt x="2191585" y="3087577"/>
                  </a:lnTo>
                  <a:lnTo>
                    <a:pt x="2233505" y="3070199"/>
                  </a:lnTo>
                  <a:lnTo>
                    <a:pt x="2274815" y="3051677"/>
                  </a:lnTo>
                  <a:lnTo>
                    <a:pt x="2315497" y="3032031"/>
                  </a:lnTo>
                  <a:lnTo>
                    <a:pt x="2355529" y="3011281"/>
                  </a:lnTo>
                  <a:lnTo>
                    <a:pt x="2394894" y="2989447"/>
                  </a:lnTo>
                  <a:lnTo>
                    <a:pt x="2433569" y="2966548"/>
                  </a:lnTo>
                  <a:lnTo>
                    <a:pt x="2471537" y="2942604"/>
                  </a:lnTo>
                  <a:lnTo>
                    <a:pt x="2508777" y="2917635"/>
                  </a:lnTo>
                  <a:lnTo>
                    <a:pt x="2545268" y="2891661"/>
                  </a:lnTo>
                  <a:lnTo>
                    <a:pt x="2580993" y="2864702"/>
                  </a:lnTo>
                  <a:lnTo>
                    <a:pt x="2615930" y="2836777"/>
                  </a:lnTo>
                  <a:lnTo>
                    <a:pt x="2650059" y="2807907"/>
                  </a:lnTo>
                  <a:lnTo>
                    <a:pt x="2683362" y="2778110"/>
                  </a:lnTo>
                  <a:lnTo>
                    <a:pt x="2715818" y="2747407"/>
                  </a:lnTo>
                  <a:lnTo>
                    <a:pt x="2747407" y="2715818"/>
                  </a:lnTo>
                  <a:lnTo>
                    <a:pt x="2778110" y="2683362"/>
                  </a:lnTo>
                  <a:lnTo>
                    <a:pt x="2807907" y="2650059"/>
                  </a:lnTo>
                  <a:lnTo>
                    <a:pt x="2836777" y="2615930"/>
                  </a:lnTo>
                  <a:lnTo>
                    <a:pt x="2864702" y="2580993"/>
                  </a:lnTo>
                  <a:lnTo>
                    <a:pt x="2891661" y="2545268"/>
                  </a:lnTo>
                  <a:lnTo>
                    <a:pt x="2917635" y="2508777"/>
                  </a:lnTo>
                  <a:lnTo>
                    <a:pt x="2942604" y="2471537"/>
                  </a:lnTo>
                  <a:lnTo>
                    <a:pt x="2966548" y="2433569"/>
                  </a:lnTo>
                  <a:lnTo>
                    <a:pt x="2989447" y="2394894"/>
                  </a:lnTo>
                  <a:lnTo>
                    <a:pt x="3011281" y="2355529"/>
                  </a:lnTo>
                  <a:lnTo>
                    <a:pt x="3032031" y="2315497"/>
                  </a:lnTo>
                  <a:lnTo>
                    <a:pt x="3051677" y="2274815"/>
                  </a:lnTo>
                  <a:lnTo>
                    <a:pt x="3070199" y="2233505"/>
                  </a:lnTo>
                  <a:lnTo>
                    <a:pt x="3087577" y="2191585"/>
                  </a:lnTo>
                  <a:lnTo>
                    <a:pt x="3103792" y="2149076"/>
                  </a:lnTo>
                  <a:lnTo>
                    <a:pt x="3118823" y="2105997"/>
                  </a:lnTo>
                  <a:lnTo>
                    <a:pt x="3132651" y="2062368"/>
                  </a:lnTo>
                  <a:lnTo>
                    <a:pt x="3145256" y="2018210"/>
                  </a:lnTo>
                  <a:lnTo>
                    <a:pt x="3156618" y="1973541"/>
                  </a:lnTo>
                  <a:lnTo>
                    <a:pt x="3166718" y="1928382"/>
                  </a:lnTo>
                  <a:lnTo>
                    <a:pt x="3175535" y="1882752"/>
                  </a:lnTo>
                  <a:lnTo>
                    <a:pt x="3183050" y="1836671"/>
                  </a:lnTo>
                  <a:lnTo>
                    <a:pt x="3189243" y="1790160"/>
                  </a:lnTo>
                  <a:lnTo>
                    <a:pt x="3194094" y="1743237"/>
                  </a:lnTo>
                  <a:lnTo>
                    <a:pt x="3197584" y="1695923"/>
                  </a:lnTo>
                  <a:lnTo>
                    <a:pt x="3199692" y="1648237"/>
                  </a:lnTo>
                  <a:lnTo>
                    <a:pt x="3200400" y="1600200"/>
                  </a:lnTo>
                  <a:lnTo>
                    <a:pt x="3199692" y="1552162"/>
                  </a:lnTo>
                  <a:lnTo>
                    <a:pt x="3197584" y="1504476"/>
                  </a:lnTo>
                  <a:lnTo>
                    <a:pt x="3194094" y="1457162"/>
                  </a:lnTo>
                  <a:lnTo>
                    <a:pt x="3189243" y="1410239"/>
                  </a:lnTo>
                  <a:lnTo>
                    <a:pt x="3183050" y="1363728"/>
                  </a:lnTo>
                  <a:lnTo>
                    <a:pt x="3175535" y="1317647"/>
                  </a:lnTo>
                  <a:lnTo>
                    <a:pt x="3166718" y="1272017"/>
                  </a:lnTo>
                  <a:lnTo>
                    <a:pt x="3156618" y="1226858"/>
                  </a:lnTo>
                  <a:lnTo>
                    <a:pt x="3145256" y="1182189"/>
                  </a:lnTo>
                  <a:lnTo>
                    <a:pt x="3132651" y="1138031"/>
                  </a:lnTo>
                  <a:lnTo>
                    <a:pt x="3118823" y="1094402"/>
                  </a:lnTo>
                  <a:lnTo>
                    <a:pt x="3103792" y="1051323"/>
                  </a:lnTo>
                  <a:lnTo>
                    <a:pt x="3087577" y="1008814"/>
                  </a:lnTo>
                  <a:lnTo>
                    <a:pt x="3070199" y="966894"/>
                  </a:lnTo>
                  <a:lnTo>
                    <a:pt x="3051677" y="925584"/>
                  </a:lnTo>
                  <a:lnTo>
                    <a:pt x="3032031" y="884902"/>
                  </a:lnTo>
                  <a:lnTo>
                    <a:pt x="3011281" y="844870"/>
                  </a:lnTo>
                  <a:lnTo>
                    <a:pt x="2989447" y="805505"/>
                  </a:lnTo>
                  <a:lnTo>
                    <a:pt x="2966548" y="766830"/>
                  </a:lnTo>
                  <a:lnTo>
                    <a:pt x="2942604" y="728862"/>
                  </a:lnTo>
                  <a:lnTo>
                    <a:pt x="2917635" y="691622"/>
                  </a:lnTo>
                  <a:lnTo>
                    <a:pt x="2891661" y="655131"/>
                  </a:lnTo>
                  <a:lnTo>
                    <a:pt x="2864702" y="619406"/>
                  </a:lnTo>
                  <a:lnTo>
                    <a:pt x="2836777" y="584469"/>
                  </a:lnTo>
                  <a:lnTo>
                    <a:pt x="2807907" y="550340"/>
                  </a:lnTo>
                  <a:lnTo>
                    <a:pt x="2778110" y="517037"/>
                  </a:lnTo>
                  <a:lnTo>
                    <a:pt x="2747407" y="484581"/>
                  </a:lnTo>
                  <a:lnTo>
                    <a:pt x="2715818" y="452992"/>
                  </a:lnTo>
                  <a:lnTo>
                    <a:pt x="2683362" y="422289"/>
                  </a:lnTo>
                  <a:lnTo>
                    <a:pt x="2650059" y="392492"/>
                  </a:lnTo>
                  <a:lnTo>
                    <a:pt x="2615930" y="363622"/>
                  </a:lnTo>
                  <a:lnTo>
                    <a:pt x="2580993" y="335697"/>
                  </a:lnTo>
                  <a:lnTo>
                    <a:pt x="2545268" y="308738"/>
                  </a:lnTo>
                  <a:lnTo>
                    <a:pt x="2508777" y="282764"/>
                  </a:lnTo>
                  <a:lnTo>
                    <a:pt x="2471537" y="257795"/>
                  </a:lnTo>
                  <a:lnTo>
                    <a:pt x="2433569" y="233851"/>
                  </a:lnTo>
                  <a:lnTo>
                    <a:pt x="2394894" y="210952"/>
                  </a:lnTo>
                  <a:lnTo>
                    <a:pt x="2355529" y="189118"/>
                  </a:lnTo>
                  <a:lnTo>
                    <a:pt x="2315497" y="168368"/>
                  </a:lnTo>
                  <a:lnTo>
                    <a:pt x="2274815" y="148722"/>
                  </a:lnTo>
                  <a:lnTo>
                    <a:pt x="2233505" y="130200"/>
                  </a:lnTo>
                  <a:lnTo>
                    <a:pt x="2191585" y="112822"/>
                  </a:lnTo>
                  <a:lnTo>
                    <a:pt x="2149076" y="96607"/>
                  </a:lnTo>
                  <a:lnTo>
                    <a:pt x="2105997" y="81576"/>
                  </a:lnTo>
                  <a:lnTo>
                    <a:pt x="2062368" y="67748"/>
                  </a:lnTo>
                  <a:lnTo>
                    <a:pt x="2018210" y="55143"/>
                  </a:lnTo>
                  <a:lnTo>
                    <a:pt x="1973541" y="43781"/>
                  </a:lnTo>
                  <a:lnTo>
                    <a:pt x="1928382" y="33681"/>
                  </a:lnTo>
                  <a:lnTo>
                    <a:pt x="1882752" y="24864"/>
                  </a:lnTo>
                  <a:lnTo>
                    <a:pt x="1836671" y="17349"/>
                  </a:lnTo>
                  <a:lnTo>
                    <a:pt x="1790160" y="11156"/>
                  </a:lnTo>
                  <a:lnTo>
                    <a:pt x="1743237" y="6305"/>
                  </a:lnTo>
                  <a:lnTo>
                    <a:pt x="1695923" y="2815"/>
                  </a:lnTo>
                  <a:lnTo>
                    <a:pt x="1648237" y="707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73167" y="1929383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0" y="1600200"/>
                  </a:moveTo>
                  <a:lnTo>
                    <a:pt x="707" y="1552162"/>
                  </a:lnTo>
                  <a:lnTo>
                    <a:pt x="2815" y="1504476"/>
                  </a:lnTo>
                  <a:lnTo>
                    <a:pt x="6305" y="1457162"/>
                  </a:lnTo>
                  <a:lnTo>
                    <a:pt x="11156" y="1410239"/>
                  </a:lnTo>
                  <a:lnTo>
                    <a:pt x="17349" y="1363728"/>
                  </a:lnTo>
                  <a:lnTo>
                    <a:pt x="24864" y="1317647"/>
                  </a:lnTo>
                  <a:lnTo>
                    <a:pt x="33681" y="1272017"/>
                  </a:lnTo>
                  <a:lnTo>
                    <a:pt x="43781" y="1226858"/>
                  </a:lnTo>
                  <a:lnTo>
                    <a:pt x="55143" y="1182189"/>
                  </a:lnTo>
                  <a:lnTo>
                    <a:pt x="67748" y="1138031"/>
                  </a:lnTo>
                  <a:lnTo>
                    <a:pt x="81576" y="1094402"/>
                  </a:lnTo>
                  <a:lnTo>
                    <a:pt x="96607" y="1051323"/>
                  </a:lnTo>
                  <a:lnTo>
                    <a:pt x="112822" y="1008814"/>
                  </a:lnTo>
                  <a:lnTo>
                    <a:pt x="130200" y="966894"/>
                  </a:lnTo>
                  <a:lnTo>
                    <a:pt x="148722" y="925584"/>
                  </a:lnTo>
                  <a:lnTo>
                    <a:pt x="168368" y="884902"/>
                  </a:lnTo>
                  <a:lnTo>
                    <a:pt x="189118" y="844870"/>
                  </a:lnTo>
                  <a:lnTo>
                    <a:pt x="210952" y="805505"/>
                  </a:lnTo>
                  <a:lnTo>
                    <a:pt x="233851" y="766830"/>
                  </a:lnTo>
                  <a:lnTo>
                    <a:pt x="257795" y="728862"/>
                  </a:lnTo>
                  <a:lnTo>
                    <a:pt x="282764" y="691622"/>
                  </a:lnTo>
                  <a:lnTo>
                    <a:pt x="308738" y="655131"/>
                  </a:lnTo>
                  <a:lnTo>
                    <a:pt x="335697" y="619406"/>
                  </a:lnTo>
                  <a:lnTo>
                    <a:pt x="363622" y="584469"/>
                  </a:lnTo>
                  <a:lnTo>
                    <a:pt x="392492" y="550340"/>
                  </a:lnTo>
                  <a:lnTo>
                    <a:pt x="422289" y="517037"/>
                  </a:lnTo>
                  <a:lnTo>
                    <a:pt x="452992" y="484581"/>
                  </a:lnTo>
                  <a:lnTo>
                    <a:pt x="484581" y="452992"/>
                  </a:lnTo>
                  <a:lnTo>
                    <a:pt x="517037" y="422289"/>
                  </a:lnTo>
                  <a:lnTo>
                    <a:pt x="550340" y="392492"/>
                  </a:lnTo>
                  <a:lnTo>
                    <a:pt x="584469" y="363622"/>
                  </a:lnTo>
                  <a:lnTo>
                    <a:pt x="619406" y="335697"/>
                  </a:lnTo>
                  <a:lnTo>
                    <a:pt x="655131" y="308738"/>
                  </a:lnTo>
                  <a:lnTo>
                    <a:pt x="691622" y="282764"/>
                  </a:lnTo>
                  <a:lnTo>
                    <a:pt x="728862" y="257795"/>
                  </a:lnTo>
                  <a:lnTo>
                    <a:pt x="766830" y="233851"/>
                  </a:lnTo>
                  <a:lnTo>
                    <a:pt x="805505" y="210952"/>
                  </a:lnTo>
                  <a:lnTo>
                    <a:pt x="844870" y="189118"/>
                  </a:lnTo>
                  <a:lnTo>
                    <a:pt x="884902" y="168368"/>
                  </a:lnTo>
                  <a:lnTo>
                    <a:pt x="925584" y="148722"/>
                  </a:lnTo>
                  <a:lnTo>
                    <a:pt x="966894" y="130200"/>
                  </a:lnTo>
                  <a:lnTo>
                    <a:pt x="1008814" y="112822"/>
                  </a:lnTo>
                  <a:lnTo>
                    <a:pt x="1051323" y="96607"/>
                  </a:lnTo>
                  <a:lnTo>
                    <a:pt x="1094402" y="81576"/>
                  </a:lnTo>
                  <a:lnTo>
                    <a:pt x="1138031" y="67748"/>
                  </a:lnTo>
                  <a:lnTo>
                    <a:pt x="1182189" y="55143"/>
                  </a:lnTo>
                  <a:lnTo>
                    <a:pt x="1226858" y="43781"/>
                  </a:lnTo>
                  <a:lnTo>
                    <a:pt x="1272017" y="33681"/>
                  </a:lnTo>
                  <a:lnTo>
                    <a:pt x="1317647" y="24864"/>
                  </a:lnTo>
                  <a:lnTo>
                    <a:pt x="1363728" y="17349"/>
                  </a:lnTo>
                  <a:lnTo>
                    <a:pt x="1410239" y="11156"/>
                  </a:lnTo>
                  <a:lnTo>
                    <a:pt x="1457162" y="6305"/>
                  </a:lnTo>
                  <a:lnTo>
                    <a:pt x="1504476" y="2815"/>
                  </a:lnTo>
                  <a:lnTo>
                    <a:pt x="1552162" y="707"/>
                  </a:lnTo>
                  <a:lnTo>
                    <a:pt x="1600200" y="0"/>
                  </a:lnTo>
                  <a:lnTo>
                    <a:pt x="1648237" y="707"/>
                  </a:lnTo>
                  <a:lnTo>
                    <a:pt x="1695923" y="2815"/>
                  </a:lnTo>
                  <a:lnTo>
                    <a:pt x="1743237" y="6305"/>
                  </a:lnTo>
                  <a:lnTo>
                    <a:pt x="1790160" y="11156"/>
                  </a:lnTo>
                  <a:lnTo>
                    <a:pt x="1836671" y="17349"/>
                  </a:lnTo>
                  <a:lnTo>
                    <a:pt x="1882752" y="24864"/>
                  </a:lnTo>
                  <a:lnTo>
                    <a:pt x="1928382" y="33681"/>
                  </a:lnTo>
                  <a:lnTo>
                    <a:pt x="1973541" y="43781"/>
                  </a:lnTo>
                  <a:lnTo>
                    <a:pt x="2018210" y="55143"/>
                  </a:lnTo>
                  <a:lnTo>
                    <a:pt x="2062368" y="67748"/>
                  </a:lnTo>
                  <a:lnTo>
                    <a:pt x="2105997" y="81576"/>
                  </a:lnTo>
                  <a:lnTo>
                    <a:pt x="2149076" y="96607"/>
                  </a:lnTo>
                  <a:lnTo>
                    <a:pt x="2191585" y="112822"/>
                  </a:lnTo>
                  <a:lnTo>
                    <a:pt x="2233505" y="130200"/>
                  </a:lnTo>
                  <a:lnTo>
                    <a:pt x="2274815" y="148722"/>
                  </a:lnTo>
                  <a:lnTo>
                    <a:pt x="2315497" y="168368"/>
                  </a:lnTo>
                  <a:lnTo>
                    <a:pt x="2355529" y="189118"/>
                  </a:lnTo>
                  <a:lnTo>
                    <a:pt x="2394894" y="210952"/>
                  </a:lnTo>
                  <a:lnTo>
                    <a:pt x="2433569" y="233851"/>
                  </a:lnTo>
                  <a:lnTo>
                    <a:pt x="2471537" y="257795"/>
                  </a:lnTo>
                  <a:lnTo>
                    <a:pt x="2508777" y="282764"/>
                  </a:lnTo>
                  <a:lnTo>
                    <a:pt x="2545268" y="308738"/>
                  </a:lnTo>
                  <a:lnTo>
                    <a:pt x="2580993" y="335697"/>
                  </a:lnTo>
                  <a:lnTo>
                    <a:pt x="2615930" y="363622"/>
                  </a:lnTo>
                  <a:lnTo>
                    <a:pt x="2650059" y="392492"/>
                  </a:lnTo>
                  <a:lnTo>
                    <a:pt x="2683362" y="422289"/>
                  </a:lnTo>
                  <a:lnTo>
                    <a:pt x="2715818" y="452992"/>
                  </a:lnTo>
                  <a:lnTo>
                    <a:pt x="2747407" y="484581"/>
                  </a:lnTo>
                  <a:lnTo>
                    <a:pt x="2778110" y="517037"/>
                  </a:lnTo>
                  <a:lnTo>
                    <a:pt x="2807907" y="550340"/>
                  </a:lnTo>
                  <a:lnTo>
                    <a:pt x="2836777" y="584469"/>
                  </a:lnTo>
                  <a:lnTo>
                    <a:pt x="2864702" y="619406"/>
                  </a:lnTo>
                  <a:lnTo>
                    <a:pt x="2891661" y="655131"/>
                  </a:lnTo>
                  <a:lnTo>
                    <a:pt x="2917635" y="691622"/>
                  </a:lnTo>
                  <a:lnTo>
                    <a:pt x="2942604" y="728862"/>
                  </a:lnTo>
                  <a:lnTo>
                    <a:pt x="2966548" y="766830"/>
                  </a:lnTo>
                  <a:lnTo>
                    <a:pt x="2989447" y="805505"/>
                  </a:lnTo>
                  <a:lnTo>
                    <a:pt x="3011281" y="844870"/>
                  </a:lnTo>
                  <a:lnTo>
                    <a:pt x="3032031" y="884902"/>
                  </a:lnTo>
                  <a:lnTo>
                    <a:pt x="3051677" y="925584"/>
                  </a:lnTo>
                  <a:lnTo>
                    <a:pt x="3070199" y="966894"/>
                  </a:lnTo>
                  <a:lnTo>
                    <a:pt x="3087577" y="1008814"/>
                  </a:lnTo>
                  <a:lnTo>
                    <a:pt x="3103792" y="1051323"/>
                  </a:lnTo>
                  <a:lnTo>
                    <a:pt x="3118823" y="1094402"/>
                  </a:lnTo>
                  <a:lnTo>
                    <a:pt x="3132651" y="1138031"/>
                  </a:lnTo>
                  <a:lnTo>
                    <a:pt x="3145256" y="1182189"/>
                  </a:lnTo>
                  <a:lnTo>
                    <a:pt x="3156618" y="1226858"/>
                  </a:lnTo>
                  <a:lnTo>
                    <a:pt x="3166718" y="1272017"/>
                  </a:lnTo>
                  <a:lnTo>
                    <a:pt x="3175535" y="1317647"/>
                  </a:lnTo>
                  <a:lnTo>
                    <a:pt x="3183050" y="1363728"/>
                  </a:lnTo>
                  <a:lnTo>
                    <a:pt x="3189243" y="1410239"/>
                  </a:lnTo>
                  <a:lnTo>
                    <a:pt x="3194094" y="1457162"/>
                  </a:lnTo>
                  <a:lnTo>
                    <a:pt x="3197584" y="1504476"/>
                  </a:lnTo>
                  <a:lnTo>
                    <a:pt x="3199692" y="1552162"/>
                  </a:lnTo>
                  <a:lnTo>
                    <a:pt x="3200400" y="1600200"/>
                  </a:lnTo>
                  <a:lnTo>
                    <a:pt x="3199692" y="1648237"/>
                  </a:lnTo>
                  <a:lnTo>
                    <a:pt x="3197584" y="1695923"/>
                  </a:lnTo>
                  <a:lnTo>
                    <a:pt x="3194094" y="1743237"/>
                  </a:lnTo>
                  <a:lnTo>
                    <a:pt x="3189243" y="1790160"/>
                  </a:lnTo>
                  <a:lnTo>
                    <a:pt x="3183050" y="1836671"/>
                  </a:lnTo>
                  <a:lnTo>
                    <a:pt x="3175535" y="1882752"/>
                  </a:lnTo>
                  <a:lnTo>
                    <a:pt x="3166718" y="1928382"/>
                  </a:lnTo>
                  <a:lnTo>
                    <a:pt x="3156618" y="1973541"/>
                  </a:lnTo>
                  <a:lnTo>
                    <a:pt x="3145256" y="2018210"/>
                  </a:lnTo>
                  <a:lnTo>
                    <a:pt x="3132651" y="2062368"/>
                  </a:lnTo>
                  <a:lnTo>
                    <a:pt x="3118823" y="2105997"/>
                  </a:lnTo>
                  <a:lnTo>
                    <a:pt x="3103792" y="2149076"/>
                  </a:lnTo>
                  <a:lnTo>
                    <a:pt x="3087577" y="2191585"/>
                  </a:lnTo>
                  <a:lnTo>
                    <a:pt x="3070199" y="2233505"/>
                  </a:lnTo>
                  <a:lnTo>
                    <a:pt x="3051677" y="2274815"/>
                  </a:lnTo>
                  <a:lnTo>
                    <a:pt x="3032031" y="2315497"/>
                  </a:lnTo>
                  <a:lnTo>
                    <a:pt x="3011281" y="2355529"/>
                  </a:lnTo>
                  <a:lnTo>
                    <a:pt x="2989447" y="2394894"/>
                  </a:lnTo>
                  <a:lnTo>
                    <a:pt x="2966548" y="2433569"/>
                  </a:lnTo>
                  <a:lnTo>
                    <a:pt x="2942604" y="2471537"/>
                  </a:lnTo>
                  <a:lnTo>
                    <a:pt x="2917635" y="2508777"/>
                  </a:lnTo>
                  <a:lnTo>
                    <a:pt x="2891661" y="2545268"/>
                  </a:lnTo>
                  <a:lnTo>
                    <a:pt x="2864702" y="2580993"/>
                  </a:lnTo>
                  <a:lnTo>
                    <a:pt x="2836777" y="2615930"/>
                  </a:lnTo>
                  <a:lnTo>
                    <a:pt x="2807907" y="2650059"/>
                  </a:lnTo>
                  <a:lnTo>
                    <a:pt x="2778110" y="2683362"/>
                  </a:lnTo>
                  <a:lnTo>
                    <a:pt x="2747407" y="2715818"/>
                  </a:lnTo>
                  <a:lnTo>
                    <a:pt x="2715818" y="2747407"/>
                  </a:lnTo>
                  <a:lnTo>
                    <a:pt x="2683362" y="2778110"/>
                  </a:lnTo>
                  <a:lnTo>
                    <a:pt x="2650059" y="2807907"/>
                  </a:lnTo>
                  <a:lnTo>
                    <a:pt x="2615930" y="2836777"/>
                  </a:lnTo>
                  <a:lnTo>
                    <a:pt x="2580993" y="2864702"/>
                  </a:lnTo>
                  <a:lnTo>
                    <a:pt x="2545268" y="2891661"/>
                  </a:lnTo>
                  <a:lnTo>
                    <a:pt x="2508777" y="2917635"/>
                  </a:lnTo>
                  <a:lnTo>
                    <a:pt x="2471537" y="2942604"/>
                  </a:lnTo>
                  <a:lnTo>
                    <a:pt x="2433569" y="2966548"/>
                  </a:lnTo>
                  <a:lnTo>
                    <a:pt x="2394894" y="2989447"/>
                  </a:lnTo>
                  <a:lnTo>
                    <a:pt x="2355529" y="3011281"/>
                  </a:lnTo>
                  <a:lnTo>
                    <a:pt x="2315497" y="3032031"/>
                  </a:lnTo>
                  <a:lnTo>
                    <a:pt x="2274815" y="3051677"/>
                  </a:lnTo>
                  <a:lnTo>
                    <a:pt x="2233505" y="3070199"/>
                  </a:lnTo>
                  <a:lnTo>
                    <a:pt x="2191585" y="3087577"/>
                  </a:lnTo>
                  <a:lnTo>
                    <a:pt x="2149076" y="3103792"/>
                  </a:lnTo>
                  <a:lnTo>
                    <a:pt x="2105997" y="3118823"/>
                  </a:lnTo>
                  <a:lnTo>
                    <a:pt x="2062368" y="3132651"/>
                  </a:lnTo>
                  <a:lnTo>
                    <a:pt x="2018210" y="3145256"/>
                  </a:lnTo>
                  <a:lnTo>
                    <a:pt x="1973541" y="3156618"/>
                  </a:lnTo>
                  <a:lnTo>
                    <a:pt x="1928382" y="3166718"/>
                  </a:lnTo>
                  <a:lnTo>
                    <a:pt x="1882752" y="3175535"/>
                  </a:lnTo>
                  <a:lnTo>
                    <a:pt x="1836671" y="3183050"/>
                  </a:lnTo>
                  <a:lnTo>
                    <a:pt x="1790160" y="3189243"/>
                  </a:lnTo>
                  <a:lnTo>
                    <a:pt x="1743237" y="3194094"/>
                  </a:lnTo>
                  <a:lnTo>
                    <a:pt x="1695923" y="3197584"/>
                  </a:lnTo>
                  <a:lnTo>
                    <a:pt x="1648237" y="3199692"/>
                  </a:lnTo>
                  <a:lnTo>
                    <a:pt x="1600200" y="3200399"/>
                  </a:lnTo>
                  <a:lnTo>
                    <a:pt x="1552162" y="3199692"/>
                  </a:lnTo>
                  <a:lnTo>
                    <a:pt x="1504476" y="3197584"/>
                  </a:lnTo>
                  <a:lnTo>
                    <a:pt x="1457162" y="3194094"/>
                  </a:lnTo>
                  <a:lnTo>
                    <a:pt x="1410239" y="3189243"/>
                  </a:lnTo>
                  <a:lnTo>
                    <a:pt x="1363728" y="3183050"/>
                  </a:lnTo>
                  <a:lnTo>
                    <a:pt x="1317647" y="3175535"/>
                  </a:lnTo>
                  <a:lnTo>
                    <a:pt x="1272017" y="3166718"/>
                  </a:lnTo>
                  <a:lnTo>
                    <a:pt x="1226858" y="3156618"/>
                  </a:lnTo>
                  <a:lnTo>
                    <a:pt x="1182189" y="3145256"/>
                  </a:lnTo>
                  <a:lnTo>
                    <a:pt x="1138031" y="3132651"/>
                  </a:lnTo>
                  <a:lnTo>
                    <a:pt x="1094402" y="3118823"/>
                  </a:lnTo>
                  <a:lnTo>
                    <a:pt x="1051323" y="3103792"/>
                  </a:lnTo>
                  <a:lnTo>
                    <a:pt x="1008814" y="3087577"/>
                  </a:lnTo>
                  <a:lnTo>
                    <a:pt x="966894" y="3070199"/>
                  </a:lnTo>
                  <a:lnTo>
                    <a:pt x="925584" y="3051677"/>
                  </a:lnTo>
                  <a:lnTo>
                    <a:pt x="884902" y="3032031"/>
                  </a:lnTo>
                  <a:lnTo>
                    <a:pt x="844870" y="3011281"/>
                  </a:lnTo>
                  <a:lnTo>
                    <a:pt x="805505" y="2989447"/>
                  </a:lnTo>
                  <a:lnTo>
                    <a:pt x="766830" y="2966548"/>
                  </a:lnTo>
                  <a:lnTo>
                    <a:pt x="728862" y="2942604"/>
                  </a:lnTo>
                  <a:lnTo>
                    <a:pt x="691622" y="2917635"/>
                  </a:lnTo>
                  <a:lnTo>
                    <a:pt x="655131" y="2891661"/>
                  </a:lnTo>
                  <a:lnTo>
                    <a:pt x="619406" y="2864702"/>
                  </a:lnTo>
                  <a:lnTo>
                    <a:pt x="584469" y="2836777"/>
                  </a:lnTo>
                  <a:lnTo>
                    <a:pt x="550340" y="2807907"/>
                  </a:lnTo>
                  <a:lnTo>
                    <a:pt x="517037" y="2778110"/>
                  </a:lnTo>
                  <a:lnTo>
                    <a:pt x="484581" y="2747407"/>
                  </a:lnTo>
                  <a:lnTo>
                    <a:pt x="452992" y="2715818"/>
                  </a:lnTo>
                  <a:lnTo>
                    <a:pt x="422289" y="2683362"/>
                  </a:lnTo>
                  <a:lnTo>
                    <a:pt x="392492" y="2650059"/>
                  </a:lnTo>
                  <a:lnTo>
                    <a:pt x="363622" y="2615930"/>
                  </a:lnTo>
                  <a:lnTo>
                    <a:pt x="335697" y="2580993"/>
                  </a:lnTo>
                  <a:lnTo>
                    <a:pt x="308738" y="2545268"/>
                  </a:lnTo>
                  <a:lnTo>
                    <a:pt x="282764" y="2508777"/>
                  </a:lnTo>
                  <a:lnTo>
                    <a:pt x="257795" y="2471537"/>
                  </a:lnTo>
                  <a:lnTo>
                    <a:pt x="233851" y="2433569"/>
                  </a:lnTo>
                  <a:lnTo>
                    <a:pt x="210952" y="2394894"/>
                  </a:lnTo>
                  <a:lnTo>
                    <a:pt x="189118" y="2355529"/>
                  </a:lnTo>
                  <a:lnTo>
                    <a:pt x="168368" y="2315497"/>
                  </a:lnTo>
                  <a:lnTo>
                    <a:pt x="148722" y="2274815"/>
                  </a:lnTo>
                  <a:lnTo>
                    <a:pt x="130200" y="2233505"/>
                  </a:lnTo>
                  <a:lnTo>
                    <a:pt x="112822" y="2191585"/>
                  </a:lnTo>
                  <a:lnTo>
                    <a:pt x="96607" y="2149076"/>
                  </a:lnTo>
                  <a:lnTo>
                    <a:pt x="81576" y="2105997"/>
                  </a:lnTo>
                  <a:lnTo>
                    <a:pt x="67748" y="2062368"/>
                  </a:lnTo>
                  <a:lnTo>
                    <a:pt x="55143" y="2018210"/>
                  </a:lnTo>
                  <a:lnTo>
                    <a:pt x="43781" y="1973541"/>
                  </a:lnTo>
                  <a:lnTo>
                    <a:pt x="33681" y="1928382"/>
                  </a:lnTo>
                  <a:lnTo>
                    <a:pt x="24864" y="1882752"/>
                  </a:lnTo>
                  <a:lnTo>
                    <a:pt x="17349" y="1836671"/>
                  </a:lnTo>
                  <a:lnTo>
                    <a:pt x="11156" y="1790160"/>
                  </a:lnTo>
                  <a:lnTo>
                    <a:pt x="6305" y="1743237"/>
                  </a:lnTo>
                  <a:lnTo>
                    <a:pt x="2815" y="1695923"/>
                  </a:lnTo>
                  <a:lnTo>
                    <a:pt x="707" y="1648237"/>
                  </a:lnTo>
                  <a:lnTo>
                    <a:pt x="0" y="1600200"/>
                  </a:lnTo>
                  <a:close/>
                </a:path>
              </a:pathLst>
            </a:custGeom>
            <a:ln w="57912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92730" y="1197228"/>
              <a:ext cx="2449830" cy="4815205"/>
            </a:xfrm>
            <a:custGeom>
              <a:avLst/>
              <a:gdLst/>
              <a:ahLst/>
              <a:cxnLst/>
              <a:rect l="l" t="t" r="r" b="b"/>
              <a:pathLst>
                <a:path w="2449829" h="4815205">
                  <a:moveTo>
                    <a:pt x="1981200" y="2333129"/>
                  </a:moveTo>
                  <a:lnTo>
                    <a:pt x="1866900" y="2275967"/>
                  </a:lnTo>
                  <a:lnTo>
                    <a:pt x="1638300" y="2161667"/>
                  </a:lnTo>
                  <a:lnTo>
                    <a:pt x="1638300" y="2275967"/>
                  </a:lnTo>
                  <a:lnTo>
                    <a:pt x="0" y="2275967"/>
                  </a:lnTo>
                  <a:lnTo>
                    <a:pt x="0" y="2390279"/>
                  </a:lnTo>
                  <a:lnTo>
                    <a:pt x="1638300" y="2390279"/>
                  </a:lnTo>
                  <a:lnTo>
                    <a:pt x="1638300" y="2504567"/>
                  </a:lnTo>
                  <a:lnTo>
                    <a:pt x="1866900" y="2390279"/>
                  </a:lnTo>
                  <a:lnTo>
                    <a:pt x="1981200" y="2333129"/>
                  </a:lnTo>
                  <a:close/>
                </a:path>
                <a:path w="2449829" h="4815205">
                  <a:moveTo>
                    <a:pt x="2449830" y="3463925"/>
                  </a:moveTo>
                  <a:lnTo>
                    <a:pt x="2075561" y="3546729"/>
                  </a:lnTo>
                  <a:lnTo>
                    <a:pt x="2147570" y="3635514"/>
                  </a:lnTo>
                  <a:lnTo>
                    <a:pt x="802259" y="4726419"/>
                  </a:lnTo>
                  <a:lnTo>
                    <a:pt x="874141" y="4815205"/>
                  </a:lnTo>
                  <a:lnTo>
                    <a:pt x="2219566" y="3724275"/>
                  </a:lnTo>
                  <a:lnTo>
                    <a:pt x="2291588" y="3813048"/>
                  </a:lnTo>
                  <a:lnTo>
                    <a:pt x="2388349" y="3599561"/>
                  </a:lnTo>
                  <a:lnTo>
                    <a:pt x="2449830" y="3463925"/>
                  </a:lnTo>
                  <a:close/>
                </a:path>
                <a:path w="2449829" h="4815205">
                  <a:moveTo>
                    <a:pt x="2449830" y="1201547"/>
                  </a:moveTo>
                  <a:lnTo>
                    <a:pt x="2386444" y="1087501"/>
                  </a:lnTo>
                  <a:lnTo>
                    <a:pt x="2263648" y="866521"/>
                  </a:lnTo>
                  <a:lnTo>
                    <a:pt x="2199094" y="960894"/>
                  </a:lnTo>
                  <a:lnTo>
                    <a:pt x="794258" y="0"/>
                  </a:lnTo>
                  <a:lnTo>
                    <a:pt x="729742" y="94234"/>
                  </a:lnTo>
                  <a:lnTo>
                    <a:pt x="2134552" y="1055243"/>
                  </a:lnTo>
                  <a:lnTo>
                    <a:pt x="2070100" y="1149477"/>
                  </a:lnTo>
                  <a:lnTo>
                    <a:pt x="2449830" y="1201547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31046" y="2243582"/>
              <a:ext cx="547370" cy="1219200"/>
            </a:xfrm>
            <a:custGeom>
              <a:avLst/>
              <a:gdLst/>
              <a:ahLst/>
              <a:cxnLst/>
              <a:rect l="l" t="t" r="r" b="b"/>
              <a:pathLst>
                <a:path w="547370" h="1219200">
                  <a:moveTo>
                    <a:pt x="333427" y="918925"/>
                  </a:moveTo>
                  <a:lnTo>
                    <a:pt x="226568" y="959484"/>
                  </a:lnTo>
                  <a:lnTo>
                    <a:pt x="508507" y="1219200"/>
                  </a:lnTo>
                  <a:lnTo>
                    <a:pt x="533500" y="972312"/>
                  </a:lnTo>
                  <a:lnTo>
                    <a:pt x="353695" y="972312"/>
                  </a:lnTo>
                  <a:lnTo>
                    <a:pt x="333427" y="918925"/>
                  </a:lnTo>
                  <a:close/>
                </a:path>
                <a:path w="547370" h="1219200">
                  <a:moveTo>
                    <a:pt x="440339" y="878346"/>
                  </a:moveTo>
                  <a:lnTo>
                    <a:pt x="333427" y="918925"/>
                  </a:lnTo>
                  <a:lnTo>
                    <a:pt x="353695" y="972312"/>
                  </a:lnTo>
                  <a:lnTo>
                    <a:pt x="460628" y="931798"/>
                  </a:lnTo>
                  <a:lnTo>
                    <a:pt x="440339" y="878346"/>
                  </a:lnTo>
                  <a:close/>
                </a:path>
                <a:path w="547370" h="1219200">
                  <a:moveTo>
                    <a:pt x="547116" y="837818"/>
                  </a:moveTo>
                  <a:lnTo>
                    <a:pt x="440339" y="878346"/>
                  </a:lnTo>
                  <a:lnTo>
                    <a:pt x="460628" y="931798"/>
                  </a:lnTo>
                  <a:lnTo>
                    <a:pt x="353695" y="972312"/>
                  </a:lnTo>
                  <a:lnTo>
                    <a:pt x="533500" y="972312"/>
                  </a:lnTo>
                  <a:lnTo>
                    <a:pt x="547116" y="837818"/>
                  </a:lnTo>
                  <a:close/>
                </a:path>
                <a:path w="547370" h="1219200">
                  <a:moveTo>
                    <a:pt x="106933" y="0"/>
                  </a:moveTo>
                  <a:lnTo>
                    <a:pt x="0" y="40639"/>
                  </a:lnTo>
                  <a:lnTo>
                    <a:pt x="333427" y="918925"/>
                  </a:lnTo>
                  <a:lnTo>
                    <a:pt x="440339" y="878346"/>
                  </a:lnTo>
                  <a:lnTo>
                    <a:pt x="10693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7710" y="286258"/>
            <a:ext cx="60128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B</a:t>
            </a:r>
            <a:r>
              <a:rPr dirty="0" spc="-50"/>
              <a:t>a</a:t>
            </a:r>
            <a:r>
              <a:rPr dirty="0" spc="45"/>
              <a:t>s</a:t>
            </a:r>
            <a:r>
              <a:rPr dirty="0" spc="45"/>
              <a:t>i</a:t>
            </a:r>
            <a:r>
              <a:rPr dirty="0" spc="90"/>
              <a:t>c</a:t>
            </a:r>
            <a:r>
              <a:rPr dirty="0" spc="-350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50"/>
              <a:t>u</a:t>
            </a:r>
            <a:r>
              <a:rPr dirty="0" spc="20"/>
              <a:t>r</a:t>
            </a:r>
            <a:r>
              <a:rPr dirty="0" spc="155"/>
              <a:t>o</a:t>
            </a:r>
            <a:r>
              <a:rPr dirty="0" spc="120"/>
              <a:t>n</a:t>
            </a:r>
            <a:r>
              <a:rPr dirty="0" spc="-315"/>
              <a:t> </a:t>
            </a:r>
            <a:r>
              <a:rPr dirty="0" spc="180"/>
              <a:t>V</a:t>
            </a:r>
            <a:r>
              <a:rPr dirty="0" spc="45"/>
              <a:t>i</a:t>
            </a:r>
            <a:r>
              <a:rPr dirty="0" spc="45"/>
              <a:t>s</a:t>
            </a:r>
            <a:r>
              <a:rPr dirty="0" spc="50"/>
              <a:t>u</a:t>
            </a:r>
            <a:r>
              <a:rPr dirty="0" spc="-50"/>
              <a:t>a</a:t>
            </a:r>
            <a:r>
              <a:rPr dirty="0" spc="160"/>
              <a:t>l</a:t>
            </a:r>
            <a:r>
              <a:rPr dirty="0" spc="45"/>
              <a:t>i</a:t>
            </a:r>
            <a:r>
              <a:rPr dirty="0" spc="135"/>
              <a:t>z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16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5353558" y="982172"/>
            <a:ext cx="6111875" cy="3168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46885" marR="5080">
              <a:lnSpc>
                <a:spcPct val="115599"/>
              </a:lnSpc>
              <a:spcBef>
                <a:spcPts val="95"/>
              </a:spcBef>
            </a:pPr>
            <a:r>
              <a:rPr dirty="0" sz="3200" spc="7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dirty="0" sz="3200" spc="-23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80">
                <a:solidFill>
                  <a:srgbClr val="FF0000"/>
                </a:solidFill>
                <a:latin typeface="Tahoma"/>
                <a:cs typeface="Tahoma"/>
              </a:rPr>
              <a:t>neuron</a:t>
            </a:r>
            <a:r>
              <a:rPr dirty="0" sz="3200" spc="-2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85">
                <a:solidFill>
                  <a:srgbClr val="FF0000"/>
                </a:solidFill>
                <a:latin typeface="Tahoma"/>
                <a:cs typeface="Tahoma"/>
              </a:rPr>
              <a:t>outputs</a:t>
            </a:r>
            <a:r>
              <a:rPr dirty="0" sz="3200" spc="-24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55">
                <a:solidFill>
                  <a:srgbClr val="FF0000"/>
                </a:solidFill>
                <a:latin typeface="Tahoma"/>
                <a:cs typeface="Tahoma"/>
              </a:rPr>
              <a:t>the  </a:t>
            </a:r>
            <a:r>
              <a:rPr dirty="0" sz="3200" spc="70">
                <a:solidFill>
                  <a:srgbClr val="FF0000"/>
                </a:solidFill>
                <a:latin typeface="Tahoma"/>
                <a:cs typeface="Tahoma"/>
              </a:rPr>
              <a:t>transformed</a:t>
            </a:r>
            <a:r>
              <a:rPr dirty="0" sz="3200" spc="-2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45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endParaRPr sz="3200">
              <a:latin typeface="Tahoma"/>
              <a:cs typeface="Tahoma"/>
            </a:endParaRPr>
          </a:p>
          <a:p>
            <a:pPr marL="160020" marR="4077335" indent="-147955">
              <a:lnSpc>
                <a:spcPct val="143300"/>
              </a:lnSpc>
              <a:spcBef>
                <a:spcPts val="3490"/>
              </a:spcBef>
            </a:pPr>
            <a:r>
              <a:rPr dirty="0" sz="3600" spc="4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dirty="0" sz="3600" spc="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600" spc="40">
                <a:solidFill>
                  <a:srgbClr val="FFFFFF"/>
                </a:solidFill>
                <a:latin typeface="Tahoma"/>
                <a:cs typeface="Tahoma"/>
              </a:rPr>
              <a:t>ivat</a:t>
            </a:r>
            <a:r>
              <a:rPr dirty="0" sz="3600" spc="3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600" spc="110">
                <a:solidFill>
                  <a:srgbClr val="FFFFFF"/>
                </a:solidFill>
                <a:latin typeface="Tahoma"/>
                <a:cs typeface="Tahoma"/>
              </a:rPr>
              <a:t>on  </a:t>
            </a:r>
            <a:r>
              <a:rPr dirty="0" sz="3600" spc="9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B</a:t>
            </a:r>
            <a:r>
              <a:rPr dirty="0" spc="-50"/>
              <a:t>a</a:t>
            </a:r>
            <a:r>
              <a:rPr dirty="0" spc="45"/>
              <a:t>s</a:t>
            </a:r>
            <a:r>
              <a:rPr dirty="0" spc="45"/>
              <a:t>i</a:t>
            </a:r>
            <a:r>
              <a:rPr dirty="0" spc="90"/>
              <a:t>c</a:t>
            </a:r>
            <a:r>
              <a:rPr dirty="0" spc="-350"/>
              <a:t> </a:t>
            </a:r>
            <a:r>
              <a:rPr dirty="0" spc="125"/>
              <a:t>N</a:t>
            </a:r>
            <a:r>
              <a:rPr dirty="0" spc="15"/>
              <a:t>e</a:t>
            </a:r>
            <a:r>
              <a:rPr dirty="0" spc="50"/>
              <a:t>u</a:t>
            </a:r>
            <a:r>
              <a:rPr dirty="0" spc="20"/>
              <a:t>r</a:t>
            </a:r>
            <a:r>
              <a:rPr dirty="0" spc="155"/>
              <a:t>o</a:t>
            </a:r>
            <a:r>
              <a:rPr dirty="0" spc="120"/>
              <a:t>n</a:t>
            </a:r>
            <a:r>
              <a:rPr dirty="0" spc="-315"/>
              <a:t> </a:t>
            </a:r>
            <a:r>
              <a:rPr dirty="0" spc="180"/>
              <a:t>V</a:t>
            </a:r>
            <a:r>
              <a:rPr dirty="0" spc="45"/>
              <a:t>i</a:t>
            </a:r>
            <a:r>
              <a:rPr dirty="0" spc="45"/>
              <a:t>s</a:t>
            </a:r>
            <a:r>
              <a:rPr dirty="0" spc="50"/>
              <a:t>u</a:t>
            </a:r>
            <a:r>
              <a:rPr dirty="0" spc="-50"/>
              <a:t>a</a:t>
            </a:r>
            <a:r>
              <a:rPr dirty="0" spc="160"/>
              <a:t>l</a:t>
            </a:r>
            <a:r>
              <a:rPr dirty="0" spc="45"/>
              <a:t>i</a:t>
            </a:r>
            <a:r>
              <a:rPr dirty="0" spc="135"/>
              <a:t>z</a:t>
            </a:r>
            <a:r>
              <a:rPr dirty="0" spc="-50"/>
              <a:t>a</a:t>
            </a:r>
            <a:r>
              <a:rPr dirty="0" spc="25"/>
              <a:t>t</a:t>
            </a:r>
            <a:r>
              <a:rPr dirty="0" spc="45"/>
              <a:t>i</a:t>
            </a:r>
            <a:r>
              <a:rPr dirty="0" spc="155"/>
              <a:t>o</a:t>
            </a:r>
            <a:r>
              <a:rPr dirty="0" spc="120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43958" y="1900173"/>
            <a:ext cx="5669280" cy="3258820"/>
            <a:chOff x="4743958" y="1900173"/>
            <a:chExt cx="5669280" cy="3258820"/>
          </a:xfrm>
        </p:grpSpPr>
        <p:sp>
          <p:nvSpPr>
            <p:cNvPr id="4" name="object 4"/>
            <p:cNvSpPr/>
            <p:nvPr/>
          </p:nvSpPr>
          <p:spPr>
            <a:xfrm>
              <a:off x="7974330" y="3358895"/>
              <a:ext cx="2438400" cy="342900"/>
            </a:xfrm>
            <a:custGeom>
              <a:avLst/>
              <a:gdLst/>
              <a:ahLst/>
              <a:cxnLst/>
              <a:rect l="l" t="t" r="r" b="b"/>
              <a:pathLst>
                <a:path w="2438400" h="342900">
                  <a:moveTo>
                    <a:pt x="2095500" y="0"/>
                  </a:moveTo>
                  <a:lnTo>
                    <a:pt x="2095500" y="342899"/>
                  </a:lnTo>
                  <a:lnTo>
                    <a:pt x="2324100" y="228600"/>
                  </a:lnTo>
                  <a:lnTo>
                    <a:pt x="2152650" y="228600"/>
                  </a:lnTo>
                  <a:lnTo>
                    <a:pt x="2152650" y="114300"/>
                  </a:lnTo>
                  <a:lnTo>
                    <a:pt x="2324100" y="114300"/>
                  </a:lnTo>
                  <a:lnTo>
                    <a:pt x="2095500" y="0"/>
                  </a:lnTo>
                  <a:close/>
                </a:path>
                <a:path w="2438400" h="342900">
                  <a:moveTo>
                    <a:pt x="2095500" y="114300"/>
                  </a:moveTo>
                  <a:lnTo>
                    <a:pt x="0" y="114300"/>
                  </a:lnTo>
                  <a:lnTo>
                    <a:pt x="0" y="228600"/>
                  </a:lnTo>
                  <a:lnTo>
                    <a:pt x="2095500" y="228600"/>
                  </a:lnTo>
                  <a:lnTo>
                    <a:pt x="2095500" y="114300"/>
                  </a:lnTo>
                  <a:close/>
                </a:path>
                <a:path w="2438400" h="342900">
                  <a:moveTo>
                    <a:pt x="2324100" y="114300"/>
                  </a:moveTo>
                  <a:lnTo>
                    <a:pt x="2152650" y="114300"/>
                  </a:lnTo>
                  <a:lnTo>
                    <a:pt x="2152650" y="228600"/>
                  </a:lnTo>
                  <a:lnTo>
                    <a:pt x="2324100" y="228600"/>
                  </a:lnTo>
                  <a:lnTo>
                    <a:pt x="2438400" y="171450"/>
                  </a:lnTo>
                  <a:lnTo>
                    <a:pt x="2324100" y="114300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73168" y="1929383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1600200" y="0"/>
                  </a:moveTo>
                  <a:lnTo>
                    <a:pt x="1552162" y="707"/>
                  </a:lnTo>
                  <a:lnTo>
                    <a:pt x="1504476" y="2815"/>
                  </a:lnTo>
                  <a:lnTo>
                    <a:pt x="1457162" y="6305"/>
                  </a:lnTo>
                  <a:lnTo>
                    <a:pt x="1410239" y="11156"/>
                  </a:lnTo>
                  <a:lnTo>
                    <a:pt x="1363728" y="17349"/>
                  </a:lnTo>
                  <a:lnTo>
                    <a:pt x="1317647" y="24864"/>
                  </a:lnTo>
                  <a:lnTo>
                    <a:pt x="1272017" y="33681"/>
                  </a:lnTo>
                  <a:lnTo>
                    <a:pt x="1226858" y="43781"/>
                  </a:lnTo>
                  <a:lnTo>
                    <a:pt x="1182189" y="55143"/>
                  </a:lnTo>
                  <a:lnTo>
                    <a:pt x="1138031" y="67748"/>
                  </a:lnTo>
                  <a:lnTo>
                    <a:pt x="1094402" y="81576"/>
                  </a:lnTo>
                  <a:lnTo>
                    <a:pt x="1051323" y="96607"/>
                  </a:lnTo>
                  <a:lnTo>
                    <a:pt x="1008814" y="112822"/>
                  </a:lnTo>
                  <a:lnTo>
                    <a:pt x="966894" y="130200"/>
                  </a:lnTo>
                  <a:lnTo>
                    <a:pt x="925584" y="148722"/>
                  </a:lnTo>
                  <a:lnTo>
                    <a:pt x="884902" y="168368"/>
                  </a:lnTo>
                  <a:lnTo>
                    <a:pt x="844870" y="189118"/>
                  </a:lnTo>
                  <a:lnTo>
                    <a:pt x="805505" y="210952"/>
                  </a:lnTo>
                  <a:lnTo>
                    <a:pt x="766830" y="233851"/>
                  </a:lnTo>
                  <a:lnTo>
                    <a:pt x="728862" y="257795"/>
                  </a:lnTo>
                  <a:lnTo>
                    <a:pt x="691622" y="282764"/>
                  </a:lnTo>
                  <a:lnTo>
                    <a:pt x="655131" y="308738"/>
                  </a:lnTo>
                  <a:lnTo>
                    <a:pt x="619406" y="335697"/>
                  </a:lnTo>
                  <a:lnTo>
                    <a:pt x="584469" y="363622"/>
                  </a:lnTo>
                  <a:lnTo>
                    <a:pt x="550340" y="392492"/>
                  </a:lnTo>
                  <a:lnTo>
                    <a:pt x="517037" y="422289"/>
                  </a:lnTo>
                  <a:lnTo>
                    <a:pt x="484581" y="452992"/>
                  </a:lnTo>
                  <a:lnTo>
                    <a:pt x="452992" y="484581"/>
                  </a:lnTo>
                  <a:lnTo>
                    <a:pt x="422289" y="517037"/>
                  </a:lnTo>
                  <a:lnTo>
                    <a:pt x="392492" y="550340"/>
                  </a:lnTo>
                  <a:lnTo>
                    <a:pt x="363622" y="584469"/>
                  </a:lnTo>
                  <a:lnTo>
                    <a:pt x="335697" y="619406"/>
                  </a:lnTo>
                  <a:lnTo>
                    <a:pt x="308738" y="655131"/>
                  </a:lnTo>
                  <a:lnTo>
                    <a:pt x="282764" y="691622"/>
                  </a:lnTo>
                  <a:lnTo>
                    <a:pt x="257795" y="728862"/>
                  </a:lnTo>
                  <a:lnTo>
                    <a:pt x="233851" y="766830"/>
                  </a:lnTo>
                  <a:lnTo>
                    <a:pt x="210952" y="805505"/>
                  </a:lnTo>
                  <a:lnTo>
                    <a:pt x="189118" y="844870"/>
                  </a:lnTo>
                  <a:lnTo>
                    <a:pt x="168368" y="884902"/>
                  </a:lnTo>
                  <a:lnTo>
                    <a:pt x="148722" y="925584"/>
                  </a:lnTo>
                  <a:lnTo>
                    <a:pt x="130200" y="966894"/>
                  </a:lnTo>
                  <a:lnTo>
                    <a:pt x="112822" y="1008814"/>
                  </a:lnTo>
                  <a:lnTo>
                    <a:pt x="96607" y="1051323"/>
                  </a:lnTo>
                  <a:lnTo>
                    <a:pt x="81576" y="1094402"/>
                  </a:lnTo>
                  <a:lnTo>
                    <a:pt x="67748" y="1138031"/>
                  </a:lnTo>
                  <a:lnTo>
                    <a:pt x="55143" y="1182189"/>
                  </a:lnTo>
                  <a:lnTo>
                    <a:pt x="43781" y="1226858"/>
                  </a:lnTo>
                  <a:lnTo>
                    <a:pt x="33681" y="1272017"/>
                  </a:lnTo>
                  <a:lnTo>
                    <a:pt x="24864" y="1317647"/>
                  </a:lnTo>
                  <a:lnTo>
                    <a:pt x="17349" y="1363728"/>
                  </a:lnTo>
                  <a:lnTo>
                    <a:pt x="11156" y="1410239"/>
                  </a:lnTo>
                  <a:lnTo>
                    <a:pt x="6305" y="1457162"/>
                  </a:lnTo>
                  <a:lnTo>
                    <a:pt x="2815" y="1504476"/>
                  </a:lnTo>
                  <a:lnTo>
                    <a:pt x="707" y="1552162"/>
                  </a:lnTo>
                  <a:lnTo>
                    <a:pt x="0" y="1600200"/>
                  </a:lnTo>
                  <a:lnTo>
                    <a:pt x="707" y="1648237"/>
                  </a:lnTo>
                  <a:lnTo>
                    <a:pt x="2815" y="1695923"/>
                  </a:lnTo>
                  <a:lnTo>
                    <a:pt x="6305" y="1743237"/>
                  </a:lnTo>
                  <a:lnTo>
                    <a:pt x="11156" y="1790160"/>
                  </a:lnTo>
                  <a:lnTo>
                    <a:pt x="17349" y="1836671"/>
                  </a:lnTo>
                  <a:lnTo>
                    <a:pt x="24864" y="1882752"/>
                  </a:lnTo>
                  <a:lnTo>
                    <a:pt x="33681" y="1928382"/>
                  </a:lnTo>
                  <a:lnTo>
                    <a:pt x="43781" y="1973541"/>
                  </a:lnTo>
                  <a:lnTo>
                    <a:pt x="55143" y="2018210"/>
                  </a:lnTo>
                  <a:lnTo>
                    <a:pt x="67748" y="2062368"/>
                  </a:lnTo>
                  <a:lnTo>
                    <a:pt x="81576" y="2105997"/>
                  </a:lnTo>
                  <a:lnTo>
                    <a:pt x="96607" y="2149076"/>
                  </a:lnTo>
                  <a:lnTo>
                    <a:pt x="112822" y="2191585"/>
                  </a:lnTo>
                  <a:lnTo>
                    <a:pt x="130200" y="2233505"/>
                  </a:lnTo>
                  <a:lnTo>
                    <a:pt x="148722" y="2274815"/>
                  </a:lnTo>
                  <a:lnTo>
                    <a:pt x="168368" y="2315497"/>
                  </a:lnTo>
                  <a:lnTo>
                    <a:pt x="189118" y="2355529"/>
                  </a:lnTo>
                  <a:lnTo>
                    <a:pt x="210952" y="2394894"/>
                  </a:lnTo>
                  <a:lnTo>
                    <a:pt x="233851" y="2433569"/>
                  </a:lnTo>
                  <a:lnTo>
                    <a:pt x="257795" y="2471537"/>
                  </a:lnTo>
                  <a:lnTo>
                    <a:pt x="282764" y="2508777"/>
                  </a:lnTo>
                  <a:lnTo>
                    <a:pt x="308738" y="2545268"/>
                  </a:lnTo>
                  <a:lnTo>
                    <a:pt x="335697" y="2580993"/>
                  </a:lnTo>
                  <a:lnTo>
                    <a:pt x="363622" y="2615930"/>
                  </a:lnTo>
                  <a:lnTo>
                    <a:pt x="392492" y="2650059"/>
                  </a:lnTo>
                  <a:lnTo>
                    <a:pt x="422289" y="2683362"/>
                  </a:lnTo>
                  <a:lnTo>
                    <a:pt x="452992" y="2715818"/>
                  </a:lnTo>
                  <a:lnTo>
                    <a:pt x="484581" y="2747407"/>
                  </a:lnTo>
                  <a:lnTo>
                    <a:pt x="517037" y="2778110"/>
                  </a:lnTo>
                  <a:lnTo>
                    <a:pt x="550340" y="2807907"/>
                  </a:lnTo>
                  <a:lnTo>
                    <a:pt x="584469" y="2836777"/>
                  </a:lnTo>
                  <a:lnTo>
                    <a:pt x="619406" y="2864702"/>
                  </a:lnTo>
                  <a:lnTo>
                    <a:pt x="655131" y="2891661"/>
                  </a:lnTo>
                  <a:lnTo>
                    <a:pt x="691622" y="2917635"/>
                  </a:lnTo>
                  <a:lnTo>
                    <a:pt x="728862" y="2942604"/>
                  </a:lnTo>
                  <a:lnTo>
                    <a:pt x="766830" y="2966548"/>
                  </a:lnTo>
                  <a:lnTo>
                    <a:pt x="805505" y="2989447"/>
                  </a:lnTo>
                  <a:lnTo>
                    <a:pt x="844870" y="3011281"/>
                  </a:lnTo>
                  <a:lnTo>
                    <a:pt x="884902" y="3032031"/>
                  </a:lnTo>
                  <a:lnTo>
                    <a:pt x="925584" y="3051677"/>
                  </a:lnTo>
                  <a:lnTo>
                    <a:pt x="966894" y="3070199"/>
                  </a:lnTo>
                  <a:lnTo>
                    <a:pt x="1008814" y="3087577"/>
                  </a:lnTo>
                  <a:lnTo>
                    <a:pt x="1051323" y="3103792"/>
                  </a:lnTo>
                  <a:lnTo>
                    <a:pt x="1094402" y="3118823"/>
                  </a:lnTo>
                  <a:lnTo>
                    <a:pt x="1138031" y="3132651"/>
                  </a:lnTo>
                  <a:lnTo>
                    <a:pt x="1182189" y="3145256"/>
                  </a:lnTo>
                  <a:lnTo>
                    <a:pt x="1226858" y="3156618"/>
                  </a:lnTo>
                  <a:lnTo>
                    <a:pt x="1272017" y="3166718"/>
                  </a:lnTo>
                  <a:lnTo>
                    <a:pt x="1317647" y="3175535"/>
                  </a:lnTo>
                  <a:lnTo>
                    <a:pt x="1363728" y="3183050"/>
                  </a:lnTo>
                  <a:lnTo>
                    <a:pt x="1410239" y="3189243"/>
                  </a:lnTo>
                  <a:lnTo>
                    <a:pt x="1457162" y="3194094"/>
                  </a:lnTo>
                  <a:lnTo>
                    <a:pt x="1504476" y="3197584"/>
                  </a:lnTo>
                  <a:lnTo>
                    <a:pt x="1552162" y="3199692"/>
                  </a:lnTo>
                  <a:lnTo>
                    <a:pt x="1600200" y="3200399"/>
                  </a:lnTo>
                  <a:lnTo>
                    <a:pt x="1648237" y="3199692"/>
                  </a:lnTo>
                  <a:lnTo>
                    <a:pt x="1695923" y="3197584"/>
                  </a:lnTo>
                  <a:lnTo>
                    <a:pt x="1743237" y="3194094"/>
                  </a:lnTo>
                  <a:lnTo>
                    <a:pt x="1790160" y="3189243"/>
                  </a:lnTo>
                  <a:lnTo>
                    <a:pt x="1836671" y="3183050"/>
                  </a:lnTo>
                  <a:lnTo>
                    <a:pt x="1882752" y="3175535"/>
                  </a:lnTo>
                  <a:lnTo>
                    <a:pt x="1928382" y="3166718"/>
                  </a:lnTo>
                  <a:lnTo>
                    <a:pt x="1973541" y="3156618"/>
                  </a:lnTo>
                  <a:lnTo>
                    <a:pt x="2018210" y="3145256"/>
                  </a:lnTo>
                  <a:lnTo>
                    <a:pt x="2062368" y="3132651"/>
                  </a:lnTo>
                  <a:lnTo>
                    <a:pt x="2105997" y="3118823"/>
                  </a:lnTo>
                  <a:lnTo>
                    <a:pt x="2149076" y="3103792"/>
                  </a:lnTo>
                  <a:lnTo>
                    <a:pt x="2191585" y="3087577"/>
                  </a:lnTo>
                  <a:lnTo>
                    <a:pt x="2233505" y="3070199"/>
                  </a:lnTo>
                  <a:lnTo>
                    <a:pt x="2274815" y="3051677"/>
                  </a:lnTo>
                  <a:lnTo>
                    <a:pt x="2315497" y="3032031"/>
                  </a:lnTo>
                  <a:lnTo>
                    <a:pt x="2355529" y="3011281"/>
                  </a:lnTo>
                  <a:lnTo>
                    <a:pt x="2394894" y="2989447"/>
                  </a:lnTo>
                  <a:lnTo>
                    <a:pt x="2433569" y="2966548"/>
                  </a:lnTo>
                  <a:lnTo>
                    <a:pt x="2471537" y="2942604"/>
                  </a:lnTo>
                  <a:lnTo>
                    <a:pt x="2508777" y="2917635"/>
                  </a:lnTo>
                  <a:lnTo>
                    <a:pt x="2545268" y="2891661"/>
                  </a:lnTo>
                  <a:lnTo>
                    <a:pt x="2580993" y="2864702"/>
                  </a:lnTo>
                  <a:lnTo>
                    <a:pt x="2615930" y="2836777"/>
                  </a:lnTo>
                  <a:lnTo>
                    <a:pt x="2650059" y="2807907"/>
                  </a:lnTo>
                  <a:lnTo>
                    <a:pt x="2683362" y="2778110"/>
                  </a:lnTo>
                  <a:lnTo>
                    <a:pt x="2715818" y="2747407"/>
                  </a:lnTo>
                  <a:lnTo>
                    <a:pt x="2747407" y="2715818"/>
                  </a:lnTo>
                  <a:lnTo>
                    <a:pt x="2778110" y="2683362"/>
                  </a:lnTo>
                  <a:lnTo>
                    <a:pt x="2807907" y="2650059"/>
                  </a:lnTo>
                  <a:lnTo>
                    <a:pt x="2836777" y="2615930"/>
                  </a:lnTo>
                  <a:lnTo>
                    <a:pt x="2864702" y="2580993"/>
                  </a:lnTo>
                  <a:lnTo>
                    <a:pt x="2891661" y="2545268"/>
                  </a:lnTo>
                  <a:lnTo>
                    <a:pt x="2917635" y="2508777"/>
                  </a:lnTo>
                  <a:lnTo>
                    <a:pt x="2942604" y="2471537"/>
                  </a:lnTo>
                  <a:lnTo>
                    <a:pt x="2966548" y="2433569"/>
                  </a:lnTo>
                  <a:lnTo>
                    <a:pt x="2989447" y="2394894"/>
                  </a:lnTo>
                  <a:lnTo>
                    <a:pt x="3011281" y="2355529"/>
                  </a:lnTo>
                  <a:lnTo>
                    <a:pt x="3032031" y="2315497"/>
                  </a:lnTo>
                  <a:lnTo>
                    <a:pt x="3051677" y="2274815"/>
                  </a:lnTo>
                  <a:lnTo>
                    <a:pt x="3070199" y="2233505"/>
                  </a:lnTo>
                  <a:lnTo>
                    <a:pt x="3087577" y="2191585"/>
                  </a:lnTo>
                  <a:lnTo>
                    <a:pt x="3103792" y="2149076"/>
                  </a:lnTo>
                  <a:lnTo>
                    <a:pt x="3118823" y="2105997"/>
                  </a:lnTo>
                  <a:lnTo>
                    <a:pt x="3132651" y="2062368"/>
                  </a:lnTo>
                  <a:lnTo>
                    <a:pt x="3145256" y="2018210"/>
                  </a:lnTo>
                  <a:lnTo>
                    <a:pt x="3156618" y="1973541"/>
                  </a:lnTo>
                  <a:lnTo>
                    <a:pt x="3166718" y="1928382"/>
                  </a:lnTo>
                  <a:lnTo>
                    <a:pt x="3175535" y="1882752"/>
                  </a:lnTo>
                  <a:lnTo>
                    <a:pt x="3183050" y="1836671"/>
                  </a:lnTo>
                  <a:lnTo>
                    <a:pt x="3189243" y="1790160"/>
                  </a:lnTo>
                  <a:lnTo>
                    <a:pt x="3194094" y="1743237"/>
                  </a:lnTo>
                  <a:lnTo>
                    <a:pt x="3197584" y="1695923"/>
                  </a:lnTo>
                  <a:lnTo>
                    <a:pt x="3199692" y="1648237"/>
                  </a:lnTo>
                  <a:lnTo>
                    <a:pt x="3200400" y="1600200"/>
                  </a:lnTo>
                  <a:lnTo>
                    <a:pt x="3199692" y="1552162"/>
                  </a:lnTo>
                  <a:lnTo>
                    <a:pt x="3197584" y="1504476"/>
                  </a:lnTo>
                  <a:lnTo>
                    <a:pt x="3194094" y="1457162"/>
                  </a:lnTo>
                  <a:lnTo>
                    <a:pt x="3189243" y="1410239"/>
                  </a:lnTo>
                  <a:lnTo>
                    <a:pt x="3183050" y="1363728"/>
                  </a:lnTo>
                  <a:lnTo>
                    <a:pt x="3175535" y="1317647"/>
                  </a:lnTo>
                  <a:lnTo>
                    <a:pt x="3166718" y="1272017"/>
                  </a:lnTo>
                  <a:lnTo>
                    <a:pt x="3156618" y="1226858"/>
                  </a:lnTo>
                  <a:lnTo>
                    <a:pt x="3145256" y="1182189"/>
                  </a:lnTo>
                  <a:lnTo>
                    <a:pt x="3132651" y="1138031"/>
                  </a:lnTo>
                  <a:lnTo>
                    <a:pt x="3118823" y="1094402"/>
                  </a:lnTo>
                  <a:lnTo>
                    <a:pt x="3103792" y="1051323"/>
                  </a:lnTo>
                  <a:lnTo>
                    <a:pt x="3087577" y="1008814"/>
                  </a:lnTo>
                  <a:lnTo>
                    <a:pt x="3070199" y="966894"/>
                  </a:lnTo>
                  <a:lnTo>
                    <a:pt x="3051677" y="925584"/>
                  </a:lnTo>
                  <a:lnTo>
                    <a:pt x="3032031" y="884902"/>
                  </a:lnTo>
                  <a:lnTo>
                    <a:pt x="3011281" y="844870"/>
                  </a:lnTo>
                  <a:lnTo>
                    <a:pt x="2989447" y="805505"/>
                  </a:lnTo>
                  <a:lnTo>
                    <a:pt x="2966548" y="766830"/>
                  </a:lnTo>
                  <a:lnTo>
                    <a:pt x="2942604" y="728862"/>
                  </a:lnTo>
                  <a:lnTo>
                    <a:pt x="2917635" y="691622"/>
                  </a:lnTo>
                  <a:lnTo>
                    <a:pt x="2891661" y="655131"/>
                  </a:lnTo>
                  <a:lnTo>
                    <a:pt x="2864702" y="619406"/>
                  </a:lnTo>
                  <a:lnTo>
                    <a:pt x="2836777" y="584469"/>
                  </a:lnTo>
                  <a:lnTo>
                    <a:pt x="2807907" y="550340"/>
                  </a:lnTo>
                  <a:lnTo>
                    <a:pt x="2778110" y="517037"/>
                  </a:lnTo>
                  <a:lnTo>
                    <a:pt x="2747407" y="484581"/>
                  </a:lnTo>
                  <a:lnTo>
                    <a:pt x="2715818" y="452992"/>
                  </a:lnTo>
                  <a:lnTo>
                    <a:pt x="2683362" y="422289"/>
                  </a:lnTo>
                  <a:lnTo>
                    <a:pt x="2650059" y="392492"/>
                  </a:lnTo>
                  <a:lnTo>
                    <a:pt x="2615930" y="363622"/>
                  </a:lnTo>
                  <a:lnTo>
                    <a:pt x="2580993" y="335697"/>
                  </a:lnTo>
                  <a:lnTo>
                    <a:pt x="2545268" y="308738"/>
                  </a:lnTo>
                  <a:lnTo>
                    <a:pt x="2508777" y="282764"/>
                  </a:lnTo>
                  <a:lnTo>
                    <a:pt x="2471537" y="257795"/>
                  </a:lnTo>
                  <a:lnTo>
                    <a:pt x="2433569" y="233851"/>
                  </a:lnTo>
                  <a:lnTo>
                    <a:pt x="2394894" y="210952"/>
                  </a:lnTo>
                  <a:lnTo>
                    <a:pt x="2355529" y="189118"/>
                  </a:lnTo>
                  <a:lnTo>
                    <a:pt x="2315497" y="168368"/>
                  </a:lnTo>
                  <a:lnTo>
                    <a:pt x="2274815" y="148722"/>
                  </a:lnTo>
                  <a:lnTo>
                    <a:pt x="2233505" y="130200"/>
                  </a:lnTo>
                  <a:lnTo>
                    <a:pt x="2191585" y="112822"/>
                  </a:lnTo>
                  <a:lnTo>
                    <a:pt x="2149076" y="96607"/>
                  </a:lnTo>
                  <a:lnTo>
                    <a:pt x="2105997" y="81576"/>
                  </a:lnTo>
                  <a:lnTo>
                    <a:pt x="2062368" y="67748"/>
                  </a:lnTo>
                  <a:lnTo>
                    <a:pt x="2018210" y="55143"/>
                  </a:lnTo>
                  <a:lnTo>
                    <a:pt x="1973541" y="43781"/>
                  </a:lnTo>
                  <a:lnTo>
                    <a:pt x="1928382" y="33681"/>
                  </a:lnTo>
                  <a:lnTo>
                    <a:pt x="1882752" y="24864"/>
                  </a:lnTo>
                  <a:lnTo>
                    <a:pt x="1836671" y="17349"/>
                  </a:lnTo>
                  <a:lnTo>
                    <a:pt x="1790160" y="11156"/>
                  </a:lnTo>
                  <a:lnTo>
                    <a:pt x="1743237" y="6305"/>
                  </a:lnTo>
                  <a:lnTo>
                    <a:pt x="1695923" y="2815"/>
                  </a:lnTo>
                  <a:lnTo>
                    <a:pt x="1648237" y="707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068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73168" y="1929383"/>
              <a:ext cx="3200400" cy="3200400"/>
            </a:xfrm>
            <a:custGeom>
              <a:avLst/>
              <a:gdLst/>
              <a:ahLst/>
              <a:cxnLst/>
              <a:rect l="l" t="t" r="r" b="b"/>
              <a:pathLst>
                <a:path w="3200400" h="3200400">
                  <a:moveTo>
                    <a:pt x="0" y="1600200"/>
                  </a:moveTo>
                  <a:lnTo>
                    <a:pt x="707" y="1552162"/>
                  </a:lnTo>
                  <a:lnTo>
                    <a:pt x="2815" y="1504476"/>
                  </a:lnTo>
                  <a:lnTo>
                    <a:pt x="6305" y="1457162"/>
                  </a:lnTo>
                  <a:lnTo>
                    <a:pt x="11156" y="1410239"/>
                  </a:lnTo>
                  <a:lnTo>
                    <a:pt x="17349" y="1363728"/>
                  </a:lnTo>
                  <a:lnTo>
                    <a:pt x="24864" y="1317647"/>
                  </a:lnTo>
                  <a:lnTo>
                    <a:pt x="33681" y="1272017"/>
                  </a:lnTo>
                  <a:lnTo>
                    <a:pt x="43781" y="1226858"/>
                  </a:lnTo>
                  <a:lnTo>
                    <a:pt x="55143" y="1182189"/>
                  </a:lnTo>
                  <a:lnTo>
                    <a:pt x="67748" y="1138031"/>
                  </a:lnTo>
                  <a:lnTo>
                    <a:pt x="81576" y="1094402"/>
                  </a:lnTo>
                  <a:lnTo>
                    <a:pt x="96607" y="1051323"/>
                  </a:lnTo>
                  <a:lnTo>
                    <a:pt x="112822" y="1008814"/>
                  </a:lnTo>
                  <a:lnTo>
                    <a:pt x="130200" y="966894"/>
                  </a:lnTo>
                  <a:lnTo>
                    <a:pt x="148722" y="925584"/>
                  </a:lnTo>
                  <a:lnTo>
                    <a:pt x="168368" y="884902"/>
                  </a:lnTo>
                  <a:lnTo>
                    <a:pt x="189118" y="844870"/>
                  </a:lnTo>
                  <a:lnTo>
                    <a:pt x="210952" y="805505"/>
                  </a:lnTo>
                  <a:lnTo>
                    <a:pt x="233851" y="766830"/>
                  </a:lnTo>
                  <a:lnTo>
                    <a:pt x="257795" y="728862"/>
                  </a:lnTo>
                  <a:lnTo>
                    <a:pt x="282764" y="691622"/>
                  </a:lnTo>
                  <a:lnTo>
                    <a:pt x="308738" y="655131"/>
                  </a:lnTo>
                  <a:lnTo>
                    <a:pt x="335697" y="619406"/>
                  </a:lnTo>
                  <a:lnTo>
                    <a:pt x="363622" y="584469"/>
                  </a:lnTo>
                  <a:lnTo>
                    <a:pt x="392492" y="550340"/>
                  </a:lnTo>
                  <a:lnTo>
                    <a:pt x="422289" y="517037"/>
                  </a:lnTo>
                  <a:lnTo>
                    <a:pt x="452992" y="484581"/>
                  </a:lnTo>
                  <a:lnTo>
                    <a:pt x="484581" y="452992"/>
                  </a:lnTo>
                  <a:lnTo>
                    <a:pt x="517037" y="422289"/>
                  </a:lnTo>
                  <a:lnTo>
                    <a:pt x="550340" y="392492"/>
                  </a:lnTo>
                  <a:lnTo>
                    <a:pt x="584469" y="363622"/>
                  </a:lnTo>
                  <a:lnTo>
                    <a:pt x="619406" y="335697"/>
                  </a:lnTo>
                  <a:lnTo>
                    <a:pt x="655131" y="308738"/>
                  </a:lnTo>
                  <a:lnTo>
                    <a:pt x="691622" y="282764"/>
                  </a:lnTo>
                  <a:lnTo>
                    <a:pt x="728862" y="257795"/>
                  </a:lnTo>
                  <a:lnTo>
                    <a:pt x="766830" y="233851"/>
                  </a:lnTo>
                  <a:lnTo>
                    <a:pt x="805505" y="210952"/>
                  </a:lnTo>
                  <a:lnTo>
                    <a:pt x="844870" y="189118"/>
                  </a:lnTo>
                  <a:lnTo>
                    <a:pt x="884902" y="168368"/>
                  </a:lnTo>
                  <a:lnTo>
                    <a:pt x="925584" y="148722"/>
                  </a:lnTo>
                  <a:lnTo>
                    <a:pt x="966894" y="130200"/>
                  </a:lnTo>
                  <a:lnTo>
                    <a:pt x="1008814" y="112822"/>
                  </a:lnTo>
                  <a:lnTo>
                    <a:pt x="1051323" y="96607"/>
                  </a:lnTo>
                  <a:lnTo>
                    <a:pt x="1094402" y="81576"/>
                  </a:lnTo>
                  <a:lnTo>
                    <a:pt x="1138031" y="67748"/>
                  </a:lnTo>
                  <a:lnTo>
                    <a:pt x="1182189" y="55143"/>
                  </a:lnTo>
                  <a:lnTo>
                    <a:pt x="1226858" y="43781"/>
                  </a:lnTo>
                  <a:lnTo>
                    <a:pt x="1272017" y="33681"/>
                  </a:lnTo>
                  <a:lnTo>
                    <a:pt x="1317647" y="24864"/>
                  </a:lnTo>
                  <a:lnTo>
                    <a:pt x="1363728" y="17349"/>
                  </a:lnTo>
                  <a:lnTo>
                    <a:pt x="1410239" y="11156"/>
                  </a:lnTo>
                  <a:lnTo>
                    <a:pt x="1457162" y="6305"/>
                  </a:lnTo>
                  <a:lnTo>
                    <a:pt x="1504476" y="2815"/>
                  </a:lnTo>
                  <a:lnTo>
                    <a:pt x="1552162" y="707"/>
                  </a:lnTo>
                  <a:lnTo>
                    <a:pt x="1600200" y="0"/>
                  </a:lnTo>
                  <a:lnTo>
                    <a:pt x="1648237" y="707"/>
                  </a:lnTo>
                  <a:lnTo>
                    <a:pt x="1695923" y="2815"/>
                  </a:lnTo>
                  <a:lnTo>
                    <a:pt x="1743237" y="6305"/>
                  </a:lnTo>
                  <a:lnTo>
                    <a:pt x="1790160" y="11156"/>
                  </a:lnTo>
                  <a:lnTo>
                    <a:pt x="1836671" y="17349"/>
                  </a:lnTo>
                  <a:lnTo>
                    <a:pt x="1882752" y="24864"/>
                  </a:lnTo>
                  <a:lnTo>
                    <a:pt x="1928382" y="33681"/>
                  </a:lnTo>
                  <a:lnTo>
                    <a:pt x="1973541" y="43781"/>
                  </a:lnTo>
                  <a:lnTo>
                    <a:pt x="2018210" y="55143"/>
                  </a:lnTo>
                  <a:lnTo>
                    <a:pt x="2062368" y="67748"/>
                  </a:lnTo>
                  <a:lnTo>
                    <a:pt x="2105997" y="81576"/>
                  </a:lnTo>
                  <a:lnTo>
                    <a:pt x="2149076" y="96607"/>
                  </a:lnTo>
                  <a:lnTo>
                    <a:pt x="2191585" y="112822"/>
                  </a:lnTo>
                  <a:lnTo>
                    <a:pt x="2233505" y="130200"/>
                  </a:lnTo>
                  <a:lnTo>
                    <a:pt x="2274815" y="148722"/>
                  </a:lnTo>
                  <a:lnTo>
                    <a:pt x="2315497" y="168368"/>
                  </a:lnTo>
                  <a:lnTo>
                    <a:pt x="2355529" y="189118"/>
                  </a:lnTo>
                  <a:lnTo>
                    <a:pt x="2394894" y="210952"/>
                  </a:lnTo>
                  <a:lnTo>
                    <a:pt x="2433569" y="233851"/>
                  </a:lnTo>
                  <a:lnTo>
                    <a:pt x="2471537" y="257795"/>
                  </a:lnTo>
                  <a:lnTo>
                    <a:pt x="2508777" y="282764"/>
                  </a:lnTo>
                  <a:lnTo>
                    <a:pt x="2545268" y="308738"/>
                  </a:lnTo>
                  <a:lnTo>
                    <a:pt x="2580993" y="335697"/>
                  </a:lnTo>
                  <a:lnTo>
                    <a:pt x="2615930" y="363622"/>
                  </a:lnTo>
                  <a:lnTo>
                    <a:pt x="2650059" y="392492"/>
                  </a:lnTo>
                  <a:lnTo>
                    <a:pt x="2683362" y="422289"/>
                  </a:lnTo>
                  <a:lnTo>
                    <a:pt x="2715818" y="452992"/>
                  </a:lnTo>
                  <a:lnTo>
                    <a:pt x="2747407" y="484581"/>
                  </a:lnTo>
                  <a:lnTo>
                    <a:pt x="2778110" y="517037"/>
                  </a:lnTo>
                  <a:lnTo>
                    <a:pt x="2807907" y="550340"/>
                  </a:lnTo>
                  <a:lnTo>
                    <a:pt x="2836777" y="584469"/>
                  </a:lnTo>
                  <a:lnTo>
                    <a:pt x="2864702" y="619406"/>
                  </a:lnTo>
                  <a:lnTo>
                    <a:pt x="2891661" y="655131"/>
                  </a:lnTo>
                  <a:lnTo>
                    <a:pt x="2917635" y="691622"/>
                  </a:lnTo>
                  <a:lnTo>
                    <a:pt x="2942604" y="728862"/>
                  </a:lnTo>
                  <a:lnTo>
                    <a:pt x="2966548" y="766830"/>
                  </a:lnTo>
                  <a:lnTo>
                    <a:pt x="2989447" y="805505"/>
                  </a:lnTo>
                  <a:lnTo>
                    <a:pt x="3011281" y="844870"/>
                  </a:lnTo>
                  <a:lnTo>
                    <a:pt x="3032031" y="884902"/>
                  </a:lnTo>
                  <a:lnTo>
                    <a:pt x="3051677" y="925584"/>
                  </a:lnTo>
                  <a:lnTo>
                    <a:pt x="3070199" y="966894"/>
                  </a:lnTo>
                  <a:lnTo>
                    <a:pt x="3087577" y="1008814"/>
                  </a:lnTo>
                  <a:lnTo>
                    <a:pt x="3103792" y="1051323"/>
                  </a:lnTo>
                  <a:lnTo>
                    <a:pt x="3118823" y="1094402"/>
                  </a:lnTo>
                  <a:lnTo>
                    <a:pt x="3132651" y="1138031"/>
                  </a:lnTo>
                  <a:lnTo>
                    <a:pt x="3145256" y="1182189"/>
                  </a:lnTo>
                  <a:lnTo>
                    <a:pt x="3156618" y="1226858"/>
                  </a:lnTo>
                  <a:lnTo>
                    <a:pt x="3166718" y="1272017"/>
                  </a:lnTo>
                  <a:lnTo>
                    <a:pt x="3175535" y="1317647"/>
                  </a:lnTo>
                  <a:lnTo>
                    <a:pt x="3183050" y="1363728"/>
                  </a:lnTo>
                  <a:lnTo>
                    <a:pt x="3189243" y="1410239"/>
                  </a:lnTo>
                  <a:lnTo>
                    <a:pt x="3194094" y="1457162"/>
                  </a:lnTo>
                  <a:lnTo>
                    <a:pt x="3197584" y="1504476"/>
                  </a:lnTo>
                  <a:lnTo>
                    <a:pt x="3199692" y="1552162"/>
                  </a:lnTo>
                  <a:lnTo>
                    <a:pt x="3200400" y="1600200"/>
                  </a:lnTo>
                  <a:lnTo>
                    <a:pt x="3199692" y="1648237"/>
                  </a:lnTo>
                  <a:lnTo>
                    <a:pt x="3197584" y="1695923"/>
                  </a:lnTo>
                  <a:lnTo>
                    <a:pt x="3194094" y="1743237"/>
                  </a:lnTo>
                  <a:lnTo>
                    <a:pt x="3189243" y="1790160"/>
                  </a:lnTo>
                  <a:lnTo>
                    <a:pt x="3183050" y="1836671"/>
                  </a:lnTo>
                  <a:lnTo>
                    <a:pt x="3175535" y="1882752"/>
                  </a:lnTo>
                  <a:lnTo>
                    <a:pt x="3166718" y="1928382"/>
                  </a:lnTo>
                  <a:lnTo>
                    <a:pt x="3156618" y="1973541"/>
                  </a:lnTo>
                  <a:lnTo>
                    <a:pt x="3145256" y="2018210"/>
                  </a:lnTo>
                  <a:lnTo>
                    <a:pt x="3132651" y="2062368"/>
                  </a:lnTo>
                  <a:lnTo>
                    <a:pt x="3118823" y="2105997"/>
                  </a:lnTo>
                  <a:lnTo>
                    <a:pt x="3103792" y="2149076"/>
                  </a:lnTo>
                  <a:lnTo>
                    <a:pt x="3087577" y="2191585"/>
                  </a:lnTo>
                  <a:lnTo>
                    <a:pt x="3070199" y="2233505"/>
                  </a:lnTo>
                  <a:lnTo>
                    <a:pt x="3051677" y="2274815"/>
                  </a:lnTo>
                  <a:lnTo>
                    <a:pt x="3032031" y="2315497"/>
                  </a:lnTo>
                  <a:lnTo>
                    <a:pt x="3011281" y="2355529"/>
                  </a:lnTo>
                  <a:lnTo>
                    <a:pt x="2989447" y="2394894"/>
                  </a:lnTo>
                  <a:lnTo>
                    <a:pt x="2966548" y="2433569"/>
                  </a:lnTo>
                  <a:lnTo>
                    <a:pt x="2942604" y="2471537"/>
                  </a:lnTo>
                  <a:lnTo>
                    <a:pt x="2917635" y="2508777"/>
                  </a:lnTo>
                  <a:lnTo>
                    <a:pt x="2891661" y="2545268"/>
                  </a:lnTo>
                  <a:lnTo>
                    <a:pt x="2864702" y="2580993"/>
                  </a:lnTo>
                  <a:lnTo>
                    <a:pt x="2836777" y="2615930"/>
                  </a:lnTo>
                  <a:lnTo>
                    <a:pt x="2807907" y="2650059"/>
                  </a:lnTo>
                  <a:lnTo>
                    <a:pt x="2778110" y="2683362"/>
                  </a:lnTo>
                  <a:lnTo>
                    <a:pt x="2747407" y="2715818"/>
                  </a:lnTo>
                  <a:lnTo>
                    <a:pt x="2715818" y="2747407"/>
                  </a:lnTo>
                  <a:lnTo>
                    <a:pt x="2683362" y="2778110"/>
                  </a:lnTo>
                  <a:lnTo>
                    <a:pt x="2650059" y="2807907"/>
                  </a:lnTo>
                  <a:lnTo>
                    <a:pt x="2615930" y="2836777"/>
                  </a:lnTo>
                  <a:lnTo>
                    <a:pt x="2580993" y="2864702"/>
                  </a:lnTo>
                  <a:lnTo>
                    <a:pt x="2545268" y="2891661"/>
                  </a:lnTo>
                  <a:lnTo>
                    <a:pt x="2508777" y="2917635"/>
                  </a:lnTo>
                  <a:lnTo>
                    <a:pt x="2471537" y="2942604"/>
                  </a:lnTo>
                  <a:lnTo>
                    <a:pt x="2433569" y="2966548"/>
                  </a:lnTo>
                  <a:lnTo>
                    <a:pt x="2394894" y="2989447"/>
                  </a:lnTo>
                  <a:lnTo>
                    <a:pt x="2355529" y="3011281"/>
                  </a:lnTo>
                  <a:lnTo>
                    <a:pt x="2315497" y="3032031"/>
                  </a:lnTo>
                  <a:lnTo>
                    <a:pt x="2274815" y="3051677"/>
                  </a:lnTo>
                  <a:lnTo>
                    <a:pt x="2233505" y="3070199"/>
                  </a:lnTo>
                  <a:lnTo>
                    <a:pt x="2191585" y="3087577"/>
                  </a:lnTo>
                  <a:lnTo>
                    <a:pt x="2149076" y="3103792"/>
                  </a:lnTo>
                  <a:lnTo>
                    <a:pt x="2105997" y="3118823"/>
                  </a:lnTo>
                  <a:lnTo>
                    <a:pt x="2062368" y="3132651"/>
                  </a:lnTo>
                  <a:lnTo>
                    <a:pt x="2018210" y="3145256"/>
                  </a:lnTo>
                  <a:lnTo>
                    <a:pt x="1973541" y="3156618"/>
                  </a:lnTo>
                  <a:lnTo>
                    <a:pt x="1928382" y="3166718"/>
                  </a:lnTo>
                  <a:lnTo>
                    <a:pt x="1882752" y="3175535"/>
                  </a:lnTo>
                  <a:lnTo>
                    <a:pt x="1836671" y="3183050"/>
                  </a:lnTo>
                  <a:lnTo>
                    <a:pt x="1790160" y="3189243"/>
                  </a:lnTo>
                  <a:lnTo>
                    <a:pt x="1743237" y="3194094"/>
                  </a:lnTo>
                  <a:lnTo>
                    <a:pt x="1695923" y="3197584"/>
                  </a:lnTo>
                  <a:lnTo>
                    <a:pt x="1648237" y="3199692"/>
                  </a:lnTo>
                  <a:lnTo>
                    <a:pt x="1600200" y="3200399"/>
                  </a:lnTo>
                  <a:lnTo>
                    <a:pt x="1552162" y="3199692"/>
                  </a:lnTo>
                  <a:lnTo>
                    <a:pt x="1504476" y="3197584"/>
                  </a:lnTo>
                  <a:lnTo>
                    <a:pt x="1457162" y="3194094"/>
                  </a:lnTo>
                  <a:lnTo>
                    <a:pt x="1410239" y="3189243"/>
                  </a:lnTo>
                  <a:lnTo>
                    <a:pt x="1363728" y="3183050"/>
                  </a:lnTo>
                  <a:lnTo>
                    <a:pt x="1317647" y="3175535"/>
                  </a:lnTo>
                  <a:lnTo>
                    <a:pt x="1272017" y="3166718"/>
                  </a:lnTo>
                  <a:lnTo>
                    <a:pt x="1226858" y="3156618"/>
                  </a:lnTo>
                  <a:lnTo>
                    <a:pt x="1182189" y="3145256"/>
                  </a:lnTo>
                  <a:lnTo>
                    <a:pt x="1138031" y="3132651"/>
                  </a:lnTo>
                  <a:lnTo>
                    <a:pt x="1094402" y="3118823"/>
                  </a:lnTo>
                  <a:lnTo>
                    <a:pt x="1051323" y="3103792"/>
                  </a:lnTo>
                  <a:lnTo>
                    <a:pt x="1008814" y="3087577"/>
                  </a:lnTo>
                  <a:lnTo>
                    <a:pt x="966894" y="3070199"/>
                  </a:lnTo>
                  <a:lnTo>
                    <a:pt x="925584" y="3051677"/>
                  </a:lnTo>
                  <a:lnTo>
                    <a:pt x="884902" y="3032031"/>
                  </a:lnTo>
                  <a:lnTo>
                    <a:pt x="844870" y="3011281"/>
                  </a:lnTo>
                  <a:lnTo>
                    <a:pt x="805505" y="2989447"/>
                  </a:lnTo>
                  <a:lnTo>
                    <a:pt x="766830" y="2966548"/>
                  </a:lnTo>
                  <a:lnTo>
                    <a:pt x="728862" y="2942604"/>
                  </a:lnTo>
                  <a:lnTo>
                    <a:pt x="691622" y="2917635"/>
                  </a:lnTo>
                  <a:lnTo>
                    <a:pt x="655131" y="2891661"/>
                  </a:lnTo>
                  <a:lnTo>
                    <a:pt x="619406" y="2864702"/>
                  </a:lnTo>
                  <a:lnTo>
                    <a:pt x="584469" y="2836777"/>
                  </a:lnTo>
                  <a:lnTo>
                    <a:pt x="550340" y="2807907"/>
                  </a:lnTo>
                  <a:lnTo>
                    <a:pt x="517037" y="2778110"/>
                  </a:lnTo>
                  <a:lnTo>
                    <a:pt x="484581" y="2747407"/>
                  </a:lnTo>
                  <a:lnTo>
                    <a:pt x="452992" y="2715818"/>
                  </a:lnTo>
                  <a:lnTo>
                    <a:pt x="422289" y="2683362"/>
                  </a:lnTo>
                  <a:lnTo>
                    <a:pt x="392492" y="2650059"/>
                  </a:lnTo>
                  <a:lnTo>
                    <a:pt x="363622" y="2615930"/>
                  </a:lnTo>
                  <a:lnTo>
                    <a:pt x="335697" y="2580993"/>
                  </a:lnTo>
                  <a:lnTo>
                    <a:pt x="308738" y="2545268"/>
                  </a:lnTo>
                  <a:lnTo>
                    <a:pt x="282764" y="2508777"/>
                  </a:lnTo>
                  <a:lnTo>
                    <a:pt x="257795" y="2471537"/>
                  </a:lnTo>
                  <a:lnTo>
                    <a:pt x="233851" y="2433569"/>
                  </a:lnTo>
                  <a:lnTo>
                    <a:pt x="210952" y="2394894"/>
                  </a:lnTo>
                  <a:lnTo>
                    <a:pt x="189118" y="2355529"/>
                  </a:lnTo>
                  <a:lnTo>
                    <a:pt x="168368" y="2315497"/>
                  </a:lnTo>
                  <a:lnTo>
                    <a:pt x="148722" y="2274815"/>
                  </a:lnTo>
                  <a:lnTo>
                    <a:pt x="130200" y="2233505"/>
                  </a:lnTo>
                  <a:lnTo>
                    <a:pt x="112822" y="2191585"/>
                  </a:lnTo>
                  <a:lnTo>
                    <a:pt x="96607" y="2149076"/>
                  </a:lnTo>
                  <a:lnTo>
                    <a:pt x="81576" y="2105997"/>
                  </a:lnTo>
                  <a:lnTo>
                    <a:pt x="67748" y="2062368"/>
                  </a:lnTo>
                  <a:lnTo>
                    <a:pt x="55143" y="2018210"/>
                  </a:lnTo>
                  <a:lnTo>
                    <a:pt x="43781" y="1973541"/>
                  </a:lnTo>
                  <a:lnTo>
                    <a:pt x="33681" y="1928382"/>
                  </a:lnTo>
                  <a:lnTo>
                    <a:pt x="24864" y="1882752"/>
                  </a:lnTo>
                  <a:lnTo>
                    <a:pt x="17349" y="1836671"/>
                  </a:lnTo>
                  <a:lnTo>
                    <a:pt x="11156" y="1790160"/>
                  </a:lnTo>
                  <a:lnTo>
                    <a:pt x="6305" y="1743237"/>
                  </a:lnTo>
                  <a:lnTo>
                    <a:pt x="2815" y="1695923"/>
                  </a:lnTo>
                  <a:lnTo>
                    <a:pt x="707" y="1648237"/>
                  </a:lnTo>
                  <a:lnTo>
                    <a:pt x="0" y="1600200"/>
                  </a:lnTo>
                  <a:close/>
                </a:path>
              </a:pathLst>
            </a:custGeom>
            <a:ln w="57912">
              <a:solidFill>
                <a:srgbClr val="00498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353558" y="2552654"/>
            <a:ext cx="2038985" cy="1598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020" marR="5080" indent="-147955">
              <a:lnSpc>
                <a:spcPct val="143300"/>
              </a:lnSpc>
              <a:spcBef>
                <a:spcPts val="95"/>
              </a:spcBef>
            </a:pPr>
            <a:r>
              <a:rPr dirty="0" sz="3600" spc="4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dirty="0" sz="3600" spc="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600" spc="40">
                <a:solidFill>
                  <a:srgbClr val="FFFFFF"/>
                </a:solidFill>
                <a:latin typeface="Tahoma"/>
                <a:cs typeface="Tahoma"/>
              </a:rPr>
              <a:t>ivat</a:t>
            </a:r>
            <a:r>
              <a:rPr dirty="0" sz="3600" spc="3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600" spc="110">
                <a:solidFill>
                  <a:srgbClr val="FFFFFF"/>
                </a:solidFill>
                <a:latin typeface="Tahoma"/>
                <a:cs typeface="Tahoma"/>
              </a:rPr>
              <a:t>on  </a:t>
            </a:r>
            <a:r>
              <a:rPr dirty="0" sz="3600" spc="9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90216" y="935736"/>
            <a:ext cx="2752725" cy="5076825"/>
            <a:chOff x="2490216" y="935736"/>
            <a:chExt cx="2752725" cy="5076825"/>
          </a:xfrm>
        </p:grpSpPr>
        <p:sp>
          <p:nvSpPr>
            <p:cNvPr id="9" name="object 9"/>
            <p:cNvSpPr/>
            <p:nvPr/>
          </p:nvSpPr>
          <p:spPr>
            <a:xfrm>
              <a:off x="2792730" y="1197228"/>
              <a:ext cx="2449830" cy="4815205"/>
            </a:xfrm>
            <a:custGeom>
              <a:avLst/>
              <a:gdLst/>
              <a:ahLst/>
              <a:cxnLst/>
              <a:rect l="l" t="t" r="r" b="b"/>
              <a:pathLst>
                <a:path w="2449829" h="4815205">
                  <a:moveTo>
                    <a:pt x="1981200" y="2333129"/>
                  </a:moveTo>
                  <a:lnTo>
                    <a:pt x="1866900" y="2275967"/>
                  </a:lnTo>
                  <a:lnTo>
                    <a:pt x="1638300" y="2161667"/>
                  </a:lnTo>
                  <a:lnTo>
                    <a:pt x="1638300" y="2275967"/>
                  </a:lnTo>
                  <a:lnTo>
                    <a:pt x="0" y="2275967"/>
                  </a:lnTo>
                  <a:lnTo>
                    <a:pt x="0" y="2390279"/>
                  </a:lnTo>
                  <a:lnTo>
                    <a:pt x="1638300" y="2390279"/>
                  </a:lnTo>
                  <a:lnTo>
                    <a:pt x="1638300" y="2504567"/>
                  </a:lnTo>
                  <a:lnTo>
                    <a:pt x="1866900" y="2390279"/>
                  </a:lnTo>
                  <a:lnTo>
                    <a:pt x="1981200" y="2333129"/>
                  </a:lnTo>
                  <a:close/>
                </a:path>
                <a:path w="2449829" h="4815205">
                  <a:moveTo>
                    <a:pt x="2449830" y="3463925"/>
                  </a:moveTo>
                  <a:lnTo>
                    <a:pt x="2075561" y="3546729"/>
                  </a:lnTo>
                  <a:lnTo>
                    <a:pt x="2147570" y="3635514"/>
                  </a:lnTo>
                  <a:lnTo>
                    <a:pt x="802259" y="4726419"/>
                  </a:lnTo>
                  <a:lnTo>
                    <a:pt x="874141" y="4815205"/>
                  </a:lnTo>
                  <a:lnTo>
                    <a:pt x="2219566" y="3724275"/>
                  </a:lnTo>
                  <a:lnTo>
                    <a:pt x="2291588" y="3813048"/>
                  </a:lnTo>
                  <a:lnTo>
                    <a:pt x="2388349" y="3599561"/>
                  </a:lnTo>
                  <a:lnTo>
                    <a:pt x="2449830" y="3463925"/>
                  </a:lnTo>
                  <a:close/>
                </a:path>
                <a:path w="2449829" h="4815205">
                  <a:moveTo>
                    <a:pt x="2449830" y="1201547"/>
                  </a:moveTo>
                  <a:lnTo>
                    <a:pt x="2386444" y="1087501"/>
                  </a:lnTo>
                  <a:lnTo>
                    <a:pt x="2263648" y="866521"/>
                  </a:lnTo>
                  <a:lnTo>
                    <a:pt x="2199094" y="960894"/>
                  </a:lnTo>
                  <a:lnTo>
                    <a:pt x="794258" y="0"/>
                  </a:lnTo>
                  <a:lnTo>
                    <a:pt x="729742" y="94234"/>
                  </a:lnTo>
                  <a:lnTo>
                    <a:pt x="2134552" y="1055243"/>
                  </a:lnTo>
                  <a:lnTo>
                    <a:pt x="2070100" y="1149477"/>
                  </a:lnTo>
                  <a:lnTo>
                    <a:pt x="2449830" y="1201547"/>
                  </a:lnTo>
                  <a:close/>
                </a:path>
              </a:pathLst>
            </a:custGeom>
            <a:solidFill>
              <a:srgbClr val="006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90216" y="935736"/>
              <a:ext cx="546100" cy="538480"/>
            </a:xfrm>
            <a:custGeom>
              <a:avLst/>
              <a:gdLst/>
              <a:ahLst/>
              <a:cxnLst/>
              <a:rect l="l" t="t" r="r" b="b"/>
              <a:pathLst>
                <a:path w="546100" h="538480">
                  <a:moveTo>
                    <a:pt x="545592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545592" y="537972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544191" y="890981"/>
            <a:ext cx="4343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4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6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baseline="-21164" sz="31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6991" y="2949956"/>
            <a:ext cx="4343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4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6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baseline="-21164" sz="31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32861" y="4617465"/>
            <a:ext cx="1403350" cy="1520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0">
              <a:lnSpc>
                <a:spcPct val="100000"/>
              </a:lnSpc>
              <a:spcBef>
                <a:spcPts val="100"/>
              </a:spcBef>
            </a:pPr>
            <a:r>
              <a:rPr dirty="0" sz="3200" spc="6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89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baseline="-21164" sz="31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4090"/>
              </a:spcBef>
            </a:pPr>
            <a:r>
              <a:rPr dirty="0" sz="3200" spc="4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164" sz="3150" spc="6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baseline="-21164" sz="31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69664" y="922019"/>
            <a:ext cx="649605" cy="536575"/>
          </a:xfrm>
          <a:custGeom>
            <a:avLst/>
            <a:gdLst/>
            <a:ahLst/>
            <a:cxnLst/>
            <a:rect l="l" t="t" r="r" b="b"/>
            <a:pathLst>
              <a:path w="649604" h="536575">
                <a:moveTo>
                  <a:pt x="649224" y="0"/>
                </a:moveTo>
                <a:lnTo>
                  <a:pt x="0" y="0"/>
                </a:lnTo>
                <a:lnTo>
                  <a:pt x="0" y="536448"/>
                </a:lnTo>
                <a:lnTo>
                  <a:pt x="649224" y="536448"/>
                </a:lnTo>
                <a:lnTo>
                  <a:pt x="649224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223892" y="877315"/>
            <a:ext cx="53911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6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89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baseline="-21164" sz="315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40"/>
              <a:t>16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3350640" y="2743962"/>
            <a:ext cx="53911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6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21164" sz="3150" spc="89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baseline="-21164" sz="3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8B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Killeen, Kristine</dc:creator>
  <cp:keywords>CTPClassification=CTP_NT</cp:keywords>
  <dc:title>PowerPoint Presentation</dc:title>
  <dcterms:created xsi:type="dcterms:W3CDTF">2021-08-13T04:07:43Z</dcterms:created>
  <dcterms:modified xsi:type="dcterms:W3CDTF">2021-08-13T04:07:43Z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2020-09-30T00:00:00Z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2021-08-13T00:00:00Z</vt:filetime>
  </property>
</Properties>
</file>