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8FAE1-6DE6-4252-A7C7-351744E187CB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1A9A-A471-4A97-8E6A-B4A6A4ECC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For any query please contact us on mentor@fice.in or visit www.fice.in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Arial"/>
                <a:ea typeface="Arial"/>
              </a:rPr>
              <a:t>Thank you for listening this webinar. Have a nice day.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79A2E9B-5943-4FF5-B924-8BBECD9853B0}" type="slidenum">
              <a:rPr lang="en-IN" sz="1400" b="0" strike="noStrike" spc="-1">
                <a:latin typeface="Times New Roman"/>
              </a:rPr>
              <a:t>31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39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1736324" y="6406896"/>
                </a:moveTo>
                <a:lnTo>
                  <a:pt x="0" y="6406896"/>
                </a:lnTo>
                <a:lnTo>
                  <a:pt x="0" y="6858000"/>
                </a:lnTo>
                <a:lnTo>
                  <a:pt x="11736324" y="6858000"/>
                </a:lnTo>
                <a:lnTo>
                  <a:pt x="11736324" y="6406896"/>
                </a:lnTo>
                <a:close/>
              </a:path>
              <a:path w="12187555" h="6858000">
                <a:moveTo>
                  <a:pt x="12187428" y="0"/>
                </a:moveTo>
                <a:lnTo>
                  <a:pt x="11736324" y="0"/>
                </a:lnTo>
                <a:lnTo>
                  <a:pt x="11736324" y="6406896"/>
                </a:lnTo>
                <a:lnTo>
                  <a:pt x="12187428" y="6406896"/>
                </a:lnTo>
                <a:lnTo>
                  <a:pt x="121874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38319" y="6554723"/>
            <a:ext cx="474345" cy="177165"/>
          </a:xfrm>
          <a:custGeom>
            <a:avLst/>
            <a:gdLst/>
            <a:ahLst/>
            <a:cxnLst/>
            <a:rect l="l" t="t" r="r" b="b"/>
            <a:pathLst>
              <a:path w="474345" h="177165">
                <a:moveTo>
                  <a:pt x="32308" y="55384"/>
                </a:moveTo>
                <a:lnTo>
                  <a:pt x="876" y="55384"/>
                </a:lnTo>
                <a:lnTo>
                  <a:pt x="876" y="174078"/>
                </a:lnTo>
                <a:lnTo>
                  <a:pt x="32308" y="174078"/>
                </a:lnTo>
                <a:lnTo>
                  <a:pt x="32308" y="55384"/>
                </a:lnTo>
                <a:close/>
              </a:path>
              <a:path w="474345" h="177165">
                <a:moveTo>
                  <a:pt x="33147" y="2400"/>
                </a:moveTo>
                <a:lnTo>
                  <a:pt x="0" y="2400"/>
                </a:lnTo>
                <a:lnTo>
                  <a:pt x="0" y="35382"/>
                </a:lnTo>
                <a:lnTo>
                  <a:pt x="33147" y="35382"/>
                </a:lnTo>
                <a:lnTo>
                  <a:pt x="33147" y="2400"/>
                </a:lnTo>
                <a:close/>
              </a:path>
              <a:path w="474345" h="177165">
                <a:moveTo>
                  <a:pt x="169265" y="174117"/>
                </a:moveTo>
                <a:lnTo>
                  <a:pt x="169176" y="105371"/>
                </a:lnTo>
                <a:lnTo>
                  <a:pt x="156121" y="67094"/>
                </a:lnTo>
                <a:lnTo>
                  <a:pt x="119557" y="52984"/>
                </a:lnTo>
                <a:lnTo>
                  <a:pt x="112039" y="52984"/>
                </a:lnTo>
                <a:lnTo>
                  <a:pt x="105130" y="54533"/>
                </a:lnTo>
                <a:lnTo>
                  <a:pt x="92748" y="60579"/>
                </a:lnTo>
                <a:lnTo>
                  <a:pt x="87490" y="64858"/>
                </a:lnTo>
                <a:lnTo>
                  <a:pt x="81572" y="72415"/>
                </a:lnTo>
                <a:lnTo>
                  <a:pt x="81572" y="55422"/>
                </a:lnTo>
                <a:lnTo>
                  <a:pt x="50634" y="55422"/>
                </a:lnTo>
                <a:lnTo>
                  <a:pt x="50634" y="174117"/>
                </a:lnTo>
                <a:lnTo>
                  <a:pt x="81851" y="174117"/>
                </a:lnTo>
                <a:lnTo>
                  <a:pt x="81851" y="110871"/>
                </a:lnTo>
                <a:lnTo>
                  <a:pt x="81902" y="115265"/>
                </a:lnTo>
                <a:lnTo>
                  <a:pt x="102425" y="80086"/>
                </a:lnTo>
                <a:lnTo>
                  <a:pt x="119227" y="80086"/>
                </a:lnTo>
                <a:lnTo>
                  <a:pt x="126136" y="82842"/>
                </a:lnTo>
                <a:lnTo>
                  <a:pt x="135229" y="93675"/>
                </a:lnTo>
                <a:lnTo>
                  <a:pt x="137515" y="101320"/>
                </a:lnTo>
                <a:lnTo>
                  <a:pt x="137553" y="174117"/>
                </a:lnTo>
                <a:lnTo>
                  <a:pt x="169265" y="174117"/>
                </a:lnTo>
                <a:close/>
              </a:path>
              <a:path w="474345" h="177165">
                <a:moveTo>
                  <a:pt x="240639" y="55384"/>
                </a:moveTo>
                <a:lnTo>
                  <a:pt x="217893" y="55384"/>
                </a:lnTo>
                <a:lnTo>
                  <a:pt x="217893" y="9156"/>
                </a:lnTo>
                <a:lnTo>
                  <a:pt x="186461" y="9156"/>
                </a:lnTo>
                <a:lnTo>
                  <a:pt x="186461" y="133578"/>
                </a:lnTo>
                <a:lnTo>
                  <a:pt x="187312" y="141820"/>
                </a:lnTo>
                <a:lnTo>
                  <a:pt x="219062" y="174396"/>
                </a:lnTo>
                <a:lnTo>
                  <a:pt x="227139" y="175323"/>
                </a:lnTo>
                <a:lnTo>
                  <a:pt x="240639" y="175323"/>
                </a:lnTo>
                <a:lnTo>
                  <a:pt x="240639" y="146177"/>
                </a:lnTo>
                <a:lnTo>
                  <a:pt x="236016" y="146138"/>
                </a:lnTo>
                <a:lnTo>
                  <a:pt x="232194" y="145897"/>
                </a:lnTo>
                <a:lnTo>
                  <a:pt x="217893" y="128346"/>
                </a:lnTo>
                <a:lnTo>
                  <a:pt x="217893" y="82130"/>
                </a:lnTo>
                <a:lnTo>
                  <a:pt x="240639" y="82130"/>
                </a:lnTo>
                <a:lnTo>
                  <a:pt x="240639" y="55384"/>
                </a:lnTo>
                <a:close/>
              </a:path>
              <a:path w="474345" h="177165">
                <a:moveTo>
                  <a:pt x="372948" y="105994"/>
                </a:moveTo>
                <a:lnTo>
                  <a:pt x="372478" y="103593"/>
                </a:lnTo>
                <a:lnTo>
                  <a:pt x="371398" y="97917"/>
                </a:lnTo>
                <a:lnTo>
                  <a:pt x="365379" y="83121"/>
                </a:lnTo>
                <a:lnTo>
                  <a:pt x="363181" y="79730"/>
                </a:lnTo>
                <a:lnTo>
                  <a:pt x="361111" y="76530"/>
                </a:lnTo>
                <a:lnTo>
                  <a:pt x="350354" y="65328"/>
                </a:lnTo>
                <a:lnTo>
                  <a:pt x="343801" y="60896"/>
                </a:lnTo>
                <a:lnTo>
                  <a:pt x="342798" y="60490"/>
                </a:lnTo>
                <a:lnTo>
                  <a:pt x="342798" y="103555"/>
                </a:lnTo>
                <a:lnTo>
                  <a:pt x="279501" y="103593"/>
                </a:lnTo>
                <a:lnTo>
                  <a:pt x="281406" y="96202"/>
                </a:lnTo>
                <a:lnTo>
                  <a:pt x="287210" y="88404"/>
                </a:lnTo>
                <a:lnTo>
                  <a:pt x="297065" y="82232"/>
                </a:lnTo>
                <a:lnTo>
                  <a:pt x="311124" y="79730"/>
                </a:lnTo>
                <a:lnTo>
                  <a:pt x="325208" y="82232"/>
                </a:lnTo>
                <a:lnTo>
                  <a:pt x="335089" y="88404"/>
                </a:lnTo>
                <a:lnTo>
                  <a:pt x="340893" y="96177"/>
                </a:lnTo>
                <a:lnTo>
                  <a:pt x="342798" y="103555"/>
                </a:lnTo>
                <a:lnTo>
                  <a:pt x="342798" y="60490"/>
                </a:lnTo>
                <a:lnTo>
                  <a:pt x="311327" y="53022"/>
                </a:lnTo>
                <a:lnTo>
                  <a:pt x="302768" y="53022"/>
                </a:lnTo>
                <a:lnTo>
                  <a:pt x="261861" y="76606"/>
                </a:lnTo>
                <a:lnTo>
                  <a:pt x="249237" y="123304"/>
                </a:lnTo>
                <a:lnTo>
                  <a:pt x="250812" y="131419"/>
                </a:lnTo>
                <a:lnTo>
                  <a:pt x="272262" y="164007"/>
                </a:lnTo>
                <a:lnTo>
                  <a:pt x="312293" y="176555"/>
                </a:lnTo>
                <a:lnTo>
                  <a:pt x="330415" y="174510"/>
                </a:lnTo>
                <a:lnTo>
                  <a:pt x="345097" y="169138"/>
                </a:lnTo>
                <a:lnTo>
                  <a:pt x="356641" y="161645"/>
                </a:lnTo>
                <a:lnTo>
                  <a:pt x="365379" y="153250"/>
                </a:lnTo>
                <a:lnTo>
                  <a:pt x="360273" y="149377"/>
                </a:lnTo>
                <a:lnTo>
                  <a:pt x="342760" y="136105"/>
                </a:lnTo>
                <a:lnTo>
                  <a:pt x="338010" y="140550"/>
                </a:lnTo>
                <a:lnTo>
                  <a:pt x="331152" y="144856"/>
                </a:lnTo>
                <a:lnTo>
                  <a:pt x="322554" y="148094"/>
                </a:lnTo>
                <a:lnTo>
                  <a:pt x="312534" y="149377"/>
                </a:lnTo>
                <a:lnTo>
                  <a:pt x="303657" y="149377"/>
                </a:lnTo>
                <a:lnTo>
                  <a:pt x="296379" y="147332"/>
                </a:lnTo>
                <a:lnTo>
                  <a:pt x="285292" y="139255"/>
                </a:lnTo>
                <a:lnTo>
                  <a:pt x="281470" y="133743"/>
                </a:lnTo>
                <a:lnTo>
                  <a:pt x="279171" y="125704"/>
                </a:lnTo>
                <a:lnTo>
                  <a:pt x="372948" y="125704"/>
                </a:lnTo>
                <a:lnTo>
                  <a:pt x="372948" y="105994"/>
                </a:lnTo>
                <a:close/>
              </a:path>
              <a:path w="474345" h="177165">
                <a:moveTo>
                  <a:pt x="420763" y="0"/>
                </a:moveTo>
                <a:lnTo>
                  <a:pt x="389343" y="0"/>
                </a:lnTo>
                <a:lnTo>
                  <a:pt x="389343" y="174078"/>
                </a:lnTo>
                <a:lnTo>
                  <a:pt x="420763" y="174078"/>
                </a:lnTo>
                <a:lnTo>
                  <a:pt x="420763" y="0"/>
                </a:lnTo>
                <a:close/>
              </a:path>
              <a:path w="474345" h="177165">
                <a:moveTo>
                  <a:pt x="464616" y="166446"/>
                </a:moveTo>
                <a:lnTo>
                  <a:pt x="461086" y="160286"/>
                </a:lnTo>
                <a:lnTo>
                  <a:pt x="460819" y="159804"/>
                </a:lnTo>
                <a:lnTo>
                  <a:pt x="461721" y="159448"/>
                </a:lnTo>
                <a:lnTo>
                  <a:pt x="462457" y="158889"/>
                </a:lnTo>
                <a:lnTo>
                  <a:pt x="463156" y="157975"/>
                </a:lnTo>
                <a:lnTo>
                  <a:pt x="463677" y="157289"/>
                </a:lnTo>
                <a:lnTo>
                  <a:pt x="464007" y="156286"/>
                </a:lnTo>
                <a:lnTo>
                  <a:pt x="463994" y="154089"/>
                </a:lnTo>
                <a:lnTo>
                  <a:pt x="463804" y="153250"/>
                </a:lnTo>
                <a:lnTo>
                  <a:pt x="463207" y="152298"/>
                </a:lnTo>
                <a:lnTo>
                  <a:pt x="462838" y="151650"/>
                </a:lnTo>
                <a:lnTo>
                  <a:pt x="462191" y="151015"/>
                </a:lnTo>
                <a:lnTo>
                  <a:pt x="461391" y="150609"/>
                </a:lnTo>
                <a:lnTo>
                  <a:pt x="461391" y="155689"/>
                </a:lnTo>
                <a:lnTo>
                  <a:pt x="461251" y="156171"/>
                </a:lnTo>
                <a:lnTo>
                  <a:pt x="460781" y="157010"/>
                </a:lnTo>
                <a:lnTo>
                  <a:pt x="460476" y="157365"/>
                </a:lnTo>
                <a:lnTo>
                  <a:pt x="459574" y="157848"/>
                </a:lnTo>
                <a:lnTo>
                  <a:pt x="459105" y="157975"/>
                </a:lnTo>
                <a:lnTo>
                  <a:pt x="454228" y="157975"/>
                </a:lnTo>
                <a:lnTo>
                  <a:pt x="454228" y="152298"/>
                </a:lnTo>
                <a:lnTo>
                  <a:pt x="459105" y="152298"/>
                </a:lnTo>
                <a:lnTo>
                  <a:pt x="461391" y="155689"/>
                </a:lnTo>
                <a:lnTo>
                  <a:pt x="461391" y="150609"/>
                </a:lnTo>
                <a:lnTo>
                  <a:pt x="460514" y="150139"/>
                </a:lnTo>
                <a:lnTo>
                  <a:pt x="459574" y="149898"/>
                </a:lnTo>
                <a:lnTo>
                  <a:pt x="458533" y="149898"/>
                </a:lnTo>
                <a:lnTo>
                  <a:pt x="451612" y="149860"/>
                </a:lnTo>
                <a:lnTo>
                  <a:pt x="451612" y="166446"/>
                </a:lnTo>
                <a:lnTo>
                  <a:pt x="454228" y="166446"/>
                </a:lnTo>
                <a:lnTo>
                  <a:pt x="454228" y="160286"/>
                </a:lnTo>
                <a:lnTo>
                  <a:pt x="458165" y="160286"/>
                </a:lnTo>
                <a:lnTo>
                  <a:pt x="461619" y="166446"/>
                </a:lnTo>
                <a:lnTo>
                  <a:pt x="464616" y="166446"/>
                </a:lnTo>
                <a:close/>
              </a:path>
              <a:path w="474345" h="177165">
                <a:moveTo>
                  <a:pt x="473951" y="149059"/>
                </a:moveTo>
                <a:lnTo>
                  <a:pt x="471601" y="146723"/>
                </a:lnTo>
                <a:lnTo>
                  <a:pt x="471601" y="150368"/>
                </a:lnTo>
                <a:lnTo>
                  <a:pt x="471601" y="166052"/>
                </a:lnTo>
                <a:lnTo>
                  <a:pt x="465150" y="172440"/>
                </a:lnTo>
                <a:lnTo>
                  <a:pt x="449427" y="172440"/>
                </a:lnTo>
                <a:lnTo>
                  <a:pt x="442976" y="166052"/>
                </a:lnTo>
                <a:lnTo>
                  <a:pt x="442976" y="150368"/>
                </a:lnTo>
                <a:lnTo>
                  <a:pt x="449427" y="143979"/>
                </a:lnTo>
                <a:lnTo>
                  <a:pt x="465150" y="143979"/>
                </a:lnTo>
                <a:lnTo>
                  <a:pt x="471601" y="150368"/>
                </a:lnTo>
                <a:lnTo>
                  <a:pt x="471601" y="146723"/>
                </a:lnTo>
                <a:lnTo>
                  <a:pt x="468858" y="143979"/>
                </a:lnTo>
                <a:lnTo>
                  <a:pt x="466496" y="141617"/>
                </a:lnTo>
                <a:lnTo>
                  <a:pt x="448081" y="141617"/>
                </a:lnTo>
                <a:lnTo>
                  <a:pt x="440626" y="149059"/>
                </a:lnTo>
                <a:lnTo>
                  <a:pt x="440626" y="167360"/>
                </a:lnTo>
                <a:lnTo>
                  <a:pt x="448081" y="174802"/>
                </a:lnTo>
                <a:lnTo>
                  <a:pt x="466496" y="174802"/>
                </a:lnTo>
                <a:lnTo>
                  <a:pt x="468858" y="172440"/>
                </a:lnTo>
                <a:lnTo>
                  <a:pt x="473951" y="167360"/>
                </a:lnTo>
                <a:lnTo>
                  <a:pt x="473951" y="1490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551510"/>
            <a:ext cx="10211614" cy="46312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1736324" y="6406896"/>
                </a:moveTo>
                <a:lnTo>
                  <a:pt x="0" y="6406896"/>
                </a:lnTo>
                <a:lnTo>
                  <a:pt x="0" y="6858000"/>
                </a:lnTo>
                <a:lnTo>
                  <a:pt x="11736324" y="6858000"/>
                </a:lnTo>
                <a:lnTo>
                  <a:pt x="11736324" y="6406896"/>
                </a:lnTo>
                <a:close/>
              </a:path>
              <a:path w="12187555" h="6858000">
                <a:moveTo>
                  <a:pt x="12187428" y="0"/>
                </a:moveTo>
                <a:lnTo>
                  <a:pt x="11736324" y="0"/>
                </a:lnTo>
                <a:lnTo>
                  <a:pt x="11736324" y="6406896"/>
                </a:lnTo>
                <a:lnTo>
                  <a:pt x="12187428" y="6406896"/>
                </a:lnTo>
                <a:lnTo>
                  <a:pt x="121874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38319" y="6554723"/>
            <a:ext cx="474345" cy="177165"/>
          </a:xfrm>
          <a:custGeom>
            <a:avLst/>
            <a:gdLst/>
            <a:ahLst/>
            <a:cxnLst/>
            <a:rect l="l" t="t" r="r" b="b"/>
            <a:pathLst>
              <a:path w="474345" h="177165">
                <a:moveTo>
                  <a:pt x="32308" y="55384"/>
                </a:moveTo>
                <a:lnTo>
                  <a:pt x="876" y="55384"/>
                </a:lnTo>
                <a:lnTo>
                  <a:pt x="876" y="174078"/>
                </a:lnTo>
                <a:lnTo>
                  <a:pt x="32308" y="174078"/>
                </a:lnTo>
                <a:lnTo>
                  <a:pt x="32308" y="55384"/>
                </a:lnTo>
                <a:close/>
              </a:path>
              <a:path w="474345" h="177165">
                <a:moveTo>
                  <a:pt x="33147" y="2400"/>
                </a:moveTo>
                <a:lnTo>
                  <a:pt x="0" y="2400"/>
                </a:lnTo>
                <a:lnTo>
                  <a:pt x="0" y="35382"/>
                </a:lnTo>
                <a:lnTo>
                  <a:pt x="33147" y="35382"/>
                </a:lnTo>
                <a:lnTo>
                  <a:pt x="33147" y="2400"/>
                </a:lnTo>
                <a:close/>
              </a:path>
              <a:path w="474345" h="177165">
                <a:moveTo>
                  <a:pt x="169265" y="174117"/>
                </a:moveTo>
                <a:lnTo>
                  <a:pt x="169176" y="105371"/>
                </a:lnTo>
                <a:lnTo>
                  <a:pt x="156121" y="67094"/>
                </a:lnTo>
                <a:lnTo>
                  <a:pt x="119557" y="52984"/>
                </a:lnTo>
                <a:lnTo>
                  <a:pt x="112039" y="52984"/>
                </a:lnTo>
                <a:lnTo>
                  <a:pt x="105130" y="54533"/>
                </a:lnTo>
                <a:lnTo>
                  <a:pt x="92748" y="60579"/>
                </a:lnTo>
                <a:lnTo>
                  <a:pt x="87490" y="64858"/>
                </a:lnTo>
                <a:lnTo>
                  <a:pt x="81572" y="72415"/>
                </a:lnTo>
                <a:lnTo>
                  <a:pt x="81572" y="55422"/>
                </a:lnTo>
                <a:lnTo>
                  <a:pt x="50634" y="55422"/>
                </a:lnTo>
                <a:lnTo>
                  <a:pt x="50634" y="174117"/>
                </a:lnTo>
                <a:lnTo>
                  <a:pt x="81851" y="174117"/>
                </a:lnTo>
                <a:lnTo>
                  <a:pt x="81851" y="110871"/>
                </a:lnTo>
                <a:lnTo>
                  <a:pt x="81902" y="115265"/>
                </a:lnTo>
                <a:lnTo>
                  <a:pt x="102425" y="80086"/>
                </a:lnTo>
                <a:lnTo>
                  <a:pt x="119227" y="80086"/>
                </a:lnTo>
                <a:lnTo>
                  <a:pt x="126136" y="82842"/>
                </a:lnTo>
                <a:lnTo>
                  <a:pt x="135229" y="93675"/>
                </a:lnTo>
                <a:lnTo>
                  <a:pt x="137515" y="101320"/>
                </a:lnTo>
                <a:lnTo>
                  <a:pt x="137553" y="174117"/>
                </a:lnTo>
                <a:lnTo>
                  <a:pt x="169265" y="174117"/>
                </a:lnTo>
                <a:close/>
              </a:path>
              <a:path w="474345" h="177165">
                <a:moveTo>
                  <a:pt x="240639" y="55384"/>
                </a:moveTo>
                <a:lnTo>
                  <a:pt x="217893" y="55384"/>
                </a:lnTo>
                <a:lnTo>
                  <a:pt x="217893" y="9156"/>
                </a:lnTo>
                <a:lnTo>
                  <a:pt x="186461" y="9156"/>
                </a:lnTo>
                <a:lnTo>
                  <a:pt x="186461" y="133578"/>
                </a:lnTo>
                <a:lnTo>
                  <a:pt x="187312" y="141820"/>
                </a:lnTo>
                <a:lnTo>
                  <a:pt x="219062" y="174396"/>
                </a:lnTo>
                <a:lnTo>
                  <a:pt x="227139" y="175323"/>
                </a:lnTo>
                <a:lnTo>
                  <a:pt x="240639" y="175323"/>
                </a:lnTo>
                <a:lnTo>
                  <a:pt x="240639" y="146177"/>
                </a:lnTo>
                <a:lnTo>
                  <a:pt x="236016" y="146138"/>
                </a:lnTo>
                <a:lnTo>
                  <a:pt x="232194" y="145897"/>
                </a:lnTo>
                <a:lnTo>
                  <a:pt x="217893" y="128346"/>
                </a:lnTo>
                <a:lnTo>
                  <a:pt x="217893" y="82130"/>
                </a:lnTo>
                <a:lnTo>
                  <a:pt x="240639" y="82130"/>
                </a:lnTo>
                <a:lnTo>
                  <a:pt x="240639" y="55384"/>
                </a:lnTo>
                <a:close/>
              </a:path>
              <a:path w="474345" h="177165">
                <a:moveTo>
                  <a:pt x="372948" y="105994"/>
                </a:moveTo>
                <a:lnTo>
                  <a:pt x="372478" y="103593"/>
                </a:lnTo>
                <a:lnTo>
                  <a:pt x="371398" y="97917"/>
                </a:lnTo>
                <a:lnTo>
                  <a:pt x="365379" y="83121"/>
                </a:lnTo>
                <a:lnTo>
                  <a:pt x="363181" y="79730"/>
                </a:lnTo>
                <a:lnTo>
                  <a:pt x="361111" y="76530"/>
                </a:lnTo>
                <a:lnTo>
                  <a:pt x="350354" y="65328"/>
                </a:lnTo>
                <a:lnTo>
                  <a:pt x="343801" y="60896"/>
                </a:lnTo>
                <a:lnTo>
                  <a:pt x="342798" y="60490"/>
                </a:lnTo>
                <a:lnTo>
                  <a:pt x="342798" y="103555"/>
                </a:lnTo>
                <a:lnTo>
                  <a:pt x="279501" y="103593"/>
                </a:lnTo>
                <a:lnTo>
                  <a:pt x="281406" y="96202"/>
                </a:lnTo>
                <a:lnTo>
                  <a:pt x="287210" y="88404"/>
                </a:lnTo>
                <a:lnTo>
                  <a:pt x="297065" y="82232"/>
                </a:lnTo>
                <a:lnTo>
                  <a:pt x="311124" y="79730"/>
                </a:lnTo>
                <a:lnTo>
                  <a:pt x="325208" y="82232"/>
                </a:lnTo>
                <a:lnTo>
                  <a:pt x="335089" y="88404"/>
                </a:lnTo>
                <a:lnTo>
                  <a:pt x="340893" y="96177"/>
                </a:lnTo>
                <a:lnTo>
                  <a:pt x="342798" y="103555"/>
                </a:lnTo>
                <a:lnTo>
                  <a:pt x="342798" y="60490"/>
                </a:lnTo>
                <a:lnTo>
                  <a:pt x="311327" y="53022"/>
                </a:lnTo>
                <a:lnTo>
                  <a:pt x="302768" y="53022"/>
                </a:lnTo>
                <a:lnTo>
                  <a:pt x="261861" y="76606"/>
                </a:lnTo>
                <a:lnTo>
                  <a:pt x="249237" y="123304"/>
                </a:lnTo>
                <a:lnTo>
                  <a:pt x="250812" y="131419"/>
                </a:lnTo>
                <a:lnTo>
                  <a:pt x="272262" y="164007"/>
                </a:lnTo>
                <a:lnTo>
                  <a:pt x="312293" y="176555"/>
                </a:lnTo>
                <a:lnTo>
                  <a:pt x="330415" y="174510"/>
                </a:lnTo>
                <a:lnTo>
                  <a:pt x="345097" y="169138"/>
                </a:lnTo>
                <a:lnTo>
                  <a:pt x="356641" y="161645"/>
                </a:lnTo>
                <a:lnTo>
                  <a:pt x="365379" y="153250"/>
                </a:lnTo>
                <a:lnTo>
                  <a:pt x="360273" y="149377"/>
                </a:lnTo>
                <a:lnTo>
                  <a:pt x="342760" y="136105"/>
                </a:lnTo>
                <a:lnTo>
                  <a:pt x="338010" y="140550"/>
                </a:lnTo>
                <a:lnTo>
                  <a:pt x="331152" y="144856"/>
                </a:lnTo>
                <a:lnTo>
                  <a:pt x="322554" y="148094"/>
                </a:lnTo>
                <a:lnTo>
                  <a:pt x="312534" y="149377"/>
                </a:lnTo>
                <a:lnTo>
                  <a:pt x="303657" y="149377"/>
                </a:lnTo>
                <a:lnTo>
                  <a:pt x="296379" y="147332"/>
                </a:lnTo>
                <a:lnTo>
                  <a:pt x="285292" y="139255"/>
                </a:lnTo>
                <a:lnTo>
                  <a:pt x="281470" y="133743"/>
                </a:lnTo>
                <a:lnTo>
                  <a:pt x="279171" y="125704"/>
                </a:lnTo>
                <a:lnTo>
                  <a:pt x="372948" y="125704"/>
                </a:lnTo>
                <a:lnTo>
                  <a:pt x="372948" y="105994"/>
                </a:lnTo>
                <a:close/>
              </a:path>
              <a:path w="474345" h="177165">
                <a:moveTo>
                  <a:pt x="420763" y="0"/>
                </a:moveTo>
                <a:lnTo>
                  <a:pt x="389343" y="0"/>
                </a:lnTo>
                <a:lnTo>
                  <a:pt x="389343" y="174078"/>
                </a:lnTo>
                <a:lnTo>
                  <a:pt x="420763" y="174078"/>
                </a:lnTo>
                <a:lnTo>
                  <a:pt x="420763" y="0"/>
                </a:lnTo>
                <a:close/>
              </a:path>
              <a:path w="474345" h="177165">
                <a:moveTo>
                  <a:pt x="464616" y="166446"/>
                </a:moveTo>
                <a:lnTo>
                  <a:pt x="461086" y="160286"/>
                </a:lnTo>
                <a:lnTo>
                  <a:pt x="460819" y="159804"/>
                </a:lnTo>
                <a:lnTo>
                  <a:pt x="461721" y="159448"/>
                </a:lnTo>
                <a:lnTo>
                  <a:pt x="462457" y="158889"/>
                </a:lnTo>
                <a:lnTo>
                  <a:pt x="463156" y="157975"/>
                </a:lnTo>
                <a:lnTo>
                  <a:pt x="463677" y="157289"/>
                </a:lnTo>
                <a:lnTo>
                  <a:pt x="464007" y="156286"/>
                </a:lnTo>
                <a:lnTo>
                  <a:pt x="463994" y="154089"/>
                </a:lnTo>
                <a:lnTo>
                  <a:pt x="463804" y="153250"/>
                </a:lnTo>
                <a:lnTo>
                  <a:pt x="463207" y="152298"/>
                </a:lnTo>
                <a:lnTo>
                  <a:pt x="462838" y="151650"/>
                </a:lnTo>
                <a:lnTo>
                  <a:pt x="462191" y="151015"/>
                </a:lnTo>
                <a:lnTo>
                  <a:pt x="461391" y="150609"/>
                </a:lnTo>
                <a:lnTo>
                  <a:pt x="461391" y="155689"/>
                </a:lnTo>
                <a:lnTo>
                  <a:pt x="461251" y="156171"/>
                </a:lnTo>
                <a:lnTo>
                  <a:pt x="460781" y="157010"/>
                </a:lnTo>
                <a:lnTo>
                  <a:pt x="460476" y="157365"/>
                </a:lnTo>
                <a:lnTo>
                  <a:pt x="459574" y="157848"/>
                </a:lnTo>
                <a:lnTo>
                  <a:pt x="459105" y="157975"/>
                </a:lnTo>
                <a:lnTo>
                  <a:pt x="454228" y="157975"/>
                </a:lnTo>
                <a:lnTo>
                  <a:pt x="454228" y="152298"/>
                </a:lnTo>
                <a:lnTo>
                  <a:pt x="459105" y="152298"/>
                </a:lnTo>
                <a:lnTo>
                  <a:pt x="461391" y="155689"/>
                </a:lnTo>
                <a:lnTo>
                  <a:pt x="461391" y="150609"/>
                </a:lnTo>
                <a:lnTo>
                  <a:pt x="460514" y="150139"/>
                </a:lnTo>
                <a:lnTo>
                  <a:pt x="459574" y="149898"/>
                </a:lnTo>
                <a:lnTo>
                  <a:pt x="458533" y="149898"/>
                </a:lnTo>
                <a:lnTo>
                  <a:pt x="451612" y="149860"/>
                </a:lnTo>
                <a:lnTo>
                  <a:pt x="451612" y="166446"/>
                </a:lnTo>
                <a:lnTo>
                  <a:pt x="454228" y="166446"/>
                </a:lnTo>
                <a:lnTo>
                  <a:pt x="454228" y="160286"/>
                </a:lnTo>
                <a:lnTo>
                  <a:pt x="458165" y="160286"/>
                </a:lnTo>
                <a:lnTo>
                  <a:pt x="461619" y="166446"/>
                </a:lnTo>
                <a:lnTo>
                  <a:pt x="464616" y="166446"/>
                </a:lnTo>
                <a:close/>
              </a:path>
              <a:path w="474345" h="177165">
                <a:moveTo>
                  <a:pt x="473951" y="149059"/>
                </a:moveTo>
                <a:lnTo>
                  <a:pt x="471601" y="146723"/>
                </a:lnTo>
                <a:lnTo>
                  <a:pt x="471601" y="150368"/>
                </a:lnTo>
                <a:lnTo>
                  <a:pt x="471601" y="166052"/>
                </a:lnTo>
                <a:lnTo>
                  <a:pt x="465150" y="172440"/>
                </a:lnTo>
                <a:lnTo>
                  <a:pt x="449427" y="172440"/>
                </a:lnTo>
                <a:lnTo>
                  <a:pt x="442976" y="166052"/>
                </a:lnTo>
                <a:lnTo>
                  <a:pt x="442976" y="150368"/>
                </a:lnTo>
                <a:lnTo>
                  <a:pt x="449427" y="143979"/>
                </a:lnTo>
                <a:lnTo>
                  <a:pt x="465150" y="143979"/>
                </a:lnTo>
                <a:lnTo>
                  <a:pt x="471601" y="150368"/>
                </a:lnTo>
                <a:lnTo>
                  <a:pt x="471601" y="146723"/>
                </a:lnTo>
                <a:lnTo>
                  <a:pt x="468858" y="143979"/>
                </a:lnTo>
                <a:lnTo>
                  <a:pt x="466496" y="141617"/>
                </a:lnTo>
                <a:lnTo>
                  <a:pt x="448081" y="141617"/>
                </a:lnTo>
                <a:lnTo>
                  <a:pt x="440626" y="149059"/>
                </a:lnTo>
                <a:lnTo>
                  <a:pt x="440626" y="167360"/>
                </a:lnTo>
                <a:lnTo>
                  <a:pt x="448081" y="174802"/>
                </a:lnTo>
                <a:lnTo>
                  <a:pt x="466496" y="174802"/>
                </a:lnTo>
                <a:lnTo>
                  <a:pt x="468858" y="172440"/>
                </a:lnTo>
                <a:lnTo>
                  <a:pt x="473951" y="167360"/>
                </a:lnTo>
                <a:lnTo>
                  <a:pt x="473951" y="1490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10" y="286258"/>
            <a:ext cx="111365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906" y="1141171"/>
            <a:ext cx="11048187" cy="352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mailto:mentor@fice.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49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6072" y="0"/>
            <a:ext cx="4323715" cy="6393180"/>
            <a:chOff x="576072" y="0"/>
            <a:chExt cx="4323715" cy="6393180"/>
          </a:xfrm>
        </p:grpSpPr>
        <p:sp>
          <p:nvSpPr>
            <p:cNvPr id="4" name="object 4"/>
            <p:cNvSpPr/>
            <p:nvPr/>
          </p:nvSpPr>
          <p:spPr>
            <a:xfrm>
              <a:off x="861060" y="0"/>
              <a:ext cx="4038600" cy="5998845"/>
            </a:xfrm>
            <a:custGeom>
              <a:avLst/>
              <a:gdLst/>
              <a:ahLst/>
              <a:cxnLst/>
              <a:rect l="l" t="t" r="r" b="b"/>
              <a:pathLst>
                <a:path w="4038600" h="5998845">
                  <a:moveTo>
                    <a:pt x="4038600" y="0"/>
                  </a:moveTo>
                  <a:lnTo>
                    <a:pt x="608076" y="0"/>
                  </a:lnTo>
                  <a:lnTo>
                    <a:pt x="608076" y="5390388"/>
                  </a:lnTo>
                  <a:lnTo>
                    <a:pt x="0" y="5390388"/>
                  </a:lnTo>
                  <a:lnTo>
                    <a:pt x="0" y="5998464"/>
                  </a:lnTo>
                  <a:lnTo>
                    <a:pt x="608076" y="5998464"/>
                  </a:lnTo>
                  <a:lnTo>
                    <a:pt x="608076" y="5393436"/>
                  </a:lnTo>
                  <a:lnTo>
                    <a:pt x="4038600" y="5393436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072" y="5108447"/>
              <a:ext cx="287020" cy="281940"/>
            </a:xfrm>
            <a:custGeom>
              <a:avLst/>
              <a:gdLst/>
              <a:ahLst/>
              <a:cxnLst/>
              <a:rect l="l" t="t" r="r" b="b"/>
              <a:pathLst>
                <a:path w="287019" h="281939">
                  <a:moveTo>
                    <a:pt x="286512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86512" y="28193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60" y="495300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>
                  <a:moveTo>
                    <a:pt x="156972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156972" y="15697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9136" y="600151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B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0660" y="5995415"/>
              <a:ext cx="939165" cy="398145"/>
            </a:xfrm>
            <a:custGeom>
              <a:avLst/>
              <a:gdLst/>
              <a:ahLst/>
              <a:cxnLst/>
              <a:rect l="l" t="t" r="r" b="b"/>
              <a:pathLst>
                <a:path w="939164" h="398145">
                  <a:moveTo>
                    <a:pt x="70231" y="124752"/>
                  </a:moveTo>
                  <a:lnTo>
                    <a:pt x="0" y="124752"/>
                  </a:lnTo>
                  <a:lnTo>
                    <a:pt x="0" y="392176"/>
                  </a:lnTo>
                  <a:lnTo>
                    <a:pt x="70231" y="392176"/>
                  </a:lnTo>
                  <a:lnTo>
                    <a:pt x="70231" y="124752"/>
                  </a:lnTo>
                  <a:close/>
                </a:path>
                <a:path w="939164" h="398145">
                  <a:moveTo>
                    <a:pt x="485266" y="20624"/>
                  </a:moveTo>
                  <a:lnTo>
                    <a:pt x="414909" y="20624"/>
                  </a:lnTo>
                  <a:lnTo>
                    <a:pt x="414909" y="279133"/>
                  </a:lnTo>
                  <a:lnTo>
                    <a:pt x="418123" y="322485"/>
                  </a:lnTo>
                  <a:lnTo>
                    <a:pt x="433197" y="362494"/>
                  </a:lnTo>
                  <a:lnTo>
                    <a:pt x="463563" y="385633"/>
                  </a:lnTo>
                  <a:lnTo>
                    <a:pt x="511855" y="394586"/>
                  </a:lnTo>
                  <a:lnTo>
                    <a:pt x="527304" y="394970"/>
                  </a:lnTo>
                  <a:lnTo>
                    <a:pt x="536066" y="394970"/>
                  </a:lnTo>
                  <a:lnTo>
                    <a:pt x="536066" y="329311"/>
                  </a:lnTo>
                  <a:lnTo>
                    <a:pt x="528669" y="329158"/>
                  </a:lnTo>
                  <a:lnTo>
                    <a:pt x="521938" y="328836"/>
                  </a:lnTo>
                  <a:lnTo>
                    <a:pt x="487934" y="311289"/>
                  </a:lnTo>
                  <a:lnTo>
                    <a:pt x="485266" y="185013"/>
                  </a:lnTo>
                  <a:lnTo>
                    <a:pt x="536066" y="185013"/>
                  </a:lnTo>
                  <a:lnTo>
                    <a:pt x="536066" y="124752"/>
                  </a:lnTo>
                  <a:lnTo>
                    <a:pt x="485266" y="124752"/>
                  </a:lnTo>
                  <a:lnTo>
                    <a:pt x="485266" y="20624"/>
                  </a:lnTo>
                  <a:close/>
                </a:path>
                <a:path w="939164" h="398145">
                  <a:moveTo>
                    <a:pt x="938784" y="0"/>
                  </a:moveTo>
                  <a:lnTo>
                    <a:pt x="868553" y="0"/>
                  </a:lnTo>
                  <a:lnTo>
                    <a:pt x="868553" y="392176"/>
                  </a:lnTo>
                  <a:lnTo>
                    <a:pt x="938784" y="392176"/>
                  </a:lnTo>
                  <a:lnTo>
                    <a:pt x="938784" y="0"/>
                  </a:lnTo>
                  <a:close/>
                </a:path>
                <a:path w="939164" h="398145">
                  <a:moveTo>
                    <a:pt x="180466" y="124841"/>
                  </a:moveTo>
                  <a:lnTo>
                    <a:pt x="111252" y="124841"/>
                  </a:lnTo>
                  <a:lnTo>
                    <a:pt x="111252" y="392264"/>
                  </a:lnTo>
                  <a:lnTo>
                    <a:pt x="181102" y="392264"/>
                  </a:lnTo>
                  <a:lnTo>
                    <a:pt x="181102" y="249770"/>
                  </a:lnTo>
                  <a:lnTo>
                    <a:pt x="181704" y="249770"/>
                  </a:lnTo>
                  <a:lnTo>
                    <a:pt x="192105" y="209603"/>
                  </a:lnTo>
                  <a:lnTo>
                    <a:pt x="231828" y="181613"/>
                  </a:lnTo>
                  <a:lnTo>
                    <a:pt x="244347" y="180416"/>
                  </a:lnTo>
                  <a:lnTo>
                    <a:pt x="365166" y="180416"/>
                  </a:lnTo>
                  <a:lnTo>
                    <a:pt x="359943" y="168625"/>
                  </a:lnTo>
                  <a:lnTo>
                    <a:pt x="355895" y="163118"/>
                  </a:lnTo>
                  <a:lnTo>
                    <a:pt x="180466" y="163118"/>
                  </a:lnTo>
                  <a:lnTo>
                    <a:pt x="180466" y="124841"/>
                  </a:lnTo>
                  <a:close/>
                </a:path>
                <a:path w="939164" h="398145">
                  <a:moveTo>
                    <a:pt x="365166" y="180416"/>
                  </a:moveTo>
                  <a:lnTo>
                    <a:pt x="244347" y="180416"/>
                  </a:lnTo>
                  <a:lnTo>
                    <a:pt x="258657" y="181579"/>
                  </a:lnTo>
                  <a:lnTo>
                    <a:pt x="271097" y="185064"/>
                  </a:lnTo>
                  <a:lnTo>
                    <a:pt x="301704" y="220884"/>
                  </a:lnTo>
                  <a:lnTo>
                    <a:pt x="305562" y="392264"/>
                  </a:lnTo>
                  <a:lnTo>
                    <a:pt x="376428" y="392264"/>
                  </a:lnTo>
                  <a:lnTo>
                    <a:pt x="376428" y="240411"/>
                  </a:lnTo>
                  <a:lnTo>
                    <a:pt x="374648" y="213348"/>
                  </a:lnTo>
                  <a:lnTo>
                    <a:pt x="369141" y="189390"/>
                  </a:lnTo>
                  <a:lnTo>
                    <a:pt x="365166" y="180416"/>
                  </a:lnTo>
                  <a:close/>
                </a:path>
                <a:path w="939164" h="398145">
                  <a:moveTo>
                    <a:pt x="181704" y="249770"/>
                  </a:moveTo>
                  <a:lnTo>
                    <a:pt x="181102" y="249770"/>
                  </a:lnTo>
                  <a:lnTo>
                    <a:pt x="181102" y="256438"/>
                  </a:lnTo>
                  <a:lnTo>
                    <a:pt x="181704" y="249770"/>
                  </a:lnTo>
                  <a:close/>
                </a:path>
                <a:path w="939164" h="398145">
                  <a:moveTo>
                    <a:pt x="265303" y="119341"/>
                  </a:moveTo>
                  <a:lnTo>
                    <a:pt x="219202" y="129616"/>
                  </a:lnTo>
                  <a:lnTo>
                    <a:pt x="184277" y="158165"/>
                  </a:lnTo>
                  <a:lnTo>
                    <a:pt x="180466" y="163118"/>
                  </a:lnTo>
                  <a:lnTo>
                    <a:pt x="355895" y="163118"/>
                  </a:lnTo>
                  <a:lnTo>
                    <a:pt x="311959" y="127336"/>
                  </a:lnTo>
                  <a:lnTo>
                    <a:pt x="265303" y="119341"/>
                  </a:lnTo>
                  <a:close/>
                </a:path>
                <a:path w="939164" h="398145">
                  <a:moveTo>
                    <a:pt x="694054" y="119443"/>
                  </a:moveTo>
                  <a:lnTo>
                    <a:pt x="652799" y="125631"/>
                  </a:lnTo>
                  <a:lnTo>
                    <a:pt x="616299" y="143363"/>
                  </a:lnTo>
                  <a:lnTo>
                    <a:pt x="587081" y="169920"/>
                  </a:lnTo>
                  <a:lnTo>
                    <a:pt x="566292" y="204292"/>
                  </a:lnTo>
                  <a:lnTo>
                    <a:pt x="555934" y="244390"/>
                  </a:lnTo>
                  <a:lnTo>
                    <a:pt x="555244" y="258597"/>
                  </a:lnTo>
                  <a:lnTo>
                    <a:pt x="555906" y="272812"/>
                  </a:lnTo>
                  <a:lnTo>
                    <a:pt x="565658" y="312915"/>
                  </a:lnTo>
                  <a:lnTo>
                    <a:pt x="585874" y="347280"/>
                  </a:lnTo>
                  <a:lnTo>
                    <a:pt x="614934" y="373837"/>
                  </a:lnTo>
                  <a:lnTo>
                    <a:pt x="652440" y="391570"/>
                  </a:lnTo>
                  <a:lnTo>
                    <a:pt x="696214" y="397764"/>
                  </a:lnTo>
                  <a:lnTo>
                    <a:pt x="736770" y="393130"/>
                  </a:lnTo>
                  <a:lnTo>
                    <a:pt x="769588" y="381031"/>
                  </a:lnTo>
                  <a:lnTo>
                    <a:pt x="795404" y="364170"/>
                  </a:lnTo>
                  <a:lnTo>
                    <a:pt x="814959" y="345249"/>
                  </a:lnTo>
                  <a:lnTo>
                    <a:pt x="803527" y="336511"/>
                  </a:lnTo>
                  <a:lnTo>
                    <a:pt x="696848" y="336511"/>
                  </a:lnTo>
                  <a:lnTo>
                    <a:pt x="682589" y="335651"/>
                  </a:lnTo>
                  <a:lnTo>
                    <a:pt x="639740" y="315378"/>
                  </a:lnTo>
                  <a:lnTo>
                    <a:pt x="622172" y="283197"/>
                  </a:lnTo>
                  <a:lnTo>
                    <a:pt x="831850" y="283197"/>
                  </a:lnTo>
                  <a:lnTo>
                    <a:pt x="831850" y="257975"/>
                  </a:lnTo>
                  <a:lnTo>
                    <a:pt x="831209" y="243777"/>
                  </a:lnTo>
                  <a:lnTo>
                    <a:pt x="829763" y="233375"/>
                  </a:lnTo>
                  <a:lnTo>
                    <a:pt x="622935" y="233375"/>
                  </a:lnTo>
                  <a:lnTo>
                    <a:pt x="627183" y="216727"/>
                  </a:lnTo>
                  <a:lnTo>
                    <a:pt x="640159" y="199159"/>
                  </a:lnTo>
                  <a:lnTo>
                    <a:pt x="662207" y="185256"/>
                  </a:lnTo>
                  <a:lnTo>
                    <a:pt x="693673" y="179603"/>
                  </a:lnTo>
                  <a:lnTo>
                    <a:pt x="809006" y="179603"/>
                  </a:lnTo>
                  <a:lnTo>
                    <a:pt x="801937" y="169664"/>
                  </a:lnTo>
                  <a:lnTo>
                    <a:pt x="773414" y="142879"/>
                  </a:lnTo>
                  <a:lnTo>
                    <a:pt x="736988" y="125476"/>
                  </a:lnTo>
                  <a:lnTo>
                    <a:pt x="709001" y="120116"/>
                  </a:lnTo>
                  <a:lnTo>
                    <a:pt x="694054" y="119443"/>
                  </a:lnTo>
                  <a:close/>
                </a:path>
                <a:path w="939164" h="398145">
                  <a:moveTo>
                    <a:pt x="764413" y="306616"/>
                  </a:moveTo>
                  <a:lnTo>
                    <a:pt x="753802" y="316645"/>
                  </a:lnTo>
                  <a:lnTo>
                    <a:pt x="738489" y="326326"/>
                  </a:lnTo>
                  <a:lnTo>
                    <a:pt x="719246" y="333626"/>
                  </a:lnTo>
                  <a:lnTo>
                    <a:pt x="696848" y="336511"/>
                  </a:lnTo>
                  <a:lnTo>
                    <a:pt x="803527" y="336511"/>
                  </a:lnTo>
                  <a:lnTo>
                    <a:pt x="764413" y="306616"/>
                  </a:lnTo>
                  <a:close/>
                </a:path>
                <a:path w="939164" h="398145">
                  <a:moveTo>
                    <a:pt x="809006" y="179603"/>
                  </a:moveTo>
                  <a:lnTo>
                    <a:pt x="693673" y="179603"/>
                  </a:lnTo>
                  <a:lnTo>
                    <a:pt x="725162" y="185256"/>
                  </a:lnTo>
                  <a:lnTo>
                    <a:pt x="747188" y="199115"/>
                  </a:lnTo>
                  <a:lnTo>
                    <a:pt x="760164" y="216652"/>
                  </a:lnTo>
                  <a:lnTo>
                    <a:pt x="764413" y="233286"/>
                  </a:lnTo>
                  <a:lnTo>
                    <a:pt x="622935" y="233375"/>
                  </a:lnTo>
                  <a:lnTo>
                    <a:pt x="829763" y="233375"/>
                  </a:lnTo>
                  <a:lnTo>
                    <a:pt x="816121" y="191772"/>
                  </a:lnTo>
                  <a:lnTo>
                    <a:pt x="809529" y="180338"/>
                  </a:lnTo>
                  <a:lnTo>
                    <a:pt x="809006" y="179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9" y="6313932"/>
              <a:ext cx="74676" cy="7467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83155" y="3392170"/>
            <a:ext cx="7641590" cy="21977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100"/>
              </a:spcBef>
            </a:pPr>
            <a:r>
              <a:rPr sz="7500" spc="3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r>
              <a:rPr sz="75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0" spc="16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75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0" spc="5" dirty="0">
                <a:solidFill>
                  <a:srgbClr val="FFFFFF"/>
                </a:solidFill>
                <a:latin typeface="Tahoma"/>
                <a:cs typeface="Tahoma"/>
              </a:rPr>
              <a:t>Training </a:t>
            </a:r>
            <a:r>
              <a:rPr sz="7500" spc="-2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0" spc="65" dirty="0">
                <a:solidFill>
                  <a:srgbClr val="FFFFFF"/>
                </a:solidFill>
                <a:latin typeface="Tahoma"/>
                <a:cs typeface="Tahoma"/>
              </a:rPr>
              <a:t>Neural</a:t>
            </a:r>
            <a:r>
              <a:rPr sz="7500" spc="-5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0" spc="75" dirty="0">
                <a:solidFill>
                  <a:srgbClr val="FFFFFF"/>
                </a:solidFill>
                <a:latin typeface="Tahoma"/>
                <a:cs typeface="Tahoma"/>
              </a:rPr>
              <a:t>Nets</a:t>
            </a:r>
            <a:endParaRPr sz="7500">
              <a:latin typeface="Tahoma"/>
              <a:cs typeface="Tahoma"/>
            </a:endParaRPr>
          </a:p>
        </p:txBody>
      </p:sp>
      <p:pic>
        <p:nvPicPr>
          <p:cNvPr id="11" name="Picture 2" descr="FICE Education - Center for Education Innov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0" b="29889"/>
          <a:stretch/>
        </p:blipFill>
        <p:spPr bwMode="auto">
          <a:xfrm>
            <a:off x="8686799" y="5745572"/>
            <a:ext cx="1710581" cy="6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6297929" y="5271642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4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97929" y="5097017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4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4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49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4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7929" y="5097017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4" h="1135379">
                  <a:moveTo>
                    <a:pt x="3118104" y="174624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49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4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4"/>
                  </a:lnTo>
                  <a:close/>
                </a:path>
                <a:path w="3118484" h="1135379">
                  <a:moveTo>
                    <a:pt x="3118104" y="174624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4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7929" y="441820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4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30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5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30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7929" y="424357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4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97929" y="424357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4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4" h="1135379">
                  <a:moveTo>
                    <a:pt x="3118104" y="174625"/>
                  </a:moveTo>
                  <a:lnTo>
                    <a:pt x="3118104" y="960755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5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573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/>
              <a:t>F</a:t>
            </a:r>
            <a:r>
              <a:rPr spc="15" dirty="0"/>
              <a:t>ee</a:t>
            </a:r>
            <a:r>
              <a:rPr spc="175" dirty="0"/>
              <a:t>d</a:t>
            </a:r>
            <a:r>
              <a:rPr spc="30" dirty="0"/>
              <a:t>f</a:t>
            </a:r>
            <a:r>
              <a:rPr spc="155" dirty="0"/>
              <a:t>o</a:t>
            </a:r>
            <a:r>
              <a:rPr spc="20" dirty="0"/>
              <a:t>r</a:t>
            </a:r>
            <a:r>
              <a:rPr spc="-45" dirty="0"/>
              <a:t>w</a:t>
            </a:r>
            <a:r>
              <a:rPr spc="-50" dirty="0"/>
              <a:t>a</a:t>
            </a:r>
            <a:r>
              <a:rPr spc="20" dirty="0"/>
              <a:t>r</a:t>
            </a:r>
            <a:r>
              <a:rPr spc="200" dirty="0"/>
              <a:t>d</a:t>
            </a:r>
            <a:r>
              <a:rPr spc="-315" dirty="0"/>
              <a:t> 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50" dirty="0"/>
              <a:t>u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190" dirty="0"/>
              <a:t>l</a:t>
            </a:r>
            <a:r>
              <a:rPr spc="-320" dirty="0"/>
              <a:t> 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25" dirty="0"/>
              <a:t>t</a:t>
            </a:r>
            <a:r>
              <a:rPr spc="-45" dirty="0"/>
              <a:t>w</a:t>
            </a:r>
            <a:r>
              <a:rPr spc="155" dirty="0"/>
              <a:t>o</a:t>
            </a:r>
            <a:r>
              <a:rPr spc="20" dirty="0"/>
              <a:t>r</a:t>
            </a:r>
            <a:r>
              <a:rPr spc="105" dirty="0"/>
              <a:t>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52258" y="4588509"/>
            <a:ext cx="14071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84912" y="3372548"/>
            <a:ext cx="3144520" cy="1161415"/>
            <a:chOff x="6284912" y="3372548"/>
            <a:chExt cx="3144520" cy="1161415"/>
          </a:xfrm>
        </p:grpSpPr>
        <p:sp>
          <p:nvSpPr>
            <p:cNvPr id="12" name="object 12"/>
            <p:cNvSpPr/>
            <p:nvPr/>
          </p:nvSpPr>
          <p:spPr>
            <a:xfrm>
              <a:off x="6297929" y="3560190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4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30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5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30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7929" y="3385565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4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97929" y="3385565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4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4" h="1135379">
                  <a:moveTo>
                    <a:pt x="3118104" y="174625"/>
                  </a:moveTo>
                  <a:lnTo>
                    <a:pt x="3118104" y="960755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5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52258" y="3730244"/>
            <a:ext cx="1406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84912" y="1656524"/>
            <a:ext cx="3144520" cy="2019935"/>
            <a:chOff x="6284912" y="1656524"/>
            <a:chExt cx="3144520" cy="2019935"/>
          </a:xfrm>
        </p:grpSpPr>
        <p:sp>
          <p:nvSpPr>
            <p:cNvPr id="17" name="object 17"/>
            <p:cNvSpPr/>
            <p:nvPr/>
          </p:nvSpPr>
          <p:spPr>
            <a:xfrm>
              <a:off x="6297929" y="2702178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4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30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5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30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7929" y="2527553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4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7929" y="2527553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4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4" h="1135379">
                  <a:moveTo>
                    <a:pt x="3118104" y="174625"/>
                  </a:moveTo>
                  <a:lnTo>
                    <a:pt x="3118104" y="960755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5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97929" y="1844166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4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30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5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30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97929" y="1669541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4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7929" y="1669541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4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4" h="1135380">
                  <a:moveTo>
                    <a:pt x="3118104" y="174625"/>
                  </a:moveTo>
                  <a:lnTo>
                    <a:pt x="3118104" y="960755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5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52258" y="2013966"/>
            <a:ext cx="1407160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6800" y="1656524"/>
            <a:ext cx="2886710" cy="4589145"/>
            <a:chOff x="816800" y="1656524"/>
            <a:chExt cx="2886710" cy="4589145"/>
          </a:xfrm>
        </p:grpSpPr>
        <p:sp>
          <p:nvSpPr>
            <p:cNvPr id="25" name="object 25"/>
            <p:cNvSpPr/>
            <p:nvPr/>
          </p:nvSpPr>
          <p:spPr>
            <a:xfrm>
              <a:off x="829818" y="1841245"/>
              <a:ext cx="2860675" cy="4391660"/>
            </a:xfrm>
            <a:custGeom>
              <a:avLst/>
              <a:gdLst/>
              <a:ahLst/>
              <a:cxnLst/>
              <a:rect l="l" t="t" r="r" b="b"/>
              <a:pathLst>
                <a:path w="2860675" h="4391660">
                  <a:moveTo>
                    <a:pt x="2860547" y="0"/>
                  </a:moveTo>
                  <a:lnTo>
                    <a:pt x="2827560" y="36852"/>
                  </a:lnTo>
                  <a:lnTo>
                    <a:pt x="2787633" y="54300"/>
                  </a:lnTo>
                  <a:lnTo>
                    <a:pt x="2733249" y="70955"/>
                  </a:lnTo>
                  <a:lnTo>
                    <a:pt x="2665278" y="86712"/>
                  </a:lnTo>
                  <a:lnTo>
                    <a:pt x="2626471" y="94222"/>
                  </a:lnTo>
                  <a:lnTo>
                    <a:pt x="2584594" y="101467"/>
                  </a:lnTo>
                  <a:lnTo>
                    <a:pt x="2539757" y="108436"/>
                  </a:lnTo>
                  <a:lnTo>
                    <a:pt x="2492068" y="115115"/>
                  </a:lnTo>
                  <a:lnTo>
                    <a:pt x="2441638" y="121491"/>
                  </a:lnTo>
                  <a:lnTo>
                    <a:pt x="2388574" y="127550"/>
                  </a:lnTo>
                  <a:lnTo>
                    <a:pt x="2332987" y="133281"/>
                  </a:lnTo>
                  <a:lnTo>
                    <a:pt x="2274984" y="138668"/>
                  </a:lnTo>
                  <a:lnTo>
                    <a:pt x="2214675" y="143700"/>
                  </a:lnTo>
                  <a:lnTo>
                    <a:pt x="2152170" y="148364"/>
                  </a:lnTo>
                  <a:lnTo>
                    <a:pt x="2087576" y="152645"/>
                  </a:lnTo>
                  <a:lnTo>
                    <a:pt x="2021004" y="156532"/>
                  </a:lnTo>
                  <a:lnTo>
                    <a:pt x="1952562" y="160010"/>
                  </a:lnTo>
                  <a:lnTo>
                    <a:pt x="1882359" y="163067"/>
                  </a:lnTo>
                  <a:lnTo>
                    <a:pt x="1810504" y="165690"/>
                  </a:lnTo>
                  <a:lnTo>
                    <a:pt x="1737107" y="167866"/>
                  </a:lnTo>
                  <a:lnTo>
                    <a:pt x="1662277" y="169581"/>
                  </a:lnTo>
                  <a:lnTo>
                    <a:pt x="1586121" y="170822"/>
                  </a:lnTo>
                  <a:lnTo>
                    <a:pt x="1508751" y="171576"/>
                  </a:lnTo>
                  <a:lnTo>
                    <a:pt x="1430274" y="171830"/>
                  </a:lnTo>
                  <a:lnTo>
                    <a:pt x="1351796" y="171576"/>
                  </a:lnTo>
                  <a:lnTo>
                    <a:pt x="1274426" y="170822"/>
                  </a:lnTo>
                  <a:lnTo>
                    <a:pt x="1198270" y="169581"/>
                  </a:lnTo>
                  <a:lnTo>
                    <a:pt x="1123440" y="167866"/>
                  </a:lnTo>
                  <a:lnTo>
                    <a:pt x="1050043" y="165690"/>
                  </a:lnTo>
                  <a:lnTo>
                    <a:pt x="978188" y="163068"/>
                  </a:lnTo>
                  <a:lnTo>
                    <a:pt x="907985" y="160010"/>
                  </a:lnTo>
                  <a:lnTo>
                    <a:pt x="839543" y="156532"/>
                  </a:lnTo>
                  <a:lnTo>
                    <a:pt x="772971" y="152645"/>
                  </a:lnTo>
                  <a:lnTo>
                    <a:pt x="708377" y="148364"/>
                  </a:lnTo>
                  <a:lnTo>
                    <a:pt x="645872" y="143700"/>
                  </a:lnTo>
                  <a:lnTo>
                    <a:pt x="585563" y="138668"/>
                  </a:lnTo>
                  <a:lnTo>
                    <a:pt x="527560" y="133281"/>
                  </a:lnTo>
                  <a:lnTo>
                    <a:pt x="471973" y="127550"/>
                  </a:lnTo>
                  <a:lnTo>
                    <a:pt x="418909" y="121491"/>
                  </a:lnTo>
                  <a:lnTo>
                    <a:pt x="368479" y="115115"/>
                  </a:lnTo>
                  <a:lnTo>
                    <a:pt x="320790" y="108436"/>
                  </a:lnTo>
                  <a:lnTo>
                    <a:pt x="275953" y="101467"/>
                  </a:lnTo>
                  <a:lnTo>
                    <a:pt x="234076" y="94222"/>
                  </a:lnTo>
                  <a:lnTo>
                    <a:pt x="195269" y="86712"/>
                  </a:lnTo>
                  <a:lnTo>
                    <a:pt x="127298" y="70955"/>
                  </a:lnTo>
                  <a:lnTo>
                    <a:pt x="72914" y="54300"/>
                  </a:lnTo>
                  <a:lnTo>
                    <a:pt x="32987" y="36852"/>
                  </a:lnTo>
                  <a:lnTo>
                    <a:pt x="2116" y="9425"/>
                  </a:lnTo>
                  <a:lnTo>
                    <a:pt x="0" y="0"/>
                  </a:lnTo>
                  <a:lnTo>
                    <a:pt x="0" y="4219409"/>
                  </a:lnTo>
                  <a:lnTo>
                    <a:pt x="32987" y="4256250"/>
                  </a:lnTo>
                  <a:lnTo>
                    <a:pt x="72914" y="4273691"/>
                  </a:lnTo>
                  <a:lnTo>
                    <a:pt x="127298" y="4290338"/>
                  </a:lnTo>
                  <a:lnTo>
                    <a:pt x="195269" y="4306088"/>
                  </a:lnTo>
                  <a:lnTo>
                    <a:pt x="234076" y="4313593"/>
                  </a:lnTo>
                  <a:lnTo>
                    <a:pt x="275953" y="4320835"/>
                  </a:lnTo>
                  <a:lnTo>
                    <a:pt x="320790" y="4327800"/>
                  </a:lnTo>
                  <a:lnTo>
                    <a:pt x="368479" y="4334475"/>
                  </a:lnTo>
                  <a:lnTo>
                    <a:pt x="418909" y="4340847"/>
                  </a:lnTo>
                  <a:lnTo>
                    <a:pt x="471973" y="4346903"/>
                  </a:lnTo>
                  <a:lnTo>
                    <a:pt x="527560" y="4352629"/>
                  </a:lnTo>
                  <a:lnTo>
                    <a:pt x="585563" y="4358013"/>
                  </a:lnTo>
                  <a:lnTo>
                    <a:pt x="645872" y="4363042"/>
                  </a:lnTo>
                  <a:lnTo>
                    <a:pt x="708377" y="4367702"/>
                  </a:lnTo>
                  <a:lnTo>
                    <a:pt x="772971" y="4371981"/>
                  </a:lnTo>
                  <a:lnTo>
                    <a:pt x="839543" y="4375864"/>
                  </a:lnTo>
                  <a:lnTo>
                    <a:pt x="907985" y="4379340"/>
                  </a:lnTo>
                  <a:lnTo>
                    <a:pt x="978188" y="4382395"/>
                  </a:lnTo>
                  <a:lnTo>
                    <a:pt x="1050043" y="4385016"/>
                  </a:lnTo>
                  <a:lnTo>
                    <a:pt x="1123440" y="4387190"/>
                  </a:lnTo>
                  <a:lnTo>
                    <a:pt x="1198270" y="4388903"/>
                  </a:lnTo>
                  <a:lnTo>
                    <a:pt x="1274426" y="4390144"/>
                  </a:lnTo>
                  <a:lnTo>
                    <a:pt x="1351796" y="4390897"/>
                  </a:lnTo>
                  <a:lnTo>
                    <a:pt x="1430274" y="4391152"/>
                  </a:lnTo>
                  <a:lnTo>
                    <a:pt x="1508751" y="4390897"/>
                  </a:lnTo>
                  <a:lnTo>
                    <a:pt x="1586121" y="4390144"/>
                  </a:lnTo>
                  <a:lnTo>
                    <a:pt x="1662277" y="4388903"/>
                  </a:lnTo>
                  <a:lnTo>
                    <a:pt x="1737107" y="4387190"/>
                  </a:lnTo>
                  <a:lnTo>
                    <a:pt x="1810504" y="4385016"/>
                  </a:lnTo>
                  <a:lnTo>
                    <a:pt x="1882359" y="4382395"/>
                  </a:lnTo>
                  <a:lnTo>
                    <a:pt x="1952562" y="4379340"/>
                  </a:lnTo>
                  <a:lnTo>
                    <a:pt x="2021004" y="4375864"/>
                  </a:lnTo>
                  <a:lnTo>
                    <a:pt x="2087576" y="4371981"/>
                  </a:lnTo>
                  <a:lnTo>
                    <a:pt x="2152170" y="4367702"/>
                  </a:lnTo>
                  <a:lnTo>
                    <a:pt x="2214675" y="4363042"/>
                  </a:lnTo>
                  <a:lnTo>
                    <a:pt x="2274984" y="4358013"/>
                  </a:lnTo>
                  <a:lnTo>
                    <a:pt x="2332987" y="4352629"/>
                  </a:lnTo>
                  <a:lnTo>
                    <a:pt x="2388574" y="4346903"/>
                  </a:lnTo>
                  <a:lnTo>
                    <a:pt x="2441638" y="4340847"/>
                  </a:lnTo>
                  <a:lnTo>
                    <a:pt x="2492068" y="4334475"/>
                  </a:lnTo>
                  <a:lnTo>
                    <a:pt x="2539757" y="4327800"/>
                  </a:lnTo>
                  <a:lnTo>
                    <a:pt x="2584594" y="4320835"/>
                  </a:lnTo>
                  <a:lnTo>
                    <a:pt x="2626471" y="4313593"/>
                  </a:lnTo>
                  <a:lnTo>
                    <a:pt x="2665278" y="4306088"/>
                  </a:lnTo>
                  <a:lnTo>
                    <a:pt x="2733249" y="4290338"/>
                  </a:lnTo>
                  <a:lnTo>
                    <a:pt x="2787633" y="4273691"/>
                  </a:lnTo>
                  <a:lnTo>
                    <a:pt x="2827560" y="4256250"/>
                  </a:lnTo>
                  <a:lnTo>
                    <a:pt x="2858431" y="4228832"/>
                  </a:lnTo>
                  <a:lnTo>
                    <a:pt x="2860547" y="4219409"/>
                  </a:lnTo>
                  <a:lnTo>
                    <a:pt x="2860547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8" y="1669541"/>
              <a:ext cx="2860675" cy="343535"/>
            </a:xfrm>
            <a:custGeom>
              <a:avLst/>
              <a:gdLst/>
              <a:ahLst/>
              <a:cxnLst/>
              <a:rect l="l" t="t" r="r" b="b"/>
              <a:pathLst>
                <a:path w="2860675" h="343535">
                  <a:moveTo>
                    <a:pt x="1430274" y="0"/>
                  </a:moveTo>
                  <a:lnTo>
                    <a:pt x="1351796" y="253"/>
                  </a:lnTo>
                  <a:lnTo>
                    <a:pt x="1274426" y="1007"/>
                  </a:lnTo>
                  <a:lnTo>
                    <a:pt x="1198270" y="2246"/>
                  </a:lnTo>
                  <a:lnTo>
                    <a:pt x="1123440" y="3958"/>
                  </a:lnTo>
                  <a:lnTo>
                    <a:pt x="1050043" y="6130"/>
                  </a:lnTo>
                  <a:lnTo>
                    <a:pt x="978188" y="8749"/>
                  </a:lnTo>
                  <a:lnTo>
                    <a:pt x="907985" y="11802"/>
                  </a:lnTo>
                  <a:lnTo>
                    <a:pt x="839543" y="15276"/>
                  </a:lnTo>
                  <a:lnTo>
                    <a:pt x="772971" y="19157"/>
                  </a:lnTo>
                  <a:lnTo>
                    <a:pt x="708377" y="23433"/>
                  </a:lnTo>
                  <a:lnTo>
                    <a:pt x="645872" y="28091"/>
                  </a:lnTo>
                  <a:lnTo>
                    <a:pt x="585563" y="33117"/>
                  </a:lnTo>
                  <a:lnTo>
                    <a:pt x="527560" y="38499"/>
                  </a:lnTo>
                  <a:lnTo>
                    <a:pt x="471973" y="44222"/>
                  </a:lnTo>
                  <a:lnTo>
                    <a:pt x="418909" y="50276"/>
                  </a:lnTo>
                  <a:lnTo>
                    <a:pt x="368479" y="56645"/>
                  </a:lnTo>
                  <a:lnTo>
                    <a:pt x="320790" y="63318"/>
                  </a:lnTo>
                  <a:lnTo>
                    <a:pt x="275953" y="70280"/>
                  </a:lnTo>
                  <a:lnTo>
                    <a:pt x="234076" y="77520"/>
                  </a:lnTo>
                  <a:lnTo>
                    <a:pt x="195269" y="85024"/>
                  </a:lnTo>
                  <a:lnTo>
                    <a:pt x="127298" y="100771"/>
                  </a:lnTo>
                  <a:lnTo>
                    <a:pt x="72914" y="117417"/>
                  </a:lnTo>
                  <a:lnTo>
                    <a:pt x="32987" y="134857"/>
                  </a:lnTo>
                  <a:lnTo>
                    <a:pt x="2116" y="162279"/>
                  </a:lnTo>
                  <a:lnTo>
                    <a:pt x="0" y="171704"/>
                  </a:lnTo>
                  <a:lnTo>
                    <a:pt x="2116" y="181129"/>
                  </a:lnTo>
                  <a:lnTo>
                    <a:pt x="32987" y="208556"/>
                  </a:lnTo>
                  <a:lnTo>
                    <a:pt x="72914" y="226004"/>
                  </a:lnTo>
                  <a:lnTo>
                    <a:pt x="127298" y="242659"/>
                  </a:lnTo>
                  <a:lnTo>
                    <a:pt x="195269" y="258416"/>
                  </a:lnTo>
                  <a:lnTo>
                    <a:pt x="234076" y="265926"/>
                  </a:lnTo>
                  <a:lnTo>
                    <a:pt x="275953" y="273171"/>
                  </a:lnTo>
                  <a:lnTo>
                    <a:pt x="320790" y="280140"/>
                  </a:lnTo>
                  <a:lnTo>
                    <a:pt x="368479" y="286819"/>
                  </a:lnTo>
                  <a:lnTo>
                    <a:pt x="418909" y="293195"/>
                  </a:lnTo>
                  <a:lnTo>
                    <a:pt x="471973" y="299254"/>
                  </a:lnTo>
                  <a:lnTo>
                    <a:pt x="527560" y="304985"/>
                  </a:lnTo>
                  <a:lnTo>
                    <a:pt x="585563" y="310372"/>
                  </a:lnTo>
                  <a:lnTo>
                    <a:pt x="645872" y="315404"/>
                  </a:lnTo>
                  <a:lnTo>
                    <a:pt x="708377" y="320068"/>
                  </a:lnTo>
                  <a:lnTo>
                    <a:pt x="772971" y="324349"/>
                  </a:lnTo>
                  <a:lnTo>
                    <a:pt x="839543" y="328236"/>
                  </a:lnTo>
                  <a:lnTo>
                    <a:pt x="907985" y="331714"/>
                  </a:lnTo>
                  <a:lnTo>
                    <a:pt x="978188" y="334772"/>
                  </a:lnTo>
                  <a:lnTo>
                    <a:pt x="1050043" y="337394"/>
                  </a:lnTo>
                  <a:lnTo>
                    <a:pt x="1123440" y="339570"/>
                  </a:lnTo>
                  <a:lnTo>
                    <a:pt x="1198270" y="341285"/>
                  </a:lnTo>
                  <a:lnTo>
                    <a:pt x="1274426" y="342526"/>
                  </a:lnTo>
                  <a:lnTo>
                    <a:pt x="1351796" y="343280"/>
                  </a:lnTo>
                  <a:lnTo>
                    <a:pt x="1430274" y="343535"/>
                  </a:lnTo>
                  <a:lnTo>
                    <a:pt x="1508751" y="343280"/>
                  </a:lnTo>
                  <a:lnTo>
                    <a:pt x="1586121" y="342526"/>
                  </a:lnTo>
                  <a:lnTo>
                    <a:pt x="1662277" y="341285"/>
                  </a:lnTo>
                  <a:lnTo>
                    <a:pt x="1737107" y="339570"/>
                  </a:lnTo>
                  <a:lnTo>
                    <a:pt x="1810504" y="337394"/>
                  </a:lnTo>
                  <a:lnTo>
                    <a:pt x="1882359" y="334772"/>
                  </a:lnTo>
                  <a:lnTo>
                    <a:pt x="1952562" y="331714"/>
                  </a:lnTo>
                  <a:lnTo>
                    <a:pt x="2021004" y="328236"/>
                  </a:lnTo>
                  <a:lnTo>
                    <a:pt x="2087576" y="324349"/>
                  </a:lnTo>
                  <a:lnTo>
                    <a:pt x="2152170" y="320068"/>
                  </a:lnTo>
                  <a:lnTo>
                    <a:pt x="2214675" y="315404"/>
                  </a:lnTo>
                  <a:lnTo>
                    <a:pt x="2274984" y="310372"/>
                  </a:lnTo>
                  <a:lnTo>
                    <a:pt x="2332987" y="304985"/>
                  </a:lnTo>
                  <a:lnTo>
                    <a:pt x="2388574" y="299254"/>
                  </a:lnTo>
                  <a:lnTo>
                    <a:pt x="2441638" y="293195"/>
                  </a:lnTo>
                  <a:lnTo>
                    <a:pt x="2492068" y="286819"/>
                  </a:lnTo>
                  <a:lnTo>
                    <a:pt x="2539757" y="280140"/>
                  </a:lnTo>
                  <a:lnTo>
                    <a:pt x="2584594" y="273171"/>
                  </a:lnTo>
                  <a:lnTo>
                    <a:pt x="2626471" y="265926"/>
                  </a:lnTo>
                  <a:lnTo>
                    <a:pt x="2665278" y="258416"/>
                  </a:lnTo>
                  <a:lnTo>
                    <a:pt x="2733249" y="242659"/>
                  </a:lnTo>
                  <a:lnTo>
                    <a:pt x="2787633" y="226004"/>
                  </a:lnTo>
                  <a:lnTo>
                    <a:pt x="2827560" y="208556"/>
                  </a:lnTo>
                  <a:lnTo>
                    <a:pt x="2858431" y="181129"/>
                  </a:lnTo>
                  <a:lnTo>
                    <a:pt x="2860547" y="171704"/>
                  </a:lnTo>
                  <a:lnTo>
                    <a:pt x="2858431" y="162279"/>
                  </a:lnTo>
                  <a:lnTo>
                    <a:pt x="2827560" y="134857"/>
                  </a:lnTo>
                  <a:lnTo>
                    <a:pt x="2787633" y="117417"/>
                  </a:lnTo>
                  <a:lnTo>
                    <a:pt x="2733249" y="100771"/>
                  </a:lnTo>
                  <a:lnTo>
                    <a:pt x="2665278" y="85024"/>
                  </a:lnTo>
                  <a:lnTo>
                    <a:pt x="2626471" y="77520"/>
                  </a:lnTo>
                  <a:lnTo>
                    <a:pt x="2584594" y="70280"/>
                  </a:lnTo>
                  <a:lnTo>
                    <a:pt x="2539757" y="63318"/>
                  </a:lnTo>
                  <a:lnTo>
                    <a:pt x="2492068" y="56645"/>
                  </a:lnTo>
                  <a:lnTo>
                    <a:pt x="2441638" y="50276"/>
                  </a:lnTo>
                  <a:lnTo>
                    <a:pt x="2388574" y="44222"/>
                  </a:lnTo>
                  <a:lnTo>
                    <a:pt x="2332987" y="38499"/>
                  </a:lnTo>
                  <a:lnTo>
                    <a:pt x="2274984" y="33117"/>
                  </a:lnTo>
                  <a:lnTo>
                    <a:pt x="2214675" y="28091"/>
                  </a:lnTo>
                  <a:lnTo>
                    <a:pt x="2152170" y="23433"/>
                  </a:lnTo>
                  <a:lnTo>
                    <a:pt x="2087576" y="19157"/>
                  </a:lnTo>
                  <a:lnTo>
                    <a:pt x="2021004" y="15276"/>
                  </a:lnTo>
                  <a:lnTo>
                    <a:pt x="1952562" y="11802"/>
                  </a:lnTo>
                  <a:lnTo>
                    <a:pt x="1882359" y="8749"/>
                  </a:lnTo>
                  <a:lnTo>
                    <a:pt x="1810504" y="6130"/>
                  </a:lnTo>
                  <a:lnTo>
                    <a:pt x="1737107" y="3958"/>
                  </a:lnTo>
                  <a:lnTo>
                    <a:pt x="1662277" y="2246"/>
                  </a:lnTo>
                  <a:lnTo>
                    <a:pt x="1586121" y="1007"/>
                  </a:lnTo>
                  <a:lnTo>
                    <a:pt x="1508751" y="253"/>
                  </a:lnTo>
                  <a:lnTo>
                    <a:pt x="1430274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9818" y="1669541"/>
              <a:ext cx="2860675" cy="4563110"/>
            </a:xfrm>
            <a:custGeom>
              <a:avLst/>
              <a:gdLst/>
              <a:ahLst/>
              <a:cxnLst/>
              <a:rect l="l" t="t" r="r" b="b"/>
              <a:pathLst>
                <a:path w="2860675" h="4563110">
                  <a:moveTo>
                    <a:pt x="2860547" y="171704"/>
                  </a:moveTo>
                  <a:lnTo>
                    <a:pt x="2827560" y="208556"/>
                  </a:lnTo>
                  <a:lnTo>
                    <a:pt x="2787633" y="226004"/>
                  </a:lnTo>
                  <a:lnTo>
                    <a:pt x="2733249" y="242659"/>
                  </a:lnTo>
                  <a:lnTo>
                    <a:pt x="2665278" y="258416"/>
                  </a:lnTo>
                  <a:lnTo>
                    <a:pt x="2626471" y="265926"/>
                  </a:lnTo>
                  <a:lnTo>
                    <a:pt x="2584594" y="273171"/>
                  </a:lnTo>
                  <a:lnTo>
                    <a:pt x="2539757" y="280140"/>
                  </a:lnTo>
                  <a:lnTo>
                    <a:pt x="2492068" y="286819"/>
                  </a:lnTo>
                  <a:lnTo>
                    <a:pt x="2441638" y="293195"/>
                  </a:lnTo>
                  <a:lnTo>
                    <a:pt x="2388574" y="299254"/>
                  </a:lnTo>
                  <a:lnTo>
                    <a:pt x="2332987" y="304985"/>
                  </a:lnTo>
                  <a:lnTo>
                    <a:pt x="2274984" y="310372"/>
                  </a:lnTo>
                  <a:lnTo>
                    <a:pt x="2214675" y="315404"/>
                  </a:lnTo>
                  <a:lnTo>
                    <a:pt x="2152170" y="320068"/>
                  </a:lnTo>
                  <a:lnTo>
                    <a:pt x="2087576" y="324349"/>
                  </a:lnTo>
                  <a:lnTo>
                    <a:pt x="2021004" y="328236"/>
                  </a:lnTo>
                  <a:lnTo>
                    <a:pt x="1952562" y="331714"/>
                  </a:lnTo>
                  <a:lnTo>
                    <a:pt x="1882359" y="334772"/>
                  </a:lnTo>
                  <a:lnTo>
                    <a:pt x="1810504" y="337394"/>
                  </a:lnTo>
                  <a:lnTo>
                    <a:pt x="1737107" y="339570"/>
                  </a:lnTo>
                  <a:lnTo>
                    <a:pt x="1662277" y="341285"/>
                  </a:lnTo>
                  <a:lnTo>
                    <a:pt x="1586121" y="342526"/>
                  </a:lnTo>
                  <a:lnTo>
                    <a:pt x="1508751" y="343280"/>
                  </a:lnTo>
                  <a:lnTo>
                    <a:pt x="1430274" y="343535"/>
                  </a:lnTo>
                  <a:lnTo>
                    <a:pt x="1351796" y="343280"/>
                  </a:lnTo>
                  <a:lnTo>
                    <a:pt x="1274426" y="342526"/>
                  </a:lnTo>
                  <a:lnTo>
                    <a:pt x="1198270" y="341285"/>
                  </a:lnTo>
                  <a:lnTo>
                    <a:pt x="1123440" y="339570"/>
                  </a:lnTo>
                  <a:lnTo>
                    <a:pt x="1050043" y="337394"/>
                  </a:lnTo>
                  <a:lnTo>
                    <a:pt x="978188" y="334772"/>
                  </a:lnTo>
                  <a:lnTo>
                    <a:pt x="907985" y="331714"/>
                  </a:lnTo>
                  <a:lnTo>
                    <a:pt x="839543" y="328236"/>
                  </a:lnTo>
                  <a:lnTo>
                    <a:pt x="772971" y="324349"/>
                  </a:lnTo>
                  <a:lnTo>
                    <a:pt x="708377" y="320068"/>
                  </a:lnTo>
                  <a:lnTo>
                    <a:pt x="645872" y="315404"/>
                  </a:lnTo>
                  <a:lnTo>
                    <a:pt x="585563" y="310372"/>
                  </a:lnTo>
                  <a:lnTo>
                    <a:pt x="527560" y="304985"/>
                  </a:lnTo>
                  <a:lnTo>
                    <a:pt x="471973" y="299254"/>
                  </a:lnTo>
                  <a:lnTo>
                    <a:pt x="418909" y="293195"/>
                  </a:lnTo>
                  <a:lnTo>
                    <a:pt x="368479" y="286819"/>
                  </a:lnTo>
                  <a:lnTo>
                    <a:pt x="320790" y="280140"/>
                  </a:lnTo>
                  <a:lnTo>
                    <a:pt x="275953" y="273171"/>
                  </a:lnTo>
                  <a:lnTo>
                    <a:pt x="234076" y="265926"/>
                  </a:lnTo>
                  <a:lnTo>
                    <a:pt x="195269" y="258416"/>
                  </a:lnTo>
                  <a:lnTo>
                    <a:pt x="127298" y="242659"/>
                  </a:lnTo>
                  <a:lnTo>
                    <a:pt x="72914" y="226004"/>
                  </a:lnTo>
                  <a:lnTo>
                    <a:pt x="32987" y="208556"/>
                  </a:lnTo>
                  <a:lnTo>
                    <a:pt x="2116" y="181129"/>
                  </a:lnTo>
                  <a:lnTo>
                    <a:pt x="0" y="171704"/>
                  </a:lnTo>
                  <a:lnTo>
                    <a:pt x="2116" y="162279"/>
                  </a:lnTo>
                  <a:lnTo>
                    <a:pt x="32987" y="134857"/>
                  </a:lnTo>
                  <a:lnTo>
                    <a:pt x="72914" y="117417"/>
                  </a:lnTo>
                  <a:lnTo>
                    <a:pt x="127298" y="100771"/>
                  </a:lnTo>
                  <a:lnTo>
                    <a:pt x="195269" y="85024"/>
                  </a:lnTo>
                  <a:lnTo>
                    <a:pt x="234076" y="77520"/>
                  </a:lnTo>
                  <a:lnTo>
                    <a:pt x="275953" y="70280"/>
                  </a:lnTo>
                  <a:lnTo>
                    <a:pt x="320790" y="63318"/>
                  </a:lnTo>
                  <a:lnTo>
                    <a:pt x="368479" y="56645"/>
                  </a:lnTo>
                  <a:lnTo>
                    <a:pt x="418909" y="50276"/>
                  </a:lnTo>
                  <a:lnTo>
                    <a:pt x="471973" y="44222"/>
                  </a:lnTo>
                  <a:lnTo>
                    <a:pt x="527560" y="38499"/>
                  </a:lnTo>
                  <a:lnTo>
                    <a:pt x="585563" y="33117"/>
                  </a:lnTo>
                  <a:lnTo>
                    <a:pt x="645872" y="28091"/>
                  </a:lnTo>
                  <a:lnTo>
                    <a:pt x="708377" y="23433"/>
                  </a:lnTo>
                  <a:lnTo>
                    <a:pt x="772971" y="19157"/>
                  </a:lnTo>
                  <a:lnTo>
                    <a:pt x="839543" y="15276"/>
                  </a:lnTo>
                  <a:lnTo>
                    <a:pt x="907985" y="11802"/>
                  </a:lnTo>
                  <a:lnTo>
                    <a:pt x="978188" y="8749"/>
                  </a:lnTo>
                  <a:lnTo>
                    <a:pt x="1050043" y="6130"/>
                  </a:lnTo>
                  <a:lnTo>
                    <a:pt x="1123440" y="3958"/>
                  </a:lnTo>
                  <a:lnTo>
                    <a:pt x="1198270" y="2246"/>
                  </a:lnTo>
                  <a:lnTo>
                    <a:pt x="1274426" y="1007"/>
                  </a:lnTo>
                  <a:lnTo>
                    <a:pt x="1351796" y="253"/>
                  </a:lnTo>
                  <a:lnTo>
                    <a:pt x="1430274" y="0"/>
                  </a:lnTo>
                  <a:lnTo>
                    <a:pt x="1508751" y="253"/>
                  </a:lnTo>
                  <a:lnTo>
                    <a:pt x="1586121" y="1007"/>
                  </a:lnTo>
                  <a:lnTo>
                    <a:pt x="1662277" y="2246"/>
                  </a:lnTo>
                  <a:lnTo>
                    <a:pt x="1737107" y="3958"/>
                  </a:lnTo>
                  <a:lnTo>
                    <a:pt x="1810504" y="6130"/>
                  </a:lnTo>
                  <a:lnTo>
                    <a:pt x="1882359" y="8749"/>
                  </a:lnTo>
                  <a:lnTo>
                    <a:pt x="1952562" y="11802"/>
                  </a:lnTo>
                  <a:lnTo>
                    <a:pt x="2021004" y="15276"/>
                  </a:lnTo>
                  <a:lnTo>
                    <a:pt x="2087576" y="19157"/>
                  </a:lnTo>
                  <a:lnTo>
                    <a:pt x="2152170" y="23433"/>
                  </a:lnTo>
                  <a:lnTo>
                    <a:pt x="2214675" y="28091"/>
                  </a:lnTo>
                  <a:lnTo>
                    <a:pt x="2274984" y="33117"/>
                  </a:lnTo>
                  <a:lnTo>
                    <a:pt x="2332987" y="38499"/>
                  </a:lnTo>
                  <a:lnTo>
                    <a:pt x="2388574" y="44222"/>
                  </a:lnTo>
                  <a:lnTo>
                    <a:pt x="2441638" y="50276"/>
                  </a:lnTo>
                  <a:lnTo>
                    <a:pt x="2492068" y="56645"/>
                  </a:lnTo>
                  <a:lnTo>
                    <a:pt x="2539757" y="63318"/>
                  </a:lnTo>
                  <a:lnTo>
                    <a:pt x="2584594" y="70280"/>
                  </a:lnTo>
                  <a:lnTo>
                    <a:pt x="2626471" y="77520"/>
                  </a:lnTo>
                  <a:lnTo>
                    <a:pt x="2665278" y="85024"/>
                  </a:lnTo>
                  <a:lnTo>
                    <a:pt x="2733249" y="100771"/>
                  </a:lnTo>
                  <a:lnTo>
                    <a:pt x="2787633" y="117417"/>
                  </a:lnTo>
                  <a:lnTo>
                    <a:pt x="2827560" y="134857"/>
                  </a:lnTo>
                  <a:lnTo>
                    <a:pt x="2858431" y="162279"/>
                  </a:lnTo>
                  <a:lnTo>
                    <a:pt x="2860547" y="171704"/>
                  </a:lnTo>
                  <a:close/>
                </a:path>
                <a:path w="2860675" h="4563110">
                  <a:moveTo>
                    <a:pt x="2860547" y="171704"/>
                  </a:moveTo>
                  <a:lnTo>
                    <a:pt x="2860547" y="4391113"/>
                  </a:lnTo>
                  <a:lnTo>
                    <a:pt x="2858431" y="4400536"/>
                  </a:lnTo>
                  <a:lnTo>
                    <a:pt x="2827560" y="4427954"/>
                  </a:lnTo>
                  <a:lnTo>
                    <a:pt x="2787633" y="4445395"/>
                  </a:lnTo>
                  <a:lnTo>
                    <a:pt x="2733249" y="4462042"/>
                  </a:lnTo>
                  <a:lnTo>
                    <a:pt x="2665278" y="4477792"/>
                  </a:lnTo>
                  <a:lnTo>
                    <a:pt x="2626471" y="4485297"/>
                  </a:lnTo>
                  <a:lnTo>
                    <a:pt x="2584594" y="4492539"/>
                  </a:lnTo>
                  <a:lnTo>
                    <a:pt x="2539757" y="4499504"/>
                  </a:lnTo>
                  <a:lnTo>
                    <a:pt x="2492068" y="4506179"/>
                  </a:lnTo>
                  <a:lnTo>
                    <a:pt x="2441638" y="4512551"/>
                  </a:lnTo>
                  <a:lnTo>
                    <a:pt x="2388574" y="4518607"/>
                  </a:lnTo>
                  <a:lnTo>
                    <a:pt x="2332987" y="4524333"/>
                  </a:lnTo>
                  <a:lnTo>
                    <a:pt x="2274984" y="4529717"/>
                  </a:lnTo>
                  <a:lnTo>
                    <a:pt x="2214675" y="4534746"/>
                  </a:lnTo>
                  <a:lnTo>
                    <a:pt x="2152170" y="4539406"/>
                  </a:lnTo>
                  <a:lnTo>
                    <a:pt x="2087576" y="4543685"/>
                  </a:lnTo>
                  <a:lnTo>
                    <a:pt x="2021004" y="4547568"/>
                  </a:lnTo>
                  <a:lnTo>
                    <a:pt x="1952562" y="4551044"/>
                  </a:lnTo>
                  <a:lnTo>
                    <a:pt x="1882359" y="4554099"/>
                  </a:lnTo>
                  <a:lnTo>
                    <a:pt x="1810504" y="4556720"/>
                  </a:lnTo>
                  <a:lnTo>
                    <a:pt x="1737107" y="4558894"/>
                  </a:lnTo>
                  <a:lnTo>
                    <a:pt x="1662277" y="4560607"/>
                  </a:lnTo>
                  <a:lnTo>
                    <a:pt x="1586121" y="4561848"/>
                  </a:lnTo>
                  <a:lnTo>
                    <a:pt x="1508751" y="4562601"/>
                  </a:lnTo>
                  <a:lnTo>
                    <a:pt x="1430274" y="4562856"/>
                  </a:lnTo>
                  <a:lnTo>
                    <a:pt x="1351796" y="4562601"/>
                  </a:lnTo>
                  <a:lnTo>
                    <a:pt x="1274426" y="4561848"/>
                  </a:lnTo>
                  <a:lnTo>
                    <a:pt x="1198270" y="4560607"/>
                  </a:lnTo>
                  <a:lnTo>
                    <a:pt x="1123440" y="4558894"/>
                  </a:lnTo>
                  <a:lnTo>
                    <a:pt x="1050043" y="4556720"/>
                  </a:lnTo>
                  <a:lnTo>
                    <a:pt x="978188" y="4554099"/>
                  </a:lnTo>
                  <a:lnTo>
                    <a:pt x="907985" y="4551044"/>
                  </a:lnTo>
                  <a:lnTo>
                    <a:pt x="839543" y="4547568"/>
                  </a:lnTo>
                  <a:lnTo>
                    <a:pt x="772971" y="4543685"/>
                  </a:lnTo>
                  <a:lnTo>
                    <a:pt x="708377" y="4539406"/>
                  </a:lnTo>
                  <a:lnTo>
                    <a:pt x="645872" y="4534746"/>
                  </a:lnTo>
                  <a:lnTo>
                    <a:pt x="585563" y="4529717"/>
                  </a:lnTo>
                  <a:lnTo>
                    <a:pt x="527560" y="4524333"/>
                  </a:lnTo>
                  <a:lnTo>
                    <a:pt x="471973" y="4518607"/>
                  </a:lnTo>
                  <a:lnTo>
                    <a:pt x="418909" y="4512551"/>
                  </a:lnTo>
                  <a:lnTo>
                    <a:pt x="368479" y="4506179"/>
                  </a:lnTo>
                  <a:lnTo>
                    <a:pt x="320790" y="4499504"/>
                  </a:lnTo>
                  <a:lnTo>
                    <a:pt x="275953" y="4492539"/>
                  </a:lnTo>
                  <a:lnTo>
                    <a:pt x="234076" y="4485297"/>
                  </a:lnTo>
                  <a:lnTo>
                    <a:pt x="195269" y="4477792"/>
                  </a:lnTo>
                  <a:lnTo>
                    <a:pt x="127298" y="4462042"/>
                  </a:lnTo>
                  <a:lnTo>
                    <a:pt x="72914" y="4445395"/>
                  </a:lnTo>
                  <a:lnTo>
                    <a:pt x="32987" y="4427954"/>
                  </a:lnTo>
                  <a:lnTo>
                    <a:pt x="2116" y="4400536"/>
                  </a:lnTo>
                  <a:lnTo>
                    <a:pt x="0" y="4391113"/>
                  </a:lnTo>
                  <a:lnTo>
                    <a:pt x="0" y="171704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83867" y="3421126"/>
            <a:ext cx="1547495" cy="11068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213360">
              <a:lnSpc>
                <a:spcPts val="4029"/>
              </a:lnSpc>
              <a:spcBef>
                <a:spcPts val="605"/>
              </a:spcBef>
            </a:pPr>
            <a:r>
              <a:rPr sz="3700" spc="145" dirty="0">
                <a:solidFill>
                  <a:srgbClr val="FFFFFF"/>
                </a:solidFill>
                <a:latin typeface="Tahoma"/>
                <a:cs typeface="Tahoma"/>
              </a:rPr>
              <a:t>FULL </a:t>
            </a:r>
            <a:r>
              <a:rPr sz="37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spc="14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01515" y="3887978"/>
            <a:ext cx="982980" cy="228600"/>
          </a:xfrm>
          <a:custGeom>
            <a:avLst/>
            <a:gdLst/>
            <a:ahLst/>
            <a:cxnLst/>
            <a:rect l="l" t="t" r="r" b="b"/>
            <a:pathLst>
              <a:path w="982979" h="228600">
                <a:moveTo>
                  <a:pt x="904579" y="76256"/>
                </a:moveTo>
                <a:lnTo>
                  <a:pt x="754718" y="76256"/>
                </a:lnTo>
                <a:lnTo>
                  <a:pt x="792861" y="76581"/>
                </a:lnTo>
                <a:lnTo>
                  <a:pt x="792099" y="152781"/>
                </a:lnTo>
                <a:lnTo>
                  <a:pt x="754037" y="152781"/>
                </a:lnTo>
                <a:lnTo>
                  <a:pt x="753363" y="228600"/>
                </a:lnTo>
                <a:lnTo>
                  <a:pt x="908432" y="152781"/>
                </a:lnTo>
                <a:lnTo>
                  <a:pt x="792099" y="152781"/>
                </a:lnTo>
                <a:lnTo>
                  <a:pt x="909094" y="152457"/>
                </a:lnTo>
                <a:lnTo>
                  <a:pt x="982980" y="116332"/>
                </a:lnTo>
                <a:lnTo>
                  <a:pt x="904579" y="76256"/>
                </a:lnTo>
                <a:close/>
              </a:path>
              <a:path w="982979" h="228600">
                <a:moveTo>
                  <a:pt x="755396" y="0"/>
                </a:moveTo>
                <a:lnTo>
                  <a:pt x="754040" y="152457"/>
                </a:lnTo>
                <a:lnTo>
                  <a:pt x="792099" y="152781"/>
                </a:lnTo>
                <a:lnTo>
                  <a:pt x="792861" y="76581"/>
                </a:lnTo>
                <a:lnTo>
                  <a:pt x="904579" y="76256"/>
                </a:lnTo>
                <a:lnTo>
                  <a:pt x="755396" y="0"/>
                </a:lnTo>
                <a:close/>
              </a:path>
              <a:path w="982979" h="228600">
                <a:moveTo>
                  <a:pt x="762" y="69850"/>
                </a:moveTo>
                <a:lnTo>
                  <a:pt x="0" y="146050"/>
                </a:lnTo>
                <a:lnTo>
                  <a:pt x="754040" y="152457"/>
                </a:lnTo>
                <a:lnTo>
                  <a:pt x="754718" y="76256"/>
                </a:lnTo>
                <a:lnTo>
                  <a:pt x="762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10</a:t>
            </a:fld>
            <a:endParaRPr spc="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874013" y="528688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013" y="511225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4013" y="511225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013" y="4433696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4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013" y="4258817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8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0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8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013" y="4258817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8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0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8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8"/>
                  </a:lnTo>
                  <a:close/>
                </a:path>
                <a:path w="3118485" h="1137285">
                  <a:moveTo>
                    <a:pt x="3118104" y="174878"/>
                  </a:moveTo>
                  <a:lnTo>
                    <a:pt x="3118104" y="962024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3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4"/>
                  </a:lnTo>
                  <a:lnTo>
                    <a:pt x="0" y="174878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4013" y="3575684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5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013" y="3400805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9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1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9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013" y="3400805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9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1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9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9"/>
                  </a:lnTo>
                  <a:close/>
                </a:path>
                <a:path w="3118485" h="1137285">
                  <a:moveTo>
                    <a:pt x="3118104" y="174879"/>
                  </a:moveTo>
                  <a:lnTo>
                    <a:pt x="3118104" y="962025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4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5"/>
                  </a:lnTo>
                  <a:lnTo>
                    <a:pt x="0" y="174879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013" y="2717419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013" y="2542794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013" y="2542794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00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T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65" dirty="0"/>
              <a:t> </a:t>
            </a:r>
            <a:r>
              <a:rPr spc="45" dirty="0"/>
              <a:t>i</a:t>
            </a:r>
            <a:r>
              <a:rPr spc="120" dirty="0"/>
              <a:t>n</a:t>
            </a:r>
            <a:r>
              <a:rPr spc="-340" dirty="0"/>
              <a:t> </a:t>
            </a:r>
            <a:r>
              <a:rPr spc="170" dirty="0"/>
              <a:t>A</a:t>
            </a:r>
            <a:r>
              <a:rPr spc="70" dirty="0"/>
              <a:t>c</a:t>
            </a:r>
            <a:r>
              <a:rPr spc="25" dirty="0"/>
              <a:t>t</a:t>
            </a:r>
            <a:r>
              <a:rPr spc="45" dirty="0"/>
              <a:t>i</a:t>
            </a:r>
            <a:r>
              <a:rPr spc="155" dirty="0"/>
              <a:t>o</a:t>
            </a:r>
            <a:r>
              <a:rPr spc="120" dirty="0"/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27707" y="2887726"/>
            <a:ext cx="1407160" cy="3082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0996" y="1671764"/>
            <a:ext cx="3144520" cy="1161415"/>
            <a:chOff x="860996" y="1671764"/>
            <a:chExt cx="3144520" cy="1161415"/>
          </a:xfrm>
        </p:grpSpPr>
        <p:sp>
          <p:nvSpPr>
            <p:cNvPr id="18" name="object 18"/>
            <p:cNvSpPr/>
            <p:nvPr/>
          </p:nvSpPr>
          <p:spPr>
            <a:xfrm>
              <a:off x="874013" y="1859406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013" y="1684781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013" y="1684781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80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27707" y="2029460"/>
            <a:ext cx="140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50791" y="1684782"/>
            <a:ext cx="7731759" cy="4368800"/>
            <a:chOff x="4050791" y="1684782"/>
            <a:chExt cx="7731759" cy="4368800"/>
          </a:xfrm>
        </p:grpSpPr>
        <p:sp>
          <p:nvSpPr>
            <p:cNvPr id="23" name="object 23"/>
            <p:cNvSpPr/>
            <p:nvPr/>
          </p:nvSpPr>
          <p:spPr>
            <a:xfrm>
              <a:off x="6194297" y="1684782"/>
              <a:ext cx="5588000" cy="4368800"/>
            </a:xfrm>
            <a:custGeom>
              <a:avLst/>
              <a:gdLst/>
              <a:ahLst/>
              <a:cxnLst/>
              <a:rect l="l" t="t" r="r" b="b"/>
              <a:pathLst>
                <a:path w="5588000" h="4368800">
                  <a:moveTo>
                    <a:pt x="0" y="2080259"/>
                  </a:moveTo>
                  <a:lnTo>
                    <a:pt x="5588000" y="2080259"/>
                  </a:lnTo>
                </a:path>
                <a:path w="5588000" h="4368800">
                  <a:moveTo>
                    <a:pt x="2743200" y="0"/>
                  </a:moveTo>
                  <a:lnTo>
                    <a:pt x="2743200" y="4368800"/>
                  </a:lnTo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05294" y="2096262"/>
              <a:ext cx="3244850" cy="3246120"/>
            </a:xfrm>
            <a:custGeom>
              <a:avLst/>
              <a:gdLst/>
              <a:ahLst/>
              <a:cxnLst/>
              <a:rect l="l" t="t" r="r" b="b"/>
              <a:pathLst>
                <a:path w="324485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3" y="1527695"/>
                  </a:lnTo>
                  <a:lnTo>
                    <a:pt x="6167" y="1480547"/>
                  </a:lnTo>
                  <a:lnTo>
                    <a:pt x="10914" y="1433781"/>
                  </a:lnTo>
                  <a:lnTo>
                    <a:pt x="16974" y="1387416"/>
                  </a:lnTo>
                  <a:lnTo>
                    <a:pt x="24328" y="1341470"/>
                  </a:lnTo>
                  <a:lnTo>
                    <a:pt x="32958" y="1295964"/>
                  </a:lnTo>
                  <a:lnTo>
                    <a:pt x="42845" y="1250915"/>
                  </a:lnTo>
                  <a:lnTo>
                    <a:pt x="53969" y="1206343"/>
                  </a:lnTo>
                  <a:lnTo>
                    <a:pt x="66311" y="1162267"/>
                  </a:lnTo>
                  <a:lnTo>
                    <a:pt x="79853" y="1118705"/>
                  </a:lnTo>
                  <a:lnTo>
                    <a:pt x="94576" y="1075678"/>
                  </a:lnTo>
                  <a:lnTo>
                    <a:pt x="110459" y="1033204"/>
                  </a:lnTo>
                  <a:lnTo>
                    <a:pt x="127486" y="991302"/>
                  </a:lnTo>
                  <a:lnTo>
                    <a:pt x="145635" y="949991"/>
                  </a:lnTo>
                  <a:lnTo>
                    <a:pt x="164889" y="909290"/>
                  </a:lnTo>
                  <a:lnTo>
                    <a:pt x="185228" y="869218"/>
                  </a:lnTo>
                  <a:lnTo>
                    <a:pt x="206634" y="829794"/>
                  </a:lnTo>
                  <a:lnTo>
                    <a:pt x="229087" y="791038"/>
                  </a:lnTo>
                  <a:lnTo>
                    <a:pt x="252568" y="752967"/>
                  </a:lnTo>
                  <a:lnTo>
                    <a:pt x="277059" y="715602"/>
                  </a:lnTo>
                  <a:lnTo>
                    <a:pt x="302539" y="678962"/>
                  </a:lnTo>
                  <a:lnTo>
                    <a:pt x="328991" y="643064"/>
                  </a:lnTo>
                  <a:lnTo>
                    <a:pt x="356396" y="607929"/>
                  </a:lnTo>
                  <a:lnTo>
                    <a:pt x="384733" y="573575"/>
                  </a:lnTo>
                  <a:lnTo>
                    <a:pt x="413985" y="540022"/>
                  </a:lnTo>
                  <a:lnTo>
                    <a:pt x="444131" y="507288"/>
                  </a:lnTo>
                  <a:lnTo>
                    <a:pt x="475154" y="475392"/>
                  </a:lnTo>
                  <a:lnTo>
                    <a:pt x="507034" y="444354"/>
                  </a:lnTo>
                  <a:lnTo>
                    <a:pt x="539752" y="414193"/>
                  </a:lnTo>
                  <a:lnTo>
                    <a:pt x="573289" y="384927"/>
                  </a:lnTo>
                  <a:lnTo>
                    <a:pt x="607627" y="356576"/>
                  </a:lnTo>
                  <a:lnTo>
                    <a:pt x="642745" y="329158"/>
                  </a:lnTo>
                  <a:lnTo>
                    <a:pt x="678625" y="302693"/>
                  </a:lnTo>
                  <a:lnTo>
                    <a:pt x="715249" y="277199"/>
                  </a:lnTo>
                  <a:lnTo>
                    <a:pt x="752596" y="252697"/>
                  </a:lnTo>
                  <a:lnTo>
                    <a:pt x="790649" y="229204"/>
                  </a:lnTo>
                  <a:lnTo>
                    <a:pt x="829387" y="206740"/>
                  </a:lnTo>
                  <a:lnTo>
                    <a:pt x="868792" y="185323"/>
                  </a:lnTo>
                  <a:lnTo>
                    <a:pt x="908846" y="164974"/>
                  </a:lnTo>
                  <a:lnTo>
                    <a:pt x="949528" y="145710"/>
                  </a:lnTo>
                  <a:lnTo>
                    <a:pt x="990820" y="127551"/>
                  </a:lnTo>
                  <a:lnTo>
                    <a:pt x="1032703" y="110516"/>
                  </a:lnTo>
                  <a:lnTo>
                    <a:pt x="1075157" y="94624"/>
                  </a:lnTo>
                  <a:lnTo>
                    <a:pt x="1118165" y="79894"/>
                  </a:lnTo>
                  <a:lnTo>
                    <a:pt x="1161707" y="66346"/>
                  </a:lnTo>
                  <a:lnTo>
                    <a:pt x="1205763" y="53997"/>
                  </a:lnTo>
                  <a:lnTo>
                    <a:pt x="1250315" y="42867"/>
                  </a:lnTo>
                  <a:lnTo>
                    <a:pt x="1295344" y="32975"/>
                  </a:lnTo>
                  <a:lnTo>
                    <a:pt x="1340830" y="24341"/>
                  </a:lnTo>
                  <a:lnTo>
                    <a:pt x="1386756" y="16983"/>
                  </a:lnTo>
                  <a:lnTo>
                    <a:pt x="1433101" y="10919"/>
                  </a:lnTo>
                  <a:lnTo>
                    <a:pt x="1479846" y="6170"/>
                  </a:lnTo>
                  <a:lnTo>
                    <a:pt x="1526974" y="2755"/>
                  </a:lnTo>
                  <a:lnTo>
                    <a:pt x="1574464" y="692"/>
                  </a:lnTo>
                  <a:lnTo>
                    <a:pt x="1622298" y="0"/>
                  </a:lnTo>
                  <a:lnTo>
                    <a:pt x="1670131" y="692"/>
                  </a:lnTo>
                  <a:lnTo>
                    <a:pt x="1717621" y="2755"/>
                  </a:lnTo>
                  <a:lnTo>
                    <a:pt x="1764749" y="6170"/>
                  </a:lnTo>
                  <a:lnTo>
                    <a:pt x="1811494" y="10919"/>
                  </a:lnTo>
                  <a:lnTo>
                    <a:pt x="1857839" y="16983"/>
                  </a:lnTo>
                  <a:lnTo>
                    <a:pt x="1903765" y="24341"/>
                  </a:lnTo>
                  <a:lnTo>
                    <a:pt x="1949251" y="32975"/>
                  </a:lnTo>
                  <a:lnTo>
                    <a:pt x="1994280" y="42867"/>
                  </a:lnTo>
                  <a:lnTo>
                    <a:pt x="2038832" y="53997"/>
                  </a:lnTo>
                  <a:lnTo>
                    <a:pt x="2082888" y="66346"/>
                  </a:lnTo>
                  <a:lnTo>
                    <a:pt x="2126430" y="79894"/>
                  </a:lnTo>
                  <a:lnTo>
                    <a:pt x="2169438" y="94624"/>
                  </a:lnTo>
                  <a:lnTo>
                    <a:pt x="2211892" y="110516"/>
                  </a:lnTo>
                  <a:lnTo>
                    <a:pt x="2253775" y="127551"/>
                  </a:lnTo>
                  <a:lnTo>
                    <a:pt x="2295067" y="145710"/>
                  </a:lnTo>
                  <a:lnTo>
                    <a:pt x="2335749" y="164974"/>
                  </a:lnTo>
                  <a:lnTo>
                    <a:pt x="2375803" y="185323"/>
                  </a:lnTo>
                  <a:lnTo>
                    <a:pt x="2415208" y="206740"/>
                  </a:lnTo>
                  <a:lnTo>
                    <a:pt x="2453946" y="229204"/>
                  </a:lnTo>
                  <a:lnTo>
                    <a:pt x="2491999" y="252697"/>
                  </a:lnTo>
                  <a:lnTo>
                    <a:pt x="2529346" y="277199"/>
                  </a:lnTo>
                  <a:lnTo>
                    <a:pt x="2565970" y="302693"/>
                  </a:lnTo>
                  <a:lnTo>
                    <a:pt x="2601850" y="329158"/>
                  </a:lnTo>
                  <a:lnTo>
                    <a:pt x="2636968" y="356576"/>
                  </a:lnTo>
                  <a:lnTo>
                    <a:pt x="2671306" y="384927"/>
                  </a:lnTo>
                  <a:lnTo>
                    <a:pt x="2704843" y="414193"/>
                  </a:lnTo>
                  <a:lnTo>
                    <a:pt x="2737561" y="444354"/>
                  </a:lnTo>
                  <a:lnTo>
                    <a:pt x="2769441" y="475392"/>
                  </a:lnTo>
                  <a:lnTo>
                    <a:pt x="2800464" y="507288"/>
                  </a:lnTo>
                  <a:lnTo>
                    <a:pt x="2830610" y="540022"/>
                  </a:lnTo>
                  <a:lnTo>
                    <a:pt x="2859862" y="573575"/>
                  </a:lnTo>
                  <a:lnTo>
                    <a:pt x="2888199" y="607929"/>
                  </a:lnTo>
                  <a:lnTo>
                    <a:pt x="2915604" y="643064"/>
                  </a:lnTo>
                  <a:lnTo>
                    <a:pt x="2942056" y="678962"/>
                  </a:lnTo>
                  <a:lnTo>
                    <a:pt x="2967536" y="715602"/>
                  </a:lnTo>
                  <a:lnTo>
                    <a:pt x="2992027" y="752967"/>
                  </a:lnTo>
                  <a:lnTo>
                    <a:pt x="3015508" y="791038"/>
                  </a:lnTo>
                  <a:lnTo>
                    <a:pt x="3037961" y="829794"/>
                  </a:lnTo>
                  <a:lnTo>
                    <a:pt x="3059367" y="869218"/>
                  </a:lnTo>
                  <a:lnTo>
                    <a:pt x="3079706" y="909290"/>
                  </a:lnTo>
                  <a:lnTo>
                    <a:pt x="3098960" y="949991"/>
                  </a:lnTo>
                  <a:lnTo>
                    <a:pt x="3117109" y="991302"/>
                  </a:lnTo>
                  <a:lnTo>
                    <a:pt x="3134136" y="1033204"/>
                  </a:lnTo>
                  <a:lnTo>
                    <a:pt x="3150019" y="1075678"/>
                  </a:lnTo>
                  <a:lnTo>
                    <a:pt x="3164742" y="1118705"/>
                  </a:lnTo>
                  <a:lnTo>
                    <a:pt x="3178284" y="1162267"/>
                  </a:lnTo>
                  <a:lnTo>
                    <a:pt x="3190626" y="1206343"/>
                  </a:lnTo>
                  <a:lnTo>
                    <a:pt x="3201750" y="1250915"/>
                  </a:lnTo>
                  <a:lnTo>
                    <a:pt x="3211637" y="1295964"/>
                  </a:lnTo>
                  <a:lnTo>
                    <a:pt x="3220267" y="1341470"/>
                  </a:lnTo>
                  <a:lnTo>
                    <a:pt x="3227621" y="1387416"/>
                  </a:lnTo>
                  <a:lnTo>
                    <a:pt x="3233681" y="1433781"/>
                  </a:lnTo>
                  <a:lnTo>
                    <a:pt x="3238428" y="1480547"/>
                  </a:lnTo>
                  <a:lnTo>
                    <a:pt x="3241842" y="1527695"/>
                  </a:lnTo>
                  <a:lnTo>
                    <a:pt x="3243904" y="1575205"/>
                  </a:lnTo>
                  <a:lnTo>
                    <a:pt x="3244596" y="1623060"/>
                  </a:lnTo>
                  <a:lnTo>
                    <a:pt x="3243904" y="1670914"/>
                  </a:lnTo>
                  <a:lnTo>
                    <a:pt x="3241842" y="1718424"/>
                  </a:lnTo>
                  <a:lnTo>
                    <a:pt x="3238428" y="1765572"/>
                  </a:lnTo>
                  <a:lnTo>
                    <a:pt x="3233681" y="1812338"/>
                  </a:lnTo>
                  <a:lnTo>
                    <a:pt x="3227621" y="1858703"/>
                  </a:lnTo>
                  <a:lnTo>
                    <a:pt x="3220267" y="1904649"/>
                  </a:lnTo>
                  <a:lnTo>
                    <a:pt x="3211637" y="1950155"/>
                  </a:lnTo>
                  <a:lnTo>
                    <a:pt x="3201750" y="1995204"/>
                  </a:lnTo>
                  <a:lnTo>
                    <a:pt x="3190626" y="2039776"/>
                  </a:lnTo>
                  <a:lnTo>
                    <a:pt x="3178284" y="2083852"/>
                  </a:lnTo>
                  <a:lnTo>
                    <a:pt x="3164742" y="2127414"/>
                  </a:lnTo>
                  <a:lnTo>
                    <a:pt x="3150019" y="2170441"/>
                  </a:lnTo>
                  <a:lnTo>
                    <a:pt x="3134136" y="2212915"/>
                  </a:lnTo>
                  <a:lnTo>
                    <a:pt x="3117109" y="2254817"/>
                  </a:lnTo>
                  <a:lnTo>
                    <a:pt x="3098960" y="2296128"/>
                  </a:lnTo>
                  <a:lnTo>
                    <a:pt x="3079706" y="2336829"/>
                  </a:lnTo>
                  <a:lnTo>
                    <a:pt x="3059367" y="2376901"/>
                  </a:lnTo>
                  <a:lnTo>
                    <a:pt x="3037961" y="2416325"/>
                  </a:lnTo>
                  <a:lnTo>
                    <a:pt x="3015508" y="2455081"/>
                  </a:lnTo>
                  <a:lnTo>
                    <a:pt x="2992027" y="2493152"/>
                  </a:lnTo>
                  <a:lnTo>
                    <a:pt x="2967536" y="2530517"/>
                  </a:lnTo>
                  <a:lnTo>
                    <a:pt x="2942056" y="2567157"/>
                  </a:lnTo>
                  <a:lnTo>
                    <a:pt x="2915604" y="2603055"/>
                  </a:lnTo>
                  <a:lnTo>
                    <a:pt x="2888199" y="2638190"/>
                  </a:lnTo>
                  <a:lnTo>
                    <a:pt x="2859862" y="2672544"/>
                  </a:lnTo>
                  <a:lnTo>
                    <a:pt x="2830610" y="2706097"/>
                  </a:lnTo>
                  <a:lnTo>
                    <a:pt x="2800464" y="2738831"/>
                  </a:lnTo>
                  <a:lnTo>
                    <a:pt x="2769441" y="2770727"/>
                  </a:lnTo>
                  <a:lnTo>
                    <a:pt x="2737561" y="2801765"/>
                  </a:lnTo>
                  <a:lnTo>
                    <a:pt x="2704843" y="2831926"/>
                  </a:lnTo>
                  <a:lnTo>
                    <a:pt x="2671306" y="2861192"/>
                  </a:lnTo>
                  <a:lnTo>
                    <a:pt x="2636968" y="2889543"/>
                  </a:lnTo>
                  <a:lnTo>
                    <a:pt x="2601850" y="2916961"/>
                  </a:lnTo>
                  <a:lnTo>
                    <a:pt x="2565970" y="2943426"/>
                  </a:lnTo>
                  <a:lnTo>
                    <a:pt x="2529346" y="2968920"/>
                  </a:lnTo>
                  <a:lnTo>
                    <a:pt x="2491999" y="2993422"/>
                  </a:lnTo>
                  <a:lnTo>
                    <a:pt x="2453946" y="3016915"/>
                  </a:lnTo>
                  <a:lnTo>
                    <a:pt x="2415208" y="3039379"/>
                  </a:lnTo>
                  <a:lnTo>
                    <a:pt x="2375803" y="3060796"/>
                  </a:lnTo>
                  <a:lnTo>
                    <a:pt x="2335749" y="3081145"/>
                  </a:lnTo>
                  <a:lnTo>
                    <a:pt x="2295067" y="3100409"/>
                  </a:lnTo>
                  <a:lnTo>
                    <a:pt x="2253775" y="3118568"/>
                  </a:lnTo>
                  <a:lnTo>
                    <a:pt x="2211892" y="3135603"/>
                  </a:lnTo>
                  <a:lnTo>
                    <a:pt x="2169438" y="3151495"/>
                  </a:lnTo>
                  <a:lnTo>
                    <a:pt x="2126430" y="3166225"/>
                  </a:lnTo>
                  <a:lnTo>
                    <a:pt x="2082888" y="3179773"/>
                  </a:lnTo>
                  <a:lnTo>
                    <a:pt x="2038832" y="3192122"/>
                  </a:lnTo>
                  <a:lnTo>
                    <a:pt x="1994280" y="3203252"/>
                  </a:lnTo>
                  <a:lnTo>
                    <a:pt x="1949251" y="3213144"/>
                  </a:lnTo>
                  <a:lnTo>
                    <a:pt x="1903765" y="3221778"/>
                  </a:lnTo>
                  <a:lnTo>
                    <a:pt x="1857839" y="3229136"/>
                  </a:lnTo>
                  <a:lnTo>
                    <a:pt x="1811494" y="3235200"/>
                  </a:lnTo>
                  <a:lnTo>
                    <a:pt x="1764749" y="3239949"/>
                  </a:lnTo>
                  <a:lnTo>
                    <a:pt x="1717621" y="3243364"/>
                  </a:lnTo>
                  <a:lnTo>
                    <a:pt x="1670131" y="3245427"/>
                  </a:lnTo>
                  <a:lnTo>
                    <a:pt x="1622298" y="3246120"/>
                  </a:lnTo>
                  <a:lnTo>
                    <a:pt x="1574464" y="3245427"/>
                  </a:lnTo>
                  <a:lnTo>
                    <a:pt x="1526974" y="3243364"/>
                  </a:lnTo>
                  <a:lnTo>
                    <a:pt x="1479846" y="3239949"/>
                  </a:lnTo>
                  <a:lnTo>
                    <a:pt x="1433101" y="3235200"/>
                  </a:lnTo>
                  <a:lnTo>
                    <a:pt x="1386756" y="3229136"/>
                  </a:lnTo>
                  <a:lnTo>
                    <a:pt x="1340830" y="3221778"/>
                  </a:lnTo>
                  <a:lnTo>
                    <a:pt x="1295344" y="3213144"/>
                  </a:lnTo>
                  <a:lnTo>
                    <a:pt x="1250315" y="3203252"/>
                  </a:lnTo>
                  <a:lnTo>
                    <a:pt x="1205763" y="3192122"/>
                  </a:lnTo>
                  <a:lnTo>
                    <a:pt x="1161707" y="3179773"/>
                  </a:lnTo>
                  <a:lnTo>
                    <a:pt x="1118165" y="3166225"/>
                  </a:lnTo>
                  <a:lnTo>
                    <a:pt x="1075157" y="3151495"/>
                  </a:lnTo>
                  <a:lnTo>
                    <a:pt x="1032703" y="3135603"/>
                  </a:lnTo>
                  <a:lnTo>
                    <a:pt x="990820" y="3118568"/>
                  </a:lnTo>
                  <a:lnTo>
                    <a:pt x="949528" y="3100409"/>
                  </a:lnTo>
                  <a:lnTo>
                    <a:pt x="908846" y="3081145"/>
                  </a:lnTo>
                  <a:lnTo>
                    <a:pt x="868792" y="3060796"/>
                  </a:lnTo>
                  <a:lnTo>
                    <a:pt x="829387" y="3039379"/>
                  </a:lnTo>
                  <a:lnTo>
                    <a:pt x="790649" y="3016915"/>
                  </a:lnTo>
                  <a:lnTo>
                    <a:pt x="752596" y="2993422"/>
                  </a:lnTo>
                  <a:lnTo>
                    <a:pt x="715249" y="2968920"/>
                  </a:lnTo>
                  <a:lnTo>
                    <a:pt x="678625" y="2943426"/>
                  </a:lnTo>
                  <a:lnTo>
                    <a:pt x="642745" y="2916961"/>
                  </a:lnTo>
                  <a:lnTo>
                    <a:pt x="607627" y="2889543"/>
                  </a:lnTo>
                  <a:lnTo>
                    <a:pt x="573289" y="2861192"/>
                  </a:lnTo>
                  <a:lnTo>
                    <a:pt x="539752" y="2831926"/>
                  </a:lnTo>
                  <a:lnTo>
                    <a:pt x="507034" y="2801765"/>
                  </a:lnTo>
                  <a:lnTo>
                    <a:pt x="475154" y="2770727"/>
                  </a:lnTo>
                  <a:lnTo>
                    <a:pt x="444131" y="2738831"/>
                  </a:lnTo>
                  <a:lnTo>
                    <a:pt x="413985" y="2706097"/>
                  </a:lnTo>
                  <a:lnTo>
                    <a:pt x="384733" y="2672544"/>
                  </a:lnTo>
                  <a:lnTo>
                    <a:pt x="356396" y="2638190"/>
                  </a:lnTo>
                  <a:lnTo>
                    <a:pt x="328991" y="2603055"/>
                  </a:lnTo>
                  <a:lnTo>
                    <a:pt x="302539" y="2567157"/>
                  </a:lnTo>
                  <a:lnTo>
                    <a:pt x="277059" y="2530517"/>
                  </a:lnTo>
                  <a:lnTo>
                    <a:pt x="252568" y="2493152"/>
                  </a:lnTo>
                  <a:lnTo>
                    <a:pt x="229087" y="2455081"/>
                  </a:lnTo>
                  <a:lnTo>
                    <a:pt x="206634" y="2416325"/>
                  </a:lnTo>
                  <a:lnTo>
                    <a:pt x="185228" y="2376901"/>
                  </a:lnTo>
                  <a:lnTo>
                    <a:pt x="164889" y="2336829"/>
                  </a:lnTo>
                  <a:lnTo>
                    <a:pt x="145635" y="2296128"/>
                  </a:lnTo>
                  <a:lnTo>
                    <a:pt x="127486" y="2254817"/>
                  </a:lnTo>
                  <a:lnTo>
                    <a:pt x="110459" y="2212915"/>
                  </a:lnTo>
                  <a:lnTo>
                    <a:pt x="94576" y="2170441"/>
                  </a:lnTo>
                  <a:lnTo>
                    <a:pt x="79853" y="2127414"/>
                  </a:lnTo>
                  <a:lnTo>
                    <a:pt x="66311" y="2083852"/>
                  </a:lnTo>
                  <a:lnTo>
                    <a:pt x="53969" y="2039776"/>
                  </a:lnTo>
                  <a:lnTo>
                    <a:pt x="42845" y="1995204"/>
                  </a:lnTo>
                  <a:lnTo>
                    <a:pt x="32958" y="1950155"/>
                  </a:lnTo>
                  <a:lnTo>
                    <a:pt x="24328" y="1904649"/>
                  </a:lnTo>
                  <a:lnTo>
                    <a:pt x="16974" y="1858703"/>
                  </a:lnTo>
                  <a:lnTo>
                    <a:pt x="10914" y="1812338"/>
                  </a:lnTo>
                  <a:lnTo>
                    <a:pt x="6167" y="1765572"/>
                  </a:lnTo>
                  <a:lnTo>
                    <a:pt x="2753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  <a:path w="3244850" h="3246120">
                  <a:moveTo>
                    <a:pt x="301751" y="1623821"/>
                  </a:moveTo>
                  <a:lnTo>
                    <a:pt x="302622" y="1575407"/>
                  </a:lnTo>
                  <a:lnTo>
                    <a:pt x="305215" y="1527432"/>
                  </a:lnTo>
                  <a:lnTo>
                    <a:pt x="309500" y="1479926"/>
                  </a:lnTo>
                  <a:lnTo>
                    <a:pt x="315447" y="1432919"/>
                  </a:lnTo>
                  <a:lnTo>
                    <a:pt x="323026" y="1386440"/>
                  </a:lnTo>
                  <a:lnTo>
                    <a:pt x="332208" y="1340520"/>
                  </a:lnTo>
                  <a:lnTo>
                    <a:pt x="342962" y="1295189"/>
                  </a:lnTo>
                  <a:lnTo>
                    <a:pt x="355259" y="1250475"/>
                  </a:lnTo>
                  <a:lnTo>
                    <a:pt x="369070" y="1206410"/>
                  </a:lnTo>
                  <a:lnTo>
                    <a:pt x="384363" y="1163023"/>
                  </a:lnTo>
                  <a:lnTo>
                    <a:pt x="401110" y="1120343"/>
                  </a:lnTo>
                  <a:lnTo>
                    <a:pt x="419281" y="1078401"/>
                  </a:lnTo>
                  <a:lnTo>
                    <a:pt x="438845" y="1037226"/>
                  </a:lnTo>
                  <a:lnTo>
                    <a:pt x="459773" y="996848"/>
                  </a:lnTo>
                  <a:lnTo>
                    <a:pt x="482035" y="957297"/>
                  </a:lnTo>
                  <a:lnTo>
                    <a:pt x="505601" y="918603"/>
                  </a:lnTo>
                  <a:lnTo>
                    <a:pt x="530442" y="880796"/>
                  </a:lnTo>
                  <a:lnTo>
                    <a:pt x="556528" y="843905"/>
                  </a:lnTo>
                  <a:lnTo>
                    <a:pt x="583828" y="807961"/>
                  </a:lnTo>
                  <a:lnTo>
                    <a:pt x="612313" y="772993"/>
                  </a:lnTo>
                  <a:lnTo>
                    <a:pt x="641953" y="739030"/>
                  </a:lnTo>
                  <a:lnTo>
                    <a:pt x="672719" y="706104"/>
                  </a:lnTo>
                  <a:lnTo>
                    <a:pt x="704580" y="674243"/>
                  </a:lnTo>
                  <a:lnTo>
                    <a:pt x="737506" y="643477"/>
                  </a:lnTo>
                  <a:lnTo>
                    <a:pt x="771469" y="613837"/>
                  </a:lnTo>
                  <a:lnTo>
                    <a:pt x="806437" y="585352"/>
                  </a:lnTo>
                  <a:lnTo>
                    <a:pt x="842381" y="558052"/>
                  </a:lnTo>
                  <a:lnTo>
                    <a:pt x="879272" y="531966"/>
                  </a:lnTo>
                  <a:lnTo>
                    <a:pt x="917079" y="507125"/>
                  </a:lnTo>
                  <a:lnTo>
                    <a:pt x="955773" y="483559"/>
                  </a:lnTo>
                  <a:lnTo>
                    <a:pt x="995324" y="461297"/>
                  </a:lnTo>
                  <a:lnTo>
                    <a:pt x="1035702" y="440369"/>
                  </a:lnTo>
                  <a:lnTo>
                    <a:pt x="1076877" y="420805"/>
                  </a:lnTo>
                  <a:lnTo>
                    <a:pt x="1118819" y="402634"/>
                  </a:lnTo>
                  <a:lnTo>
                    <a:pt x="1161499" y="385887"/>
                  </a:lnTo>
                  <a:lnTo>
                    <a:pt x="1204886" y="370594"/>
                  </a:lnTo>
                  <a:lnTo>
                    <a:pt x="1248951" y="356783"/>
                  </a:lnTo>
                  <a:lnTo>
                    <a:pt x="1293665" y="344486"/>
                  </a:lnTo>
                  <a:lnTo>
                    <a:pt x="1338996" y="333732"/>
                  </a:lnTo>
                  <a:lnTo>
                    <a:pt x="1384916" y="324550"/>
                  </a:lnTo>
                  <a:lnTo>
                    <a:pt x="1431395" y="316971"/>
                  </a:lnTo>
                  <a:lnTo>
                    <a:pt x="1478402" y="311024"/>
                  </a:lnTo>
                  <a:lnTo>
                    <a:pt x="1525908" y="306739"/>
                  </a:lnTo>
                  <a:lnTo>
                    <a:pt x="1573883" y="304146"/>
                  </a:lnTo>
                  <a:lnTo>
                    <a:pt x="1622298" y="303275"/>
                  </a:lnTo>
                  <a:lnTo>
                    <a:pt x="1670712" y="304146"/>
                  </a:lnTo>
                  <a:lnTo>
                    <a:pt x="1718687" y="306739"/>
                  </a:lnTo>
                  <a:lnTo>
                    <a:pt x="1766193" y="311024"/>
                  </a:lnTo>
                  <a:lnTo>
                    <a:pt x="1813200" y="316971"/>
                  </a:lnTo>
                  <a:lnTo>
                    <a:pt x="1859679" y="324550"/>
                  </a:lnTo>
                  <a:lnTo>
                    <a:pt x="1905599" y="333732"/>
                  </a:lnTo>
                  <a:lnTo>
                    <a:pt x="1950930" y="344486"/>
                  </a:lnTo>
                  <a:lnTo>
                    <a:pt x="1995644" y="356783"/>
                  </a:lnTo>
                  <a:lnTo>
                    <a:pt x="2039709" y="370594"/>
                  </a:lnTo>
                  <a:lnTo>
                    <a:pt x="2083096" y="385887"/>
                  </a:lnTo>
                  <a:lnTo>
                    <a:pt x="2125776" y="402634"/>
                  </a:lnTo>
                  <a:lnTo>
                    <a:pt x="2167718" y="420805"/>
                  </a:lnTo>
                  <a:lnTo>
                    <a:pt x="2208893" y="440369"/>
                  </a:lnTo>
                  <a:lnTo>
                    <a:pt x="2249271" y="461297"/>
                  </a:lnTo>
                  <a:lnTo>
                    <a:pt x="2288822" y="483559"/>
                  </a:lnTo>
                  <a:lnTo>
                    <a:pt x="2327516" y="507125"/>
                  </a:lnTo>
                  <a:lnTo>
                    <a:pt x="2365323" y="531966"/>
                  </a:lnTo>
                  <a:lnTo>
                    <a:pt x="2402214" y="558052"/>
                  </a:lnTo>
                  <a:lnTo>
                    <a:pt x="2438158" y="585352"/>
                  </a:lnTo>
                  <a:lnTo>
                    <a:pt x="2473126" y="613837"/>
                  </a:lnTo>
                  <a:lnTo>
                    <a:pt x="2507089" y="643477"/>
                  </a:lnTo>
                  <a:lnTo>
                    <a:pt x="2540015" y="674243"/>
                  </a:lnTo>
                  <a:lnTo>
                    <a:pt x="2571876" y="706104"/>
                  </a:lnTo>
                  <a:lnTo>
                    <a:pt x="2602642" y="739030"/>
                  </a:lnTo>
                  <a:lnTo>
                    <a:pt x="2632282" y="772993"/>
                  </a:lnTo>
                  <a:lnTo>
                    <a:pt x="2660767" y="807961"/>
                  </a:lnTo>
                  <a:lnTo>
                    <a:pt x="2688067" y="843905"/>
                  </a:lnTo>
                  <a:lnTo>
                    <a:pt x="2714153" y="880796"/>
                  </a:lnTo>
                  <a:lnTo>
                    <a:pt x="2738994" y="918603"/>
                  </a:lnTo>
                  <a:lnTo>
                    <a:pt x="2762560" y="957297"/>
                  </a:lnTo>
                  <a:lnTo>
                    <a:pt x="2784822" y="996848"/>
                  </a:lnTo>
                  <a:lnTo>
                    <a:pt x="2805750" y="1037226"/>
                  </a:lnTo>
                  <a:lnTo>
                    <a:pt x="2825314" y="1078401"/>
                  </a:lnTo>
                  <a:lnTo>
                    <a:pt x="2843485" y="1120343"/>
                  </a:lnTo>
                  <a:lnTo>
                    <a:pt x="2860232" y="1163023"/>
                  </a:lnTo>
                  <a:lnTo>
                    <a:pt x="2875525" y="1206410"/>
                  </a:lnTo>
                  <a:lnTo>
                    <a:pt x="2889336" y="1250475"/>
                  </a:lnTo>
                  <a:lnTo>
                    <a:pt x="2901633" y="1295189"/>
                  </a:lnTo>
                  <a:lnTo>
                    <a:pt x="2912387" y="1340520"/>
                  </a:lnTo>
                  <a:lnTo>
                    <a:pt x="2921569" y="1386440"/>
                  </a:lnTo>
                  <a:lnTo>
                    <a:pt x="2929148" y="1432919"/>
                  </a:lnTo>
                  <a:lnTo>
                    <a:pt x="2935095" y="1479926"/>
                  </a:lnTo>
                  <a:lnTo>
                    <a:pt x="2939380" y="1527432"/>
                  </a:lnTo>
                  <a:lnTo>
                    <a:pt x="2941973" y="1575407"/>
                  </a:lnTo>
                  <a:lnTo>
                    <a:pt x="2942844" y="1623821"/>
                  </a:lnTo>
                  <a:lnTo>
                    <a:pt x="2941973" y="1672236"/>
                  </a:lnTo>
                  <a:lnTo>
                    <a:pt x="2939380" y="1720211"/>
                  </a:lnTo>
                  <a:lnTo>
                    <a:pt x="2935095" y="1767717"/>
                  </a:lnTo>
                  <a:lnTo>
                    <a:pt x="2929148" y="1814724"/>
                  </a:lnTo>
                  <a:lnTo>
                    <a:pt x="2921569" y="1861203"/>
                  </a:lnTo>
                  <a:lnTo>
                    <a:pt x="2912387" y="1907123"/>
                  </a:lnTo>
                  <a:lnTo>
                    <a:pt x="2901633" y="1952454"/>
                  </a:lnTo>
                  <a:lnTo>
                    <a:pt x="2889336" y="1997168"/>
                  </a:lnTo>
                  <a:lnTo>
                    <a:pt x="2875525" y="2041233"/>
                  </a:lnTo>
                  <a:lnTo>
                    <a:pt x="2860232" y="2084620"/>
                  </a:lnTo>
                  <a:lnTo>
                    <a:pt x="2843485" y="2127300"/>
                  </a:lnTo>
                  <a:lnTo>
                    <a:pt x="2825314" y="2169242"/>
                  </a:lnTo>
                  <a:lnTo>
                    <a:pt x="2805750" y="2210417"/>
                  </a:lnTo>
                  <a:lnTo>
                    <a:pt x="2784822" y="2250795"/>
                  </a:lnTo>
                  <a:lnTo>
                    <a:pt x="2762560" y="2290346"/>
                  </a:lnTo>
                  <a:lnTo>
                    <a:pt x="2738994" y="2329040"/>
                  </a:lnTo>
                  <a:lnTo>
                    <a:pt x="2714153" y="2366847"/>
                  </a:lnTo>
                  <a:lnTo>
                    <a:pt x="2688067" y="2403738"/>
                  </a:lnTo>
                  <a:lnTo>
                    <a:pt x="2660767" y="2439682"/>
                  </a:lnTo>
                  <a:lnTo>
                    <a:pt x="2632282" y="2474650"/>
                  </a:lnTo>
                  <a:lnTo>
                    <a:pt x="2602642" y="2508613"/>
                  </a:lnTo>
                  <a:lnTo>
                    <a:pt x="2571876" y="2541539"/>
                  </a:lnTo>
                  <a:lnTo>
                    <a:pt x="2540015" y="2573400"/>
                  </a:lnTo>
                  <a:lnTo>
                    <a:pt x="2507089" y="2604166"/>
                  </a:lnTo>
                  <a:lnTo>
                    <a:pt x="2473126" y="2633806"/>
                  </a:lnTo>
                  <a:lnTo>
                    <a:pt x="2438158" y="2662291"/>
                  </a:lnTo>
                  <a:lnTo>
                    <a:pt x="2402214" y="2689591"/>
                  </a:lnTo>
                  <a:lnTo>
                    <a:pt x="2365323" y="2715677"/>
                  </a:lnTo>
                  <a:lnTo>
                    <a:pt x="2327516" y="2740518"/>
                  </a:lnTo>
                  <a:lnTo>
                    <a:pt x="2288822" y="2764084"/>
                  </a:lnTo>
                  <a:lnTo>
                    <a:pt x="2249271" y="2786346"/>
                  </a:lnTo>
                  <a:lnTo>
                    <a:pt x="2208893" y="2807274"/>
                  </a:lnTo>
                  <a:lnTo>
                    <a:pt x="2167718" y="2826838"/>
                  </a:lnTo>
                  <a:lnTo>
                    <a:pt x="2125776" y="2845009"/>
                  </a:lnTo>
                  <a:lnTo>
                    <a:pt x="2083096" y="2861756"/>
                  </a:lnTo>
                  <a:lnTo>
                    <a:pt x="2039709" y="2877049"/>
                  </a:lnTo>
                  <a:lnTo>
                    <a:pt x="1995644" y="2890860"/>
                  </a:lnTo>
                  <a:lnTo>
                    <a:pt x="1950930" y="2903157"/>
                  </a:lnTo>
                  <a:lnTo>
                    <a:pt x="1905599" y="2913911"/>
                  </a:lnTo>
                  <a:lnTo>
                    <a:pt x="1859679" y="2923093"/>
                  </a:lnTo>
                  <a:lnTo>
                    <a:pt x="1813200" y="2930672"/>
                  </a:lnTo>
                  <a:lnTo>
                    <a:pt x="1766193" y="2936619"/>
                  </a:lnTo>
                  <a:lnTo>
                    <a:pt x="1718687" y="2940904"/>
                  </a:lnTo>
                  <a:lnTo>
                    <a:pt x="1670712" y="2943497"/>
                  </a:lnTo>
                  <a:lnTo>
                    <a:pt x="1622298" y="2944368"/>
                  </a:lnTo>
                  <a:lnTo>
                    <a:pt x="1573883" y="2943497"/>
                  </a:lnTo>
                  <a:lnTo>
                    <a:pt x="1525908" y="2940904"/>
                  </a:lnTo>
                  <a:lnTo>
                    <a:pt x="1478402" y="2936619"/>
                  </a:lnTo>
                  <a:lnTo>
                    <a:pt x="1431395" y="2930672"/>
                  </a:lnTo>
                  <a:lnTo>
                    <a:pt x="1384916" y="2923093"/>
                  </a:lnTo>
                  <a:lnTo>
                    <a:pt x="1338996" y="2913911"/>
                  </a:lnTo>
                  <a:lnTo>
                    <a:pt x="1293665" y="2903157"/>
                  </a:lnTo>
                  <a:lnTo>
                    <a:pt x="1248951" y="2890860"/>
                  </a:lnTo>
                  <a:lnTo>
                    <a:pt x="1204886" y="2877049"/>
                  </a:lnTo>
                  <a:lnTo>
                    <a:pt x="1161499" y="2861756"/>
                  </a:lnTo>
                  <a:lnTo>
                    <a:pt x="1118819" y="2845009"/>
                  </a:lnTo>
                  <a:lnTo>
                    <a:pt x="1076877" y="2826838"/>
                  </a:lnTo>
                  <a:lnTo>
                    <a:pt x="1035702" y="2807274"/>
                  </a:lnTo>
                  <a:lnTo>
                    <a:pt x="995324" y="2786346"/>
                  </a:lnTo>
                  <a:lnTo>
                    <a:pt x="955773" y="2764084"/>
                  </a:lnTo>
                  <a:lnTo>
                    <a:pt x="917079" y="2740518"/>
                  </a:lnTo>
                  <a:lnTo>
                    <a:pt x="879272" y="2715677"/>
                  </a:lnTo>
                  <a:lnTo>
                    <a:pt x="842381" y="2689591"/>
                  </a:lnTo>
                  <a:lnTo>
                    <a:pt x="806437" y="2662291"/>
                  </a:lnTo>
                  <a:lnTo>
                    <a:pt x="771469" y="2633806"/>
                  </a:lnTo>
                  <a:lnTo>
                    <a:pt x="737506" y="2604166"/>
                  </a:lnTo>
                  <a:lnTo>
                    <a:pt x="704580" y="2573400"/>
                  </a:lnTo>
                  <a:lnTo>
                    <a:pt x="672719" y="2541539"/>
                  </a:lnTo>
                  <a:lnTo>
                    <a:pt x="641953" y="2508613"/>
                  </a:lnTo>
                  <a:lnTo>
                    <a:pt x="612313" y="2474650"/>
                  </a:lnTo>
                  <a:lnTo>
                    <a:pt x="583828" y="2439682"/>
                  </a:lnTo>
                  <a:lnTo>
                    <a:pt x="556528" y="2403738"/>
                  </a:lnTo>
                  <a:lnTo>
                    <a:pt x="530442" y="2366847"/>
                  </a:lnTo>
                  <a:lnTo>
                    <a:pt x="505601" y="2329040"/>
                  </a:lnTo>
                  <a:lnTo>
                    <a:pt x="482035" y="2290346"/>
                  </a:lnTo>
                  <a:lnTo>
                    <a:pt x="459773" y="2250795"/>
                  </a:lnTo>
                  <a:lnTo>
                    <a:pt x="438845" y="2210417"/>
                  </a:lnTo>
                  <a:lnTo>
                    <a:pt x="419281" y="2169242"/>
                  </a:lnTo>
                  <a:lnTo>
                    <a:pt x="401110" y="2127300"/>
                  </a:lnTo>
                  <a:lnTo>
                    <a:pt x="384363" y="2084620"/>
                  </a:lnTo>
                  <a:lnTo>
                    <a:pt x="369070" y="2041233"/>
                  </a:lnTo>
                  <a:lnTo>
                    <a:pt x="355259" y="1997168"/>
                  </a:lnTo>
                  <a:lnTo>
                    <a:pt x="342962" y="1952454"/>
                  </a:lnTo>
                  <a:lnTo>
                    <a:pt x="332208" y="1907123"/>
                  </a:lnTo>
                  <a:lnTo>
                    <a:pt x="323026" y="1861203"/>
                  </a:lnTo>
                  <a:lnTo>
                    <a:pt x="315447" y="1814724"/>
                  </a:lnTo>
                  <a:lnTo>
                    <a:pt x="309500" y="1767717"/>
                  </a:lnTo>
                  <a:lnTo>
                    <a:pt x="305215" y="1720211"/>
                  </a:lnTo>
                  <a:lnTo>
                    <a:pt x="302622" y="1672236"/>
                  </a:lnTo>
                  <a:lnTo>
                    <a:pt x="301751" y="1623821"/>
                  </a:lnTo>
                  <a:close/>
                </a:path>
                <a:path w="3244850" h="3246120">
                  <a:moveTo>
                    <a:pt x="681227" y="1623821"/>
                  </a:moveTo>
                  <a:lnTo>
                    <a:pt x="682452" y="1575399"/>
                  </a:lnTo>
                  <a:lnTo>
                    <a:pt x="686087" y="1527612"/>
                  </a:lnTo>
                  <a:lnTo>
                    <a:pt x="692072" y="1480518"/>
                  </a:lnTo>
                  <a:lnTo>
                    <a:pt x="700349" y="1434179"/>
                  </a:lnTo>
                  <a:lnTo>
                    <a:pt x="710858" y="1388652"/>
                  </a:lnTo>
                  <a:lnTo>
                    <a:pt x="723541" y="1343996"/>
                  </a:lnTo>
                  <a:lnTo>
                    <a:pt x="738338" y="1300272"/>
                  </a:lnTo>
                  <a:lnTo>
                    <a:pt x="755189" y="1257538"/>
                  </a:lnTo>
                  <a:lnTo>
                    <a:pt x="774037" y="1215853"/>
                  </a:lnTo>
                  <a:lnTo>
                    <a:pt x="794821" y="1175276"/>
                  </a:lnTo>
                  <a:lnTo>
                    <a:pt x="817482" y="1135867"/>
                  </a:lnTo>
                  <a:lnTo>
                    <a:pt x="841962" y="1097684"/>
                  </a:lnTo>
                  <a:lnTo>
                    <a:pt x="868201" y="1060788"/>
                  </a:lnTo>
                  <a:lnTo>
                    <a:pt x="896140" y="1025236"/>
                  </a:lnTo>
                  <a:lnTo>
                    <a:pt x="925720" y="991089"/>
                  </a:lnTo>
                  <a:lnTo>
                    <a:pt x="956881" y="958405"/>
                  </a:lnTo>
                  <a:lnTo>
                    <a:pt x="989565" y="927244"/>
                  </a:lnTo>
                  <a:lnTo>
                    <a:pt x="1023712" y="897664"/>
                  </a:lnTo>
                  <a:lnTo>
                    <a:pt x="1059264" y="869725"/>
                  </a:lnTo>
                  <a:lnTo>
                    <a:pt x="1096160" y="843486"/>
                  </a:lnTo>
                  <a:lnTo>
                    <a:pt x="1134343" y="819006"/>
                  </a:lnTo>
                  <a:lnTo>
                    <a:pt x="1173752" y="796345"/>
                  </a:lnTo>
                  <a:lnTo>
                    <a:pt x="1214329" y="775561"/>
                  </a:lnTo>
                  <a:lnTo>
                    <a:pt x="1256014" y="756713"/>
                  </a:lnTo>
                  <a:lnTo>
                    <a:pt x="1298748" y="739862"/>
                  </a:lnTo>
                  <a:lnTo>
                    <a:pt x="1342472" y="725065"/>
                  </a:lnTo>
                  <a:lnTo>
                    <a:pt x="1387128" y="712382"/>
                  </a:lnTo>
                  <a:lnTo>
                    <a:pt x="1432655" y="701873"/>
                  </a:lnTo>
                  <a:lnTo>
                    <a:pt x="1478994" y="693596"/>
                  </a:lnTo>
                  <a:lnTo>
                    <a:pt x="1526088" y="687611"/>
                  </a:lnTo>
                  <a:lnTo>
                    <a:pt x="1573875" y="683976"/>
                  </a:lnTo>
                  <a:lnTo>
                    <a:pt x="1622298" y="682751"/>
                  </a:lnTo>
                  <a:lnTo>
                    <a:pt x="1670720" y="683976"/>
                  </a:lnTo>
                  <a:lnTo>
                    <a:pt x="1718507" y="687611"/>
                  </a:lnTo>
                  <a:lnTo>
                    <a:pt x="1765601" y="693596"/>
                  </a:lnTo>
                  <a:lnTo>
                    <a:pt x="1811940" y="701873"/>
                  </a:lnTo>
                  <a:lnTo>
                    <a:pt x="1857467" y="712382"/>
                  </a:lnTo>
                  <a:lnTo>
                    <a:pt x="1902123" y="725065"/>
                  </a:lnTo>
                  <a:lnTo>
                    <a:pt x="1945847" y="739862"/>
                  </a:lnTo>
                  <a:lnTo>
                    <a:pt x="1988581" y="756713"/>
                  </a:lnTo>
                  <a:lnTo>
                    <a:pt x="2030266" y="775561"/>
                  </a:lnTo>
                  <a:lnTo>
                    <a:pt x="2070843" y="796345"/>
                  </a:lnTo>
                  <a:lnTo>
                    <a:pt x="2110252" y="819006"/>
                  </a:lnTo>
                  <a:lnTo>
                    <a:pt x="2148435" y="843486"/>
                  </a:lnTo>
                  <a:lnTo>
                    <a:pt x="2185331" y="869725"/>
                  </a:lnTo>
                  <a:lnTo>
                    <a:pt x="2220883" y="897664"/>
                  </a:lnTo>
                  <a:lnTo>
                    <a:pt x="2255030" y="927244"/>
                  </a:lnTo>
                  <a:lnTo>
                    <a:pt x="2287714" y="958405"/>
                  </a:lnTo>
                  <a:lnTo>
                    <a:pt x="2318875" y="991089"/>
                  </a:lnTo>
                  <a:lnTo>
                    <a:pt x="2348455" y="1025236"/>
                  </a:lnTo>
                  <a:lnTo>
                    <a:pt x="2376394" y="1060788"/>
                  </a:lnTo>
                  <a:lnTo>
                    <a:pt x="2402633" y="1097684"/>
                  </a:lnTo>
                  <a:lnTo>
                    <a:pt x="2427113" y="1135867"/>
                  </a:lnTo>
                  <a:lnTo>
                    <a:pt x="2449774" y="1175276"/>
                  </a:lnTo>
                  <a:lnTo>
                    <a:pt x="2470558" y="1215853"/>
                  </a:lnTo>
                  <a:lnTo>
                    <a:pt x="2489406" y="1257538"/>
                  </a:lnTo>
                  <a:lnTo>
                    <a:pt x="2506257" y="1300272"/>
                  </a:lnTo>
                  <a:lnTo>
                    <a:pt x="2521054" y="1343996"/>
                  </a:lnTo>
                  <a:lnTo>
                    <a:pt x="2533737" y="1388652"/>
                  </a:lnTo>
                  <a:lnTo>
                    <a:pt x="2544246" y="1434179"/>
                  </a:lnTo>
                  <a:lnTo>
                    <a:pt x="2552523" y="1480518"/>
                  </a:lnTo>
                  <a:lnTo>
                    <a:pt x="2558508" y="1527612"/>
                  </a:lnTo>
                  <a:lnTo>
                    <a:pt x="2562143" y="1575399"/>
                  </a:lnTo>
                  <a:lnTo>
                    <a:pt x="2563367" y="1623821"/>
                  </a:lnTo>
                  <a:lnTo>
                    <a:pt x="2562143" y="1672244"/>
                  </a:lnTo>
                  <a:lnTo>
                    <a:pt x="2558508" y="1720031"/>
                  </a:lnTo>
                  <a:lnTo>
                    <a:pt x="2552523" y="1767125"/>
                  </a:lnTo>
                  <a:lnTo>
                    <a:pt x="2544246" y="1813464"/>
                  </a:lnTo>
                  <a:lnTo>
                    <a:pt x="2533737" y="1858991"/>
                  </a:lnTo>
                  <a:lnTo>
                    <a:pt x="2521054" y="1903647"/>
                  </a:lnTo>
                  <a:lnTo>
                    <a:pt x="2506257" y="1947371"/>
                  </a:lnTo>
                  <a:lnTo>
                    <a:pt x="2489406" y="1990105"/>
                  </a:lnTo>
                  <a:lnTo>
                    <a:pt x="2470558" y="2031790"/>
                  </a:lnTo>
                  <a:lnTo>
                    <a:pt x="2449774" y="2072367"/>
                  </a:lnTo>
                  <a:lnTo>
                    <a:pt x="2427113" y="2111776"/>
                  </a:lnTo>
                  <a:lnTo>
                    <a:pt x="2402633" y="2149959"/>
                  </a:lnTo>
                  <a:lnTo>
                    <a:pt x="2376394" y="2186855"/>
                  </a:lnTo>
                  <a:lnTo>
                    <a:pt x="2348455" y="2222407"/>
                  </a:lnTo>
                  <a:lnTo>
                    <a:pt x="2318875" y="2256554"/>
                  </a:lnTo>
                  <a:lnTo>
                    <a:pt x="2287714" y="2289238"/>
                  </a:lnTo>
                  <a:lnTo>
                    <a:pt x="2255030" y="2320399"/>
                  </a:lnTo>
                  <a:lnTo>
                    <a:pt x="2220883" y="2349979"/>
                  </a:lnTo>
                  <a:lnTo>
                    <a:pt x="2185331" y="2377918"/>
                  </a:lnTo>
                  <a:lnTo>
                    <a:pt x="2148435" y="2404157"/>
                  </a:lnTo>
                  <a:lnTo>
                    <a:pt x="2110252" y="2428637"/>
                  </a:lnTo>
                  <a:lnTo>
                    <a:pt x="2070843" y="2451298"/>
                  </a:lnTo>
                  <a:lnTo>
                    <a:pt x="2030266" y="2472082"/>
                  </a:lnTo>
                  <a:lnTo>
                    <a:pt x="1988581" y="2490930"/>
                  </a:lnTo>
                  <a:lnTo>
                    <a:pt x="1945847" y="2507781"/>
                  </a:lnTo>
                  <a:lnTo>
                    <a:pt x="1902123" y="2522578"/>
                  </a:lnTo>
                  <a:lnTo>
                    <a:pt x="1857467" y="2535261"/>
                  </a:lnTo>
                  <a:lnTo>
                    <a:pt x="1811940" y="2545770"/>
                  </a:lnTo>
                  <a:lnTo>
                    <a:pt x="1765601" y="2554047"/>
                  </a:lnTo>
                  <a:lnTo>
                    <a:pt x="1718507" y="2560032"/>
                  </a:lnTo>
                  <a:lnTo>
                    <a:pt x="1670720" y="2563667"/>
                  </a:lnTo>
                  <a:lnTo>
                    <a:pt x="1622298" y="2564892"/>
                  </a:lnTo>
                  <a:lnTo>
                    <a:pt x="1573875" y="2563667"/>
                  </a:lnTo>
                  <a:lnTo>
                    <a:pt x="1526088" y="2560032"/>
                  </a:lnTo>
                  <a:lnTo>
                    <a:pt x="1478994" y="2554047"/>
                  </a:lnTo>
                  <a:lnTo>
                    <a:pt x="1432655" y="2545770"/>
                  </a:lnTo>
                  <a:lnTo>
                    <a:pt x="1387128" y="2535261"/>
                  </a:lnTo>
                  <a:lnTo>
                    <a:pt x="1342472" y="2522578"/>
                  </a:lnTo>
                  <a:lnTo>
                    <a:pt x="1298748" y="2507781"/>
                  </a:lnTo>
                  <a:lnTo>
                    <a:pt x="1256014" y="2490930"/>
                  </a:lnTo>
                  <a:lnTo>
                    <a:pt x="1214329" y="2472082"/>
                  </a:lnTo>
                  <a:lnTo>
                    <a:pt x="1173752" y="2451298"/>
                  </a:lnTo>
                  <a:lnTo>
                    <a:pt x="1134343" y="2428637"/>
                  </a:lnTo>
                  <a:lnTo>
                    <a:pt x="1096160" y="2404157"/>
                  </a:lnTo>
                  <a:lnTo>
                    <a:pt x="1059264" y="2377918"/>
                  </a:lnTo>
                  <a:lnTo>
                    <a:pt x="1023712" y="2349979"/>
                  </a:lnTo>
                  <a:lnTo>
                    <a:pt x="989565" y="2320399"/>
                  </a:lnTo>
                  <a:lnTo>
                    <a:pt x="956881" y="2289238"/>
                  </a:lnTo>
                  <a:lnTo>
                    <a:pt x="925720" y="2256554"/>
                  </a:lnTo>
                  <a:lnTo>
                    <a:pt x="896140" y="2222407"/>
                  </a:lnTo>
                  <a:lnTo>
                    <a:pt x="868201" y="2186855"/>
                  </a:lnTo>
                  <a:lnTo>
                    <a:pt x="841962" y="2149959"/>
                  </a:lnTo>
                  <a:lnTo>
                    <a:pt x="817482" y="2111776"/>
                  </a:lnTo>
                  <a:lnTo>
                    <a:pt x="794821" y="2072367"/>
                  </a:lnTo>
                  <a:lnTo>
                    <a:pt x="774037" y="2031790"/>
                  </a:lnTo>
                  <a:lnTo>
                    <a:pt x="755189" y="1990105"/>
                  </a:lnTo>
                  <a:lnTo>
                    <a:pt x="738338" y="1947371"/>
                  </a:lnTo>
                  <a:lnTo>
                    <a:pt x="723541" y="1903647"/>
                  </a:lnTo>
                  <a:lnTo>
                    <a:pt x="710858" y="1858991"/>
                  </a:lnTo>
                  <a:lnTo>
                    <a:pt x="700349" y="1813464"/>
                  </a:lnTo>
                  <a:lnTo>
                    <a:pt x="692072" y="1767125"/>
                  </a:lnTo>
                  <a:lnTo>
                    <a:pt x="686087" y="1720031"/>
                  </a:lnTo>
                  <a:lnTo>
                    <a:pt x="682452" y="1672244"/>
                  </a:lnTo>
                  <a:lnTo>
                    <a:pt x="681227" y="1623821"/>
                  </a:lnTo>
                  <a:close/>
                </a:path>
                <a:path w="3244850" h="3246120">
                  <a:moveTo>
                    <a:pt x="1290827" y="1623821"/>
                  </a:moveTo>
                  <a:lnTo>
                    <a:pt x="1294423" y="1574853"/>
                  </a:lnTo>
                  <a:lnTo>
                    <a:pt x="1304866" y="1528110"/>
                  </a:lnTo>
                  <a:lnTo>
                    <a:pt x="1321645" y="1484108"/>
                  </a:lnTo>
                  <a:lnTo>
                    <a:pt x="1344244" y="1443359"/>
                  </a:lnTo>
                  <a:lnTo>
                    <a:pt x="1372151" y="1406377"/>
                  </a:lnTo>
                  <a:lnTo>
                    <a:pt x="1404853" y="1373675"/>
                  </a:lnTo>
                  <a:lnTo>
                    <a:pt x="1441835" y="1345768"/>
                  </a:lnTo>
                  <a:lnTo>
                    <a:pt x="1482584" y="1323169"/>
                  </a:lnTo>
                  <a:lnTo>
                    <a:pt x="1526586" y="1306390"/>
                  </a:lnTo>
                  <a:lnTo>
                    <a:pt x="1573329" y="1295947"/>
                  </a:lnTo>
                  <a:lnTo>
                    <a:pt x="1622298" y="1292352"/>
                  </a:lnTo>
                  <a:lnTo>
                    <a:pt x="1671266" y="1295947"/>
                  </a:lnTo>
                  <a:lnTo>
                    <a:pt x="1718009" y="1306390"/>
                  </a:lnTo>
                  <a:lnTo>
                    <a:pt x="1762011" y="1323169"/>
                  </a:lnTo>
                  <a:lnTo>
                    <a:pt x="1802760" y="1345768"/>
                  </a:lnTo>
                  <a:lnTo>
                    <a:pt x="1839742" y="1373675"/>
                  </a:lnTo>
                  <a:lnTo>
                    <a:pt x="1872444" y="1406377"/>
                  </a:lnTo>
                  <a:lnTo>
                    <a:pt x="1900351" y="1443359"/>
                  </a:lnTo>
                  <a:lnTo>
                    <a:pt x="1922950" y="1484108"/>
                  </a:lnTo>
                  <a:lnTo>
                    <a:pt x="1939729" y="1528110"/>
                  </a:lnTo>
                  <a:lnTo>
                    <a:pt x="1950172" y="1574853"/>
                  </a:lnTo>
                  <a:lnTo>
                    <a:pt x="1953767" y="1623821"/>
                  </a:lnTo>
                  <a:lnTo>
                    <a:pt x="1950172" y="1672790"/>
                  </a:lnTo>
                  <a:lnTo>
                    <a:pt x="1939729" y="1719533"/>
                  </a:lnTo>
                  <a:lnTo>
                    <a:pt x="1922950" y="1763535"/>
                  </a:lnTo>
                  <a:lnTo>
                    <a:pt x="1900351" y="1804284"/>
                  </a:lnTo>
                  <a:lnTo>
                    <a:pt x="1872444" y="1841266"/>
                  </a:lnTo>
                  <a:lnTo>
                    <a:pt x="1839742" y="1873968"/>
                  </a:lnTo>
                  <a:lnTo>
                    <a:pt x="1802760" y="1901875"/>
                  </a:lnTo>
                  <a:lnTo>
                    <a:pt x="1762011" y="1924474"/>
                  </a:lnTo>
                  <a:lnTo>
                    <a:pt x="1718009" y="1941253"/>
                  </a:lnTo>
                  <a:lnTo>
                    <a:pt x="1671266" y="1951696"/>
                  </a:lnTo>
                  <a:lnTo>
                    <a:pt x="1622298" y="1955292"/>
                  </a:lnTo>
                  <a:lnTo>
                    <a:pt x="1573329" y="1951696"/>
                  </a:lnTo>
                  <a:lnTo>
                    <a:pt x="1526586" y="1941253"/>
                  </a:lnTo>
                  <a:lnTo>
                    <a:pt x="1482584" y="1924474"/>
                  </a:lnTo>
                  <a:lnTo>
                    <a:pt x="1441835" y="1901875"/>
                  </a:lnTo>
                  <a:lnTo>
                    <a:pt x="1404853" y="1873968"/>
                  </a:lnTo>
                  <a:lnTo>
                    <a:pt x="1372151" y="1841266"/>
                  </a:lnTo>
                  <a:lnTo>
                    <a:pt x="1344244" y="1804284"/>
                  </a:lnTo>
                  <a:lnTo>
                    <a:pt x="1321645" y="1763535"/>
                  </a:lnTo>
                  <a:lnTo>
                    <a:pt x="1304866" y="1719533"/>
                  </a:lnTo>
                  <a:lnTo>
                    <a:pt x="1294423" y="1672790"/>
                  </a:lnTo>
                  <a:lnTo>
                    <a:pt x="1290827" y="1623821"/>
                  </a:lnTo>
                  <a:close/>
                </a:path>
                <a:path w="3244850" h="3246120">
                  <a:moveTo>
                    <a:pt x="996696" y="1623821"/>
                  </a:moveTo>
                  <a:lnTo>
                    <a:pt x="998577" y="1574924"/>
                  </a:lnTo>
                  <a:lnTo>
                    <a:pt x="1004130" y="1527057"/>
                  </a:lnTo>
                  <a:lnTo>
                    <a:pt x="1013215" y="1480359"/>
                  </a:lnTo>
                  <a:lnTo>
                    <a:pt x="1025693" y="1434970"/>
                  </a:lnTo>
                  <a:lnTo>
                    <a:pt x="1041425" y="1391028"/>
                  </a:lnTo>
                  <a:lnTo>
                    <a:pt x="1060273" y="1348673"/>
                  </a:lnTo>
                  <a:lnTo>
                    <a:pt x="1082096" y="1308043"/>
                  </a:lnTo>
                  <a:lnTo>
                    <a:pt x="1106757" y="1269278"/>
                  </a:lnTo>
                  <a:lnTo>
                    <a:pt x="1134115" y="1232516"/>
                  </a:lnTo>
                  <a:lnTo>
                    <a:pt x="1164034" y="1197896"/>
                  </a:lnTo>
                  <a:lnTo>
                    <a:pt x="1196372" y="1165558"/>
                  </a:lnTo>
                  <a:lnTo>
                    <a:pt x="1230992" y="1135639"/>
                  </a:lnTo>
                  <a:lnTo>
                    <a:pt x="1267754" y="1108281"/>
                  </a:lnTo>
                  <a:lnTo>
                    <a:pt x="1306519" y="1083620"/>
                  </a:lnTo>
                  <a:lnTo>
                    <a:pt x="1347149" y="1061797"/>
                  </a:lnTo>
                  <a:lnTo>
                    <a:pt x="1389504" y="1042949"/>
                  </a:lnTo>
                  <a:lnTo>
                    <a:pt x="1433446" y="1027217"/>
                  </a:lnTo>
                  <a:lnTo>
                    <a:pt x="1478835" y="1014739"/>
                  </a:lnTo>
                  <a:lnTo>
                    <a:pt x="1525533" y="1005654"/>
                  </a:lnTo>
                  <a:lnTo>
                    <a:pt x="1573400" y="1000101"/>
                  </a:lnTo>
                  <a:lnTo>
                    <a:pt x="1622298" y="998220"/>
                  </a:lnTo>
                  <a:lnTo>
                    <a:pt x="1671195" y="1000101"/>
                  </a:lnTo>
                  <a:lnTo>
                    <a:pt x="1719062" y="1005654"/>
                  </a:lnTo>
                  <a:lnTo>
                    <a:pt x="1765760" y="1014739"/>
                  </a:lnTo>
                  <a:lnTo>
                    <a:pt x="1811149" y="1027217"/>
                  </a:lnTo>
                  <a:lnTo>
                    <a:pt x="1855091" y="1042949"/>
                  </a:lnTo>
                  <a:lnTo>
                    <a:pt x="1897446" y="1061797"/>
                  </a:lnTo>
                  <a:lnTo>
                    <a:pt x="1938076" y="1083620"/>
                  </a:lnTo>
                  <a:lnTo>
                    <a:pt x="1976841" y="1108281"/>
                  </a:lnTo>
                  <a:lnTo>
                    <a:pt x="2013603" y="1135639"/>
                  </a:lnTo>
                  <a:lnTo>
                    <a:pt x="2048223" y="1165558"/>
                  </a:lnTo>
                  <a:lnTo>
                    <a:pt x="2080561" y="1197896"/>
                  </a:lnTo>
                  <a:lnTo>
                    <a:pt x="2110480" y="1232516"/>
                  </a:lnTo>
                  <a:lnTo>
                    <a:pt x="2137838" y="1269278"/>
                  </a:lnTo>
                  <a:lnTo>
                    <a:pt x="2162499" y="1308043"/>
                  </a:lnTo>
                  <a:lnTo>
                    <a:pt x="2184322" y="1348673"/>
                  </a:lnTo>
                  <a:lnTo>
                    <a:pt x="2203170" y="1391028"/>
                  </a:lnTo>
                  <a:lnTo>
                    <a:pt x="2218902" y="1434970"/>
                  </a:lnTo>
                  <a:lnTo>
                    <a:pt x="2231380" y="1480359"/>
                  </a:lnTo>
                  <a:lnTo>
                    <a:pt x="2240465" y="1527057"/>
                  </a:lnTo>
                  <a:lnTo>
                    <a:pt x="2246018" y="1574924"/>
                  </a:lnTo>
                  <a:lnTo>
                    <a:pt x="2247900" y="1623821"/>
                  </a:lnTo>
                  <a:lnTo>
                    <a:pt x="2246018" y="1672719"/>
                  </a:lnTo>
                  <a:lnTo>
                    <a:pt x="2240465" y="1720586"/>
                  </a:lnTo>
                  <a:lnTo>
                    <a:pt x="2231380" y="1767284"/>
                  </a:lnTo>
                  <a:lnTo>
                    <a:pt x="2218902" y="1812673"/>
                  </a:lnTo>
                  <a:lnTo>
                    <a:pt x="2203170" y="1856615"/>
                  </a:lnTo>
                  <a:lnTo>
                    <a:pt x="2184322" y="1898970"/>
                  </a:lnTo>
                  <a:lnTo>
                    <a:pt x="2162499" y="1939600"/>
                  </a:lnTo>
                  <a:lnTo>
                    <a:pt x="2137838" y="1978365"/>
                  </a:lnTo>
                  <a:lnTo>
                    <a:pt x="2110480" y="2015127"/>
                  </a:lnTo>
                  <a:lnTo>
                    <a:pt x="2080561" y="2049747"/>
                  </a:lnTo>
                  <a:lnTo>
                    <a:pt x="2048223" y="2082085"/>
                  </a:lnTo>
                  <a:lnTo>
                    <a:pt x="2013603" y="2112004"/>
                  </a:lnTo>
                  <a:lnTo>
                    <a:pt x="1976841" y="2139362"/>
                  </a:lnTo>
                  <a:lnTo>
                    <a:pt x="1938076" y="2164023"/>
                  </a:lnTo>
                  <a:lnTo>
                    <a:pt x="1897446" y="2185846"/>
                  </a:lnTo>
                  <a:lnTo>
                    <a:pt x="1855091" y="2204694"/>
                  </a:lnTo>
                  <a:lnTo>
                    <a:pt x="1811149" y="2220426"/>
                  </a:lnTo>
                  <a:lnTo>
                    <a:pt x="1765760" y="2232904"/>
                  </a:lnTo>
                  <a:lnTo>
                    <a:pt x="1719062" y="2241989"/>
                  </a:lnTo>
                  <a:lnTo>
                    <a:pt x="1671195" y="2247542"/>
                  </a:lnTo>
                  <a:lnTo>
                    <a:pt x="1622298" y="2249424"/>
                  </a:lnTo>
                  <a:lnTo>
                    <a:pt x="1573400" y="2247542"/>
                  </a:lnTo>
                  <a:lnTo>
                    <a:pt x="1525533" y="2241989"/>
                  </a:lnTo>
                  <a:lnTo>
                    <a:pt x="1478835" y="2232904"/>
                  </a:lnTo>
                  <a:lnTo>
                    <a:pt x="1433446" y="2220426"/>
                  </a:lnTo>
                  <a:lnTo>
                    <a:pt x="1389504" y="2204694"/>
                  </a:lnTo>
                  <a:lnTo>
                    <a:pt x="1347149" y="2185846"/>
                  </a:lnTo>
                  <a:lnTo>
                    <a:pt x="1306519" y="2164023"/>
                  </a:lnTo>
                  <a:lnTo>
                    <a:pt x="1267754" y="2139362"/>
                  </a:lnTo>
                  <a:lnTo>
                    <a:pt x="1230992" y="2112004"/>
                  </a:lnTo>
                  <a:lnTo>
                    <a:pt x="1196372" y="2082085"/>
                  </a:lnTo>
                  <a:lnTo>
                    <a:pt x="1164034" y="2049747"/>
                  </a:lnTo>
                  <a:lnTo>
                    <a:pt x="1134115" y="2015127"/>
                  </a:lnTo>
                  <a:lnTo>
                    <a:pt x="1106757" y="1978365"/>
                  </a:lnTo>
                  <a:lnTo>
                    <a:pt x="1082096" y="1939600"/>
                  </a:lnTo>
                  <a:lnTo>
                    <a:pt x="1060273" y="1898970"/>
                  </a:lnTo>
                  <a:lnTo>
                    <a:pt x="1041425" y="1856615"/>
                  </a:lnTo>
                  <a:lnTo>
                    <a:pt x="1025693" y="1812673"/>
                  </a:lnTo>
                  <a:lnTo>
                    <a:pt x="1013215" y="1767284"/>
                  </a:lnTo>
                  <a:lnTo>
                    <a:pt x="1004130" y="1720586"/>
                  </a:lnTo>
                  <a:lnTo>
                    <a:pt x="998577" y="1672719"/>
                  </a:lnTo>
                  <a:lnTo>
                    <a:pt x="996696" y="1623821"/>
                  </a:lnTo>
                  <a:close/>
                </a:path>
              </a:pathLst>
            </a:custGeom>
            <a:ln w="38100">
              <a:solidFill>
                <a:srgbClr val="462D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26829" y="4661154"/>
              <a:ext cx="550545" cy="593090"/>
            </a:xfrm>
            <a:custGeom>
              <a:avLst/>
              <a:gdLst/>
              <a:ahLst/>
              <a:cxnLst/>
              <a:rect l="l" t="t" r="r" b="b"/>
              <a:pathLst>
                <a:path w="550545" h="593089">
                  <a:moveTo>
                    <a:pt x="91546" y="71015"/>
                  </a:moveTo>
                  <a:lnTo>
                    <a:pt x="63544" y="96856"/>
                  </a:lnTo>
                  <a:lnTo>
                    <a:pt x="522097" y="592963"/>
                  </a:lnTo>
                  <a:lnTo>
                    <a:pt x="550037" y="567055"/>
                  </a:lnTo>
                  <a:lnTo>
                    <a:pt x="91546" y="71015"/>
                  </a:lnTo>
                  <a:close/>
                </a:path>
                <a:path w="550545" h="593089">
                  <a:moveTo>
                    <a:pt x="0" y="0"/>
                  </a:moveTo>
                  <a:lnTo>
                    <a:pt x="35560" y="122682"/>
                  </a:lnTo>
                  <a:lnTo>
                    <a:pt x="63544" y="96856"/>
                  </a:lnTo>
                  <a:lnTo>
                    <a:pt x="50673" y="82931"/>
                  </a:lnTo>
                  <a:lnTo>
                    <a:pt x="78613" y="57023"/>
                  </a:lnTo>
                  <a:lnTo>
                    <a:pt x="106708" y="57023"/>
                  </a:lnTo>
                  <a:lnTo>
                    <a:pt x="119506" y="45212"/>
                  </a:lnTo>
                  <a:lnTo>
                    <a:pt x="0" y="0"/>
                  </a:lnTo>
                  <a:close/>
                </a:path>
                <a:path w="550545" h="593089">
                  <a:moveTo>
                    <a:pt x="78613" y="57023"/>
                  </a:moveTo>
                  <a:lnTo>
                    <a:pt x="50673" y="82931"/>
                  </a:lnTo>
                  <a:lnTo>
                    <a:pt x="63544" y="96856"/>
                  </a:lnTo>
                  <a:lnTo>
                    <a:pt x="91546" y="71015"/>
                  </a:lnTo>
                  <a:lnTo>
                    <a:pt x="78613" y="57023"/>
                  </a:lnTo>
                  <a:close/>
                </a:path>
                <a:path w="550545" h="593089">
                  <a:moveTo>
                    <a:pt x="106708" y="57023"/>
                  </a:moveTo>
                  <a:lnTo>
                    <a:pt x="78613" y="57023"/>
                  </a:lnTo>
                  <a:lnTo>
                    <a:pt x="91546" y="71015"/>
                  </a:lnTo>
                  <a:lnTo>
                    <a:pt x="106708" y="570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9841" y="1888998"/>
              <a:ext cx="230504" cy="746760"/>
            </a:xfrm>
            <a:custGeom>
              <a:avLst/>
              <a:gdLst/>
              <a:ahLst/>
              <a:cxnLst/>
              <a:rect l="l" t="t" r="r" b="b"/>
              <a:pathLst>
                <a:path w="230504" h="746760">
                  <a:moveTo>
                    <a:pt x="0" y="746760"/>
                  </a:moveTo>
                  <a:lnTo>
                    <a:pt x="44767" y="745245"/>
                  </a:lnTo>
                  <a:lnTo>
                    <a:pt x="81343" y="741124"/>
                  </a:lnTo>
                  <a:lnTo>
                    <a:pt x="106013" y="735026"/>
                  </a:lnTo>
                  <a:lnTo>
                    <a:pt x="115062" y="727582"/>
                  </a:lnTo>
                  <a:lnTo>
                    <a:pt x="115062" y="392556"/>
                  </a:lnTo>
                  <a:lnTo>
                    <a:pt x="124110" y="385113"/>
                  </a:lnTo>
                  <a:lnTo>
                    <a:pt x="148780" y="379015"/>
                  </a:lnTo>
                  <a:lnTo>
                    <a:pt x="185356" y="374894"/>
                  </a:lnTo>
                  <a:lnTo>
                    <a:pt x="230124" y="373379"/>
                  </a:lnTo>
                  <a:lnTo>
                    <a:pt x="185356" y="371865"/>
                  </a:lnTo>
                  <a:lnTo>
                    <a:pt x="148780" y="367744"/>
                  </a:lnTo>
                  <a:lnTo>
                    <a:pt x="124110" y="361646"/>
                  </a:lnTo>
                  <a:lnTo>
                    <a:pt x="115062" y="354202"/>
                  </a:lnTo>
                  <a:lnTo>
                    <a:pt x="115062" y="19176"/>
                  </a:lnTo>
                  <a:lnTo>
                    <a:pt x="106013" y="11733"/>
                  </a:lnTo>
                  <a:lnTo>
                    <a:pt x="81343" y="5635"/>
                  </a:lnTo>
                  <a:lnTo>
                    <a:pt x="44767" y="151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49292" y="2052066"/>
            <a:ext cx="1214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latin typeface="Tahoma"/>
                <a:cs typeface="Tahoma"/>
              </a:rPr>
              <a:t>Step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155" dirty="0"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11</a:t>
            </a:fld>
            <a:endParaRPr spc="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874013" y="528688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013" y="511225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4013" y="511225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013" y="4433696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4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013" y="4258817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8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0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8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013" y="4258817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8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0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8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8"/>
                  </a:lnTo>
                  <a:close/>
                </a:path>
                <a:path w="3118485" h="1137285">
                  <a:moveTo>
                    <a:pt x="3118104" y="174878"/>
                  </a:moveTo>
                  <a:lnTo>
                    <a:pt x="3118104" y="962024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3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4"/>
                  </a:lnTo>
                  <a:lnTo>
                    <a:pt x="0" y="174878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4013" y="3575684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5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013" y="3400805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9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1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9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013" y="3400805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9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1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9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9"/>
                  </a:lnTo>
                  <a:close/>
                </a:path>
                <a:path w="3118485" h="1137285">
                  <a:moveTo>
                    <a:pt x="3118104" y="174879"/>
                  </a:moveTo>
                  <a:lnTo>
                    <a:pt x="3118104" y="962025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4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5"/>
                  </a:lnTo>
                  <a:lnTo>
                    <a:pt x="0" y="174879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00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T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65" dirty="0"/>
              <a:t> </a:t>
            </a:r>
            <a:r>
              <a:rPr spc="45" dirty="0"/>
              <a:t>i</a:t>
            </a:r>
            <a:r>
              <a:rPr spc="120" dirty="0"/>
              <a:t>n</a:t>
            </a:r>
            <a:r>
              <a:rPr spc="-340" dirty="0"/>
              <a:t> </a:t>
            </a:r>
            <a:r>
              <a:rPr spc="170" dirty="0"/>
              <a:t>A</a:t>
            </a:r>
            <a:r>
              <a:rPr spc="70" dirty="0"/>
              <a:t>c</a:t>
            </a:r>
            <a:r>
              <a:rPr spc="25" dirty="0"/>
              <a:t>t</a:t>
            </a:r>
            <a:r>
              <a:rPr spc="45" dirty="0"/>
              <a:t>i</a:t>
            </a:r>
            <a:r>
              <a:rPr spc="155" dirty="0"/>
              <a:t>o</a:t>
            </a:r>
            <a:r>
              <a:rPr spc="120" dirty="0"/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27707" y="3745433"/>
            <a:ext cx="1407160" cy="222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0996" y="2529776"/>
            <a:ext cx="3144520" cy="1161415"/>
            <a:chOff x="860996" y="2529776"/>
            <a:chExt cx="3144520" cy="1161415"/>
          </a:xfrm>
        </p:grpSpPr>
        <p:sp>
          <p:nvSpPr>
            <p:cNvPr id="15" name="object 15"/>
            <p:cNvSpPr/>
            <p:nvPr/>
          </p:nvSpPr>
          <p:spPr>
            <a:xfrm>
              <a:off x="874013" y="2717419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013" y="2542794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013" y="2542794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27707" y="2887726"/>
            <a:ext cx="140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60996" y="1671764"/>
            <a:ext cx="3144520" cy="1161415"/>
            <a:chOff x="860996" y="1671764"/>
            <a:chExt cx="3144520" cy="1161415"/>
          </a:xfrm>
        </p:grpSpPr>
        <p:sp>
          <p:nvSpPr>
            <p:cNvPr id="20" name="object 20"/>
            <p:cNvSpPr/>
            <p:nvPr/>
          </p:nvSpPr>
          <p:spPr>
            <a:xfrm>
              <a:off x="874013" y="1859406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4013" y="1684781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013" y="1684781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80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27707" y="2029460"/>
            <a:ext cx="140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35552" y="1684782"/>
            <a:ext cx="7747000" cy="4368800"/>
            <a:chOff x="4035552" y="1684782"/>
            <a:chExt cx="7747000" cy="4368800"/>
          </a:xfrm>
        </p:grpSpPr>
        <p:sp>
          <p:nvSpPr>
            <p:cNvPr id="25" name="object 25"/>
            <p:cNvSpPr/>
            <p:nvPr/>
          </p:nvSpPr>
          <p:spPr>
            <a:xfrm>
              <a:off x="6194298" y="1684782"/>
              <a:ext cx="5588000" cy="4368800"/>
            </a:xfrm>
            <a:custGeom>
              <a:avLst/>
              <a:gdLst/>
              <a:ahLst/>
              <a:cxnLst/>
              <a:rect l="l" t="t" r="r" b="b"/>
              <a:pathLst>
                <a:path w="5588000" h="4368800">
                  <a:moveTo>
                    <a:pt x="0" y="2080259"/>
                  </a:moveTo>
                  <a:lnTo>
                    <a:pt x="5588000" y="2080259"/>
                  </a:lnTo>
                </a:path>
                <a:path w="5588000" h="4368800">
                  <a:moveTo>
                    <a:pt x="2743200" y="0"/>
                  </a:moveTo>
                  <a:lnTo>
                    <a:pt x="2743200" y="4368800"/>
                  </a:lnTo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5294" y="2096262"/>
              <a:ext cx="3244850" cy="3246120"/>
            </a:xfrm>
            <a:custGeom>
              <a:avLst/>
              <a:gdLst/>
              <a:ahLst/>
              <a:cxnLst/>
              <a:rect l="l" t="t" r="r" b="b"/>
              <a:pathLst>
                <a:path w="324485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3" y="1527695"/>
                  </a:lnTo>
                  <a:lnTo>
                    <a:pt x="6167" y="1480547"/>
                  </a:lnTo>
                  <a:lnTo>
                    <a:pt x="10914" y="1433781"/>
                  </a:lnTo>
                  <a:lnTo>
                    <a:pt x="16974" y="1387416"/>
                  </a:lnTo>
                  <a:lnTo>
                    <a:pt x="24328" y="1341470"/>
                  </a:lnTo>
                  <a:lnTo>
                    <a:pt x="32958" y="1295964"/>
                  </a:lnTo>
                  <a:lnTo>
                    <a:pt x="42845" y="1250915"/>
                  </a:lnTo>
                  <a:lnTo>
                    <a:pt x="53969" y="1206343"/>
                  </a:lnTo>
                  <a:lnTo>
                    <a:pt x="66311" y="1162267"/>
                  </a:lnTo>
                  <a:lnTo>
                    <a:pt x="79853" y="1118705"/>
                  </a:lnTo>
                  <a:lnTo>
                    <a:pt x="94576" y="1075678"/>
                  </a:lnTo>
                  <a:lnTo>
                    <a:pt x="110459" y="1033204"/>
                  </a:lnTo>
                  <a:lnTo>
                    <a:pt x="127486" y="991302"/>
                  </a:lnTo>
                  <a:lnTo>
                    <a:pt x="145635" y="949991"/>
                  </a:lnTo>
                  <a:lnTo>
                    <a:pt x="164889" y="909290"/>
                  </a:lnTo>
                  <a:lnTo>
                    <a:pt x="185228" y="869218"/>
                  </a:lnTo>
                  <a:lnTo>
                    <a:pt x="206634" y="829794"/>
                  </a:lnTo>
                  <a:lnTo>
                    <a:pt x="229087" y="791038"/>
                  </a:lnTo>
                  <a:lnTo>
                    <a:pt x="252568" y="752967"/>
                  </a:lnTo>
                  <a:lnTo>
                    <a:pt x="277059" y="715602"/>
                  </a:lnTo>
                  <a:lnTo>
                    <a:pt x="302539" y="678962"/>
                  </a:lnTo>
                  <a:lnTo>
                    <a:pt x="328991" y="643064"/>
                  </a:lnTo>
                  <a:lnTo>
                    <a:pt x="356396" y="607929"/>
                  </a:lnTo>
                  <a:lnTo>
                    <a:pt x="384733" y="573575"/>
                  </a:lnTo>
                  <a:lnTo>
                    <a:pt x="413985" y="540022"/>
                  </a:lnTo>
                  <a:lnTo>
                    <a:pt x="444131" y="507288"/>
                  </a:lnTo>
                  <a:lnTo>
                    <a:pt x="475154" y="475392"/>
                  </a:lnTo>
                  <a:lnTo>
                    <a:pt x="507034" y="444354"/>
                  </a:lnTo>
                  <a:lnTo>
                    <a:pt x="539752" y="414193"/>
                  </a:lnTo>
                  <a:lnTo>
                    <a:pt x="573289" y="384927"/>
                  </a:lnTo>
                  <a:lnTo>
                    <a:pt x="607627" y="356576"/>
                  </a:lnTo>
                  <a:lnTo>
                    <a:pt x="642745" y="329158"/>
                  </a:lnTo>
                  <a:lnTo>
                    <a:pt x="678625" y="302693"/>
                  </a:lnTo>
                  <a:lnTo>
                    <a:pt x="715249" y="277199"/>
                  </a:lnTo>
                  <a:lnTo>
                    <a:pt x="752596" y="252697"/>
                  </a:lnTo>
                  <a:lnTo>
                    <a:pt x="790649" y="229204"/>
                  </a:lnTo>
                  <a:lnTo>
                    <a:pt x="829387" y="206740"/>
                  </a:lnTo>
                  <a:lnTo>
                    <a:pt x="868792" y="185323"/>
                  </a:lnTo>
                  <a:lnTo>
                    <a:pt x="908846" y="164974"/>
                  </a:lnTo>
                  <a:lnTo>
                    <a:pt x="949528" y="145710"/>
                  </a:lnTo>
                  <a:lnTo>
                    <a:pt x="990820" y="127551"/>
                  </a:lnTo>
                  <a:lnTo>
                    <a:pt x="1032703" y="110516"/>
                  </a:lnTo>
                  <a:lnTo>
                    <a:pt x="1075157" y="94624"/>
                  </a:lnTo>
                  <a:lnTo>
                    <a:pt x="1118165" y="79894"/>
                  </a:lnTo>
                  <a:lnTo>
                    <a:pt x="1161707" y="66346"/>
                  </a:lnTo>
                  <a:lnTo>
                    <a:pt x="1205763" y="53997"/>
                  </a:lnTo>
                  <a:lnTo>
                    <a:pt x="1250315" y="42867"/>
                  </a:lnTo>
                  <a:lnTo>
                    <a:pt x="1295344" y="32975"/>
                  </a:lnTo>
                  <a:lnTo>
                    <a:pt x="1340830" y="24341"/>
                  </a:lnTo>
                  <a:lnTo>
                    <a:pt x="1386756" y="16983"/>
                  </a:lnTo>
                  <a:lnTo>
                    <a:pt x="1433101" y="10919"/>
                  </a:lnTo>
                  <a:lnTo>
                    <a:pt x="1479846" y="6170"/>
                  </a:lnTo>
                  <a:lnTo>
                    <a:pt x="1526974" y="2755"/>
                  </a:lnTo>
                  <a:lnTo>
                    <a:pt x="1574464" y="692"/>
                  </a:lnTo>
                  <a:lnTo>
                    <a:pt x="1622298" y="0"/>
                  </a:lnTo>
                  <a:lnTo>
                    <a:pt x="1670131" y="692"/>
                  </a:lnTo>
                  <a:lnTo>
                    <a:pt x="1717621" y="2755"/>
                  </a:lnTo>
                  <a:lnTo>
                    <a:pt x="1764749" y="6170"/>
                  </a:lnTo>
                  <a:lnTo>
                    <a:pt x="1811494" y="10919"/>
                  </a:lnTo>
                  <a:lnTo>
                    <a:pt x="1857839" y="16983"/>
                  </a:lnTo>
                  <a:lnTo>
                    <a:pt x="1903765" y="24341"/>
                  </a:lnTo>
                  <a:lnTo>
                    <a:pt x="1949251" y="32975"/>
                  </a:lnTo>
                  <a:lnTo>
                    <a:pt x="1994280" y="42867"/>
                  </a:lnTo>
                  <a:lnTo>
                    <a:pt x="2038832" y="53997"/>
                  </a:lnTo>
                  <a:lnTo>
                    <a:pt x="2082888" y="66346"/>
                  </a:lnTo>
                  <a:lnTo>
                    <a:pt x="2126430" y="79894"/>
                  </a:lnTo>
                  <a:lnTo>
                    <a:pt x="2169438" y="94624"/>
                  </a:lnTo>
                  <a:lnTo>
                    <a:pt x="2211892" y="110516"/>
                  </a:lnTo>
                  <a:lnTo>
                    <a:pt x="2253775" y="127551"/>
                  </a:lnTo>
                  <a:lnTo>
                    <a:pt x="2295067" y="145710"/>
                  </a:lnTo>
                  <a:lnTo>
                    <a:pt x="2335749" y="164974"/>
                  </a:lnTo>
                  <a:lnTo>
                    <a:pt x="2375803" y="185323"/>
                  </a:lnTo>
                  <a:lnTo>
                    <a:pt x="2415208" y="206740"/>
                  </a:lnTo>
                  <a:lnTo>
                    <a:pt x="2453946" y="229204"/>
                  </a:lnTo>
                  <a:lnTo>
                    <a:pt x="2491999" y="252697"/>
                  </a:lnTo>
                  <a:lnTo>
                    <a:pt x="2529346" y="277199"/>
                  </a:lnTo>
                  <a:lnTo>
                    <a:pt x="2565970" y="302693"/>
                  </a:lnTo>
                  <a:lnTo>
                    <a:pt x="2601850" y="329158"/>
                  </a:lnTo>
                  <a:lnTo>
                    <a:pt x="2636968" y="356576"/>
                  </a:lnTo>
                  <a:lnTo>
                    <a:pt x="2671306" y="384927"/>
                  </a:lnTo>
                  <a:lnTo>
                    <a:pt x="2704843" y="414193"/>
                  </a:lnTo>
                  <a:lnTo>
                    <a:pt x="2737561" y="444354"/>
                  </a:lnTo>
                  <a:lnTo>
                    <a:pt x="2769441" y="475392"/>
                  </a:lnTo>
                  <a:lnTo>
                    <a:pt x="2800464" y="507288"/>
                  </a:lnTo>
                  <a:lnTo>
                    <a:pt x="2830610" y="540022"/>
                  </a:lnTo>
                  <a:lnTo>
                    <a:pt x="2859862" y="573575"/>
                  </a:lnTo>
                  <a:lnTo>
                    <a:pt x="2888199" y="607929"/>
                  </a:lnTo>
                  <a:lnTo>
                    <a:pt x="2915604" y="643064"/>
                  </a:lnTo>
                  <a:lnTo>
                    <a:pt x="2942056" y="678962"/>
                  </a:lnTo>
                  <a:lnTo>
                    <a:pt x="2967536" y="715602"/>
                  </a:lnTo>
                  <a:lnTo>
                    <a:pt x="2992027" y="752967"/>
                  </a:lnTo>
                  <a:lnTo>
                    <a:pt x="3015508" y="791038"/>
                  </a:lnTo>
                  <a:lnTo>
                    <a:pt x="3037961" y="829794"/>
                  </a:lnTo>
                  <a:lnTo>
                    <a:pt x="3059367" y="869218"/>
                  </a:lnTo>
                  <a:lnTo>
                    <a:pt x="3079706" y="909290"/>
                  </a:lnTo>
                  <a:lnTo>
                    <a:pt x="3098960" y="949991"/>
                  </a:lnTo>
                  <a:lnTo>
                    <a:pt x="3117109" y="991302"/>
                  </a:lnTo>
                  <a:lnTo>
                    <a:pt x="3134136" y="1033204"/>
                  </a:lnTo>
                  <a:lnTo>
                    <a:pt x="3150019" y="1075678"/>
                  </a:lnTo>
                  <a:lnTo>
                    <a:pt x="3164742" y="1118705"/>
                  </a:lnTo>
                  <a:lnTo>
                    <a:pt x="3178284" y="1162267"/>
                  </a:lnTo>
                  <a:lnTo>
                    <a:pt x="3190626" y="1206343"/>
                  </a:lnTo>
                  <a:lnTo>
                    <a:pt x="3201750" y="1250915"/>
                  </a:lnTo>
                  <a:lnTo>
                    <a:pt x="3211637" y="1295964"/>
                  </a:lnTo>
                  <a:lnTo>
                    <a:pt x="3220267" y="1341470"/>
                  </a:lnTo>
                  <a:lnTo>
                    <a:pt x="3227621" y="1387416"/>
                  </a:lnTo>
                  <a:lnTo>
                    <a:pt x="3233681" y="1433781"/>
                  </a:lnTo>
                  <a:lnTo>
                    <a:pt x="3238428" y="1480547"/>
                  </a:lnTo>
                  <a:lnTo>
                    <a:pt x="3241842" y="1527695"/>
                  </a:lnTo>
                  <a:lnTo>
                    <a:pt x="3243904" y="1575205"/>
                  </a:lnTo>
                  <a:lnTo>
                    <a:pt x="3244596" y="1623060"/>
                  </a:lnTo>
                  <a:lnTo>
                    <a:pt x="3243904" y="1670914"/>
                  </a:lnTo>
                  <a:lnTo>
                    <a:pt x="3241842" y="1718424"/>
                  </a:lnTo>
                  <a:lnTo>
                    <a:pt x="3238428" y="1765572"/>
                  </a:lnTo>
                  <a:lnTo>
                    <a:pt x="3233681" y="1812338"/>
                  </a:lnTo>
                  <a:lnTo>
                    <a:pt x="3227621" y="1858703"/>
                  </a:lnTo>
                  <a:lnTo>
                    <a:pt x="3220267" y="1904649"/>
                  </a:lnTo>
                  <a:lnTo>
                    <a:pt x="3211637" y="1950155"/>
                  </a:lnTo>
                  <a:lnTo>
                    <a:pt x="3201750" y="1995204"/>
                  </a:lnTo>
                  <a:lnTo>
                    <a:pt x="3190626" y="2039776"/>
                  </a:lnTo>
                  <a:lnTo>
                    <a:pt x="3178284" y="2083852"/>
                  </a:lnTo>
                  <a:lnTo>
                    <a:pt x="3164742" y="2127414"/>
                  </a:lnTo>
                  <a:lnTo>
                    <a:pt x="3150019" y="2170441"/>
                  </a:lnTo>
                  <a:lnTo>
                    <a:pt x="3134136" y="2212915"/>
                  </a:lnTo>
                  <a:lnTo>
                    <a:pt x="3117109" y="2254817"/>
                  </a:lnTo>
                  <a:lnTo>
                    <a:pt x="3098960" y="2296128"/>
                  </a:lnTo>
                  <a:lnTo>
                    <a:pt x="3079706" y="2336829"/>
                  </a:lnTo>
                  <a:lnTo>
                    <a:pt x="3059367" y="2376901"/>
                  </a:lnTo>
                  <a:lnTo>
                    <a:pt x="3037961" y="2416325"/>
                  </a:lnTo>
                  <a:lnTo>
                    <a:pt x="3015508" y="2455081"/>
                  </a:lnTo>
                  <a:lnTo>
                    <a:pt x="2992027" y="2493152"/>
                  </a:lnTo>
                  <a:lnTo>
                    <a:pt x="2967536" y="2530517"/>
                  </a:lnTo>
                  <a:lnTo>
                    <a:pt x="2942056" y="2567157"/>
                  </a:lnTo>
                  <a:lnTo>
                    <a:pt x="2915604" y="2603055"/>
                  </a:lnTo>
                  <a:lnTo>
                    <a:pt x="2888199" y="2638190"/>
                  </a:lnTo>
                  <a:lnTo>
                    <a:pt x="2859862" y="2672544"/>
                  </a:lnTo>
                  <a:lnTo>
                    <a:pt x="2830610" y="2706097"/>
                  </a:lnTo>
                  <a:lnTo>
                    <a:pt x="2800464" y="2738831"/>
                  </a:lnTo>
                  <a:lnTo>
                    <a:pt x="2769441" y="2770727"/>
                  </a:lnTo>
                  <a:lnTo>
                    <a:pt x="2737561" y="2801765"/>
                  </a:lnTo>
                  <a:lnTo>
                    <a:pt x="2704843" y="2831926"/>
                  </a:lnTo>
                  <a:lnTo>
                    <a:pt x="2671306" y="2861192"/>
                  </a:lnTo>
                  <a:lnTo>
                    <a:pt x="2636968" y="2889543"/>
                  </a:lnTo>
                  <a:lnTo>
                    <a:pt x="2601850" y="2916961"/>
                  </a:lnTo>
                  <a:lnTo>
                    <a:pt x="2565970" y="2943426"/>
                  </a:lnTo>
                  <a:lnTo>
                    <a:pt x="2529346" y="2968920"/>
                  </a:lnTo>
                  <a:lnTo>
                    <a:pt x="2491999" y="2993422"/>
                  </a:lnTo>
                  <a:lnTo>
                    <a:pt x="2453946" y="3016915"/>
                  </a:lnTo>
                  <a:lnTo>
                    <a:pt x="2415208" y="3039379"/>
                  </a:lnTo>
                  <a:lnTo>
                    <a:pt x="2375803" y="3060796"/>
                  </a:lnTo>
                  <a:lnTo>
                    <a:pt x="2335749" y="3081145"/>
                  </a:lnTo>
                  <a:lnTo>
                    <a:pt x="2295067" y="3100409"/>
                  </a:lnTo>
                  <a:lnTo>
                    <a:pt x="2253775" y="3118568"/>
                  </a:lnTo>
                  <a:lnTo>
                    <a:pt x="2211892" y="3135603"/>
                  </a:lnTo>
                  <a:lnTo>
                    <a:pt x="2169438" y="3151495"/>
                  </a:lnTo>
                  <a:lnTo>
                    <a:pt x="2126430" y="3166225"/>
                  </a:lnTo>
                  <a:lnTo>
                    <a:pt x="2082888" y="3179773"/>
                  </a:lnTo>
                  <a:lnTo>
                    <a:pt x="2038832" y="3192122"/>
                  </a:lnTo>
                  <a:lnTo>
                    <a:pt x="1994280" y="3203252"/>
                  </a:lnTo>
                  <a:lnTo>
                    <a:pt x="1949251" y="3213144"/>
                  </a:lnTo>
                  <a:lnTo>
                    <a:pt x="1903765" y="3221778"/>
                  </a:lnTo>
                  <a:lnTo>
                    <a:pt x="1857839" y="3229136"/>
                  </a:lnTo>
                  <a:lnTo>
                    <a:pt x="1811494" y="3235200"/>
                  </a:lnTo>
                  <a:lnTo>
                    <a:pt x="1764749" y="3239949"/>
                  </a:lnTo>
                  <a:lnTo>
                    <a:pt x="1717621" y="3243364"/>
                  </a:lnTo>
                  <a:lnTo>
                    <a:pt x="1670131" y="3245427"/>
                  </a:lnTo>
                  <a:lnTo>
                    <a:pt x="1622298" y="3246120"/>
                  </a:lnTo>
                  <a:lnTo>
                    <a:pt x="1574464" y="3245427"/>
                  </a:lnTo>
                  <a:lnTo>
                    <a:pt x="1526974" y="3243364"/>
                  </a:lnTo>
                  <a:lnTo>
                    <a:pt x="1479846" y="3239949"/>
                  </a:lnTo>
                  <a:lnTo>
                    <a:pt x="1433101" y="3235200"/>
                  </a:lnTo>
                  <a:lnTo>
                    <a:pt x="1386756" y="3229136"/>
                  </a:lnTo>
                  <a:lnTo>
                    <a:pt x="1340830" y="3221778"/>
                  </a:lnTo>
                  <a:lnTo>
                    <a:pt x="1295344" y="3213144"/>
                  </a:lnTo>
                  <a:lnTo>
                    <a:pt x="1250315" y="3203252"/>
                  </a:lnTo>
                  <a:lnTo>
                    <a:pt x="1205763" y="3192122"/>
                  </a:lnTo>
                  <a:lnTo>
                    <a:pt x="1161707" y="3179773"/>
                  </a:lnTo>
                  <a:lnTo>
                    <a:pt x="1118165" y="3166225"/>
                  </a:lnTo>
                  <a:lnTo>
                    <a:pt x="1075157" y="3151495"/>
                  </a:lnTo>
                  <a:lnTo>
                    <a:pt x="1032703" y="3135603"/>
                  </a:lnTo>
                  <a:lnTo>
                    <a:pt x="990820" y="3118568"/>
                  </a:lnTo>
                  <a:lnTo>
                    <a:pt x="949528" y="3100409"/>
                  </a:lnTo>
                  <a:lnTo>
                    <a:pt x="908846" y="3081145"/>
                  </a:lnTo>
                  <a:lnTo>
                    <a:pt x="868792" y="3060796"/>
                  </a:lnTo>
                  <a:lnTo>
                    <a:pt x="829387" y="3039379"/>
                  </a:lnTo>
                  <a:lnTo>
                    <a:pt x="790649" y="3016915"/>
                  </a:lnTo>
                  <a:lnTo>
                    <a:pt x="752596" y="2993422"/>
                  </a:lnTo>
                  <a:lnTo>
                    <a:pt x="715249" y="2968920"/>
                  </a:lnTo>
                  <a:lnTo>
                    <a:pt x="678625" y="2943426"/>
                  </a:lnTo>
                  <a:lnTo>
                    <a:pt x="642745" y="2916961"/>
                  </a:lnTo>
                  <a:lnTo>
                    <a:pt x="607627" y="2889543"/>
                  </a:lnTo>
                  <a:lnTo>
                    <a:pt x="573289" y="2861192"/>
                  </a:lnTo>
                  <a:lnTo>
                    <a:pt x="539752" y="2831926"/>
                  </a:lnTo>
                  <a:lnTo>
                    <a:pt x="507034" y="2801765"/>
                  </a:lnTo>
                  <a:lnTo>
                    <a:pt x="475154" y="2770727"/>
                  </a:lnTo>
                  <a:lnTo>
                    <a:pt x="444131" y="2738831"/>
                  </a:lnTo>
                  <a:lnTo>
                    <a:pt x="413985" y="2706097"/>
                  </a:lnTo>
                  <a:lnTo>
                    <a:pt x="384733" y="2672544"/>
                  </a:lnTo>
                  <a:lnTo>
                    <a:pt x="356396" y="2638190"/>
                  </a:lnTo>
                  <a:lnTo>
                    <a:pt x="328991" y="2603055"/>
                  </a:lnTo>
                  <a:lnTo>
                    <a:pt x="302539" y="2567157"/>
                  </a:lnTo>
                  <a:lnTo>
                    <a:pt x="277059" y="2530517"/>
                  </a:lnTo>
                  <a:lnTo>
                    <a:pt x="252568" y="2493152"/>
                  </a:lnTo>
                  <a:lnTo>
                    <a:pt x="229087" y="2455081"/>
                  </a:lnTo>
                  <a:lnTo>
                    <a:pt x="206634" y="2416325"/>
                  </a:lnTo>
                  <a:lnTo>
                    <a:pt x="185228" y="2376901"/>
                  </a:lnTo>
                  <a:lnTo>
                    <a:pt x="164889" y="2336829"/>
                  </a:lnTo>
                  <a:lnTo>
                    <a:pt x="145635" y="2296128"/>
                  </a:lnTo>
                  <a:lnTo>
                    <a:pt x="127486" y="2254817"/>
                  </a:lnTo>
                  <a:lnTo>
                    <a:pt x="110459" y="2212915"/>
                  </a:lnTo>
                  <a:lnTo>
                    <a:pt x="94576" y="2170441"/>
                  </a:lnTo>
                  <a:lnTo>
                    <a:pt x="79853" y="2127414"/>
                  </a:lnTo>
                  <a:lnTo>
                    <a:pt x="66311" y="2083852"/>
                  </a:lnTo>
                  <a:lnTo>
                    <a:pt x="53969" y="2039776"/>
                  </a:lnTo>
                  <a:lnTo>
                    <a:pt x="42845" y="1995204"/>
                  </a:lnTo>
                  <a:lnTo>
                    <a:pt x="32958" y="1950155"/>
                  </a:lnTo>
                  <a:lnTo>
                    <a:pt x="24328" y="1904649"/>
                  </a:lnTo>
                  <a:lnTo>
                    <a:pt x="16974" y="1858703"/>
                  </a:lnTo>
                  <a:lnTo>
                    <a:pt x="10914" y="1812338"/>
                  </a:lnTo>
                  <a:lnTo>
                    <a:pt x="6167" y="1765572"/>
                  </a:lnTo>
                  <a:lnTo>
                    <a:pt x="2753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  <a:path w="3244850" h="3246120">
                  <a:moveTo>
                    <a:pt x="301751" y="1623821"/>
                  </a:moveTo>
                  <a:lnTo>
                    <a:pt x="302622" y="1575407"/>
                  </a:lnTo>
                  <a:lnTo>
                    <a:pt x="305215" y="1527432"/>
                  </a:lnTo>
                  <a:lnTo>
                    <a:pt x="309500" y="1479926"/>
                  </a:lnTo>
                  <a:lnTo>
                    <a:pt x="315447" y="1432919"/>
                  </a:lnTo>
                  <a:lnTo>
                    <a:pt x="323026" y="1386440"/>
                  </a:lnTo>
                  <a:lnTo>
                    <a:pt x="332208" y="1340520"/>
                  </a:lnTo>
                  <a:lnTo>
                    <a:pt x="342962" y="1295189"/>
                  </a:lnTo>
                  <a:lnTo>
                    <a:pt x="355259" y="1250475"/>
                  </a:lnTo>
                  <a:lnTo>
                    <a:pt x="369070" y="1206410"/>
                  </a:lnTo>
                  <a:lnTo>
                    <a:pt x="384363" y="1163023"/>
                  </a:lnTo>
                  <a:lnTo>
                    <a:pt x="401110" y="1120343"/>
                  </a:lnTo>
                  <a:lnTo>
                    <a:pt x="419281" y="1078401"/>
                  </a:lnTo>
                  <a:lnTo>
                    <a:pt x="438845" y="1037226"/>
                  </a:lnTo>
                  <a:lnTo>
                    <a:pt x="459773" y="996848"/>
                  </a:lnTo>
                  <a:lnTo>
                    <a:pt x="482035" y="957297"/>
                  </a:lnTo>
                  <a:lnTo>
                    <a:pt x="505601" y="918603"/>
                  </a:lnTo>
                  <a:lnTo>
                    <a:pt x="530442" y="880796"/>
                  </a:lnTo>
                  <a:lnTo>
                    <a:pt x="556528" y="843905"/>
                  </a:lnTo>
                  <a:lnTo>
                    <a:pt x="583828" y="807961"/>
                  </a:lnTo>
                  <a:lnTo>
                    <a:pt x="612313" y="772993"/>
                  </a:lnTo>
                  <a:lnTo>
                    <a:pt x="641953" y="739030"/>
                  </a:lnTo>
                  <a:lnTo>
                    <a:pt x="672719" y="706104"/>
                  </a:lnTo>
                  <a:lnTo>
                    <a:pt x="704580" y="674243"/>
                  </a:lnTo>
                  <a:lnTo>
                    <a:pt x="737506" y="643477"/>
                  </a:lnTo>
                  <a:lnTo>
                    <a:pt x="771469" y="613837"/>
                  </a:lnTo>
                  <a:lnTo>
                    <a:pt x="806437" y="585352"/>
                  </a:lnTo>
                  <a:lnTo>
                    <a:pt x="842381" y="558052"/>
                  </a:lnTo>
                  <a:lnTo>
                    <a:pt x="879272" y="531966"/>
                  </a:lnTo>
                  <a:lnTo>
                    <a:pt x="917079" y="507125"/>
                  </a:lnTo>
                  <a:lnTo>
                    <a:pt x="955773" y="483559"/>
                  </a:lnTo>
                  <a:lnTo>
                    <a:pt x="995324" y="461297"/>
                  </a:lnTo>
                  <a:lnTo>
                    <a:pt x="1035702" y="440369"/>
                  </a:lnTo>
                  <a:lnTo>
                    <a:pt x="1076877" y="420805"/>
                  </a:lnTo>
                  <a:lnTo>
                    <a:pt x="1118819" y="402634"/>
                  </a:lnTo>
                  <a:lnTo>
                    <a:pt x="1161499" y="385887"/>
                  </a:lnTo>
                  <a:lnTo>
                    <a:pt x="1204886" y="370594"/>
                  </a:lnTo>
                  <a:lnTo>
                    <a:pt x="1248951" y="356783"/>
                  </a:lnTo>
                  <a:lnTo>
                    <a:pt x="1293665" y="344486"/>
                  </a:lnTo>
                  <a:lnTo>
                    <a:pt x="1338996" y="333732"/>
                  </a:lnTo>
                  <a:lnTo>
                    <a:pt x="1384916" y="324550"/>
                  </a:lnTo>
                  <a:lnTo>
                    <a:pt x="1431395" y="316971"/>
                  </a:lnTo>
                  <a:lnTo>
                    <a:pt x="1478402" y="311024"/>
                  </a:lnTo>
                  <a:lnTo>
                    <a:pt x="1525908" y="306739"/>
                  </a:lnTo>
                  <a:lnTo>
                    <a:pt x="1573883" y="304146"/>
                  </a:lnTo>
                  <a:lnTo>
                    <a:pt x="1622298" y="303275"/>
                  </a:lnTo>
                  <a:lnTo>
                    <a:pt x="1670712" y="304146"/>
                  </a:lnTo>
                  <a:lnTo>
                    <a:pt x="1718687" y="306739"/>
                  </a:lnTo>
                  <a:lnTo>
                    <a:pt x="1766193" y="311024"/>
                  </a:lnTo>
                  <a:lnTo>
                    <a:pt x="1813200" y="316971"/>
                  </a:lnTo>
                  <a:lnTo>
                    <a:pt x="1859679" y="324550"/>
                  </a:lnTo>
                  <a:lnTo>
                    <a:pt x="1905599" y="333732"/>
                  </a:lnTo>
                  <a:lnTo>
                    <a:pt x="1950930" y="344486"/>
                  </a:lnTo>
                  <a:lnTo>
                    <a:pt x="1995644" y="356783"/>
                  </a:lnTo>
                  <a:lnTo>
                    <a:pt x="2039709" y="370594"/>
                  </a:lnTo>
                  <a:lnTo>
                    <a:pt x="2083096" y="385887"/>
                  </a:lnTo>
                  <a:lnTo>
                    <a:pt x="2125776" y="402634"/>
                  </a:lnTo>
                  <a:lnTo>
                    <a:pt x="2167718" y="420805"/>
                  </a:lnTo>
                  <a:lnTo>
                    <a:pt x="2208893" y="440369"/>
                  </a:lnTo>
                  <a:lnTo>
                    <a:pt x="2249271" y="461297"/>
                  </a:lnTo>
                  <a:lnTo>
                    <a:pt x="2288822" y="483559"/>
                  </a:lnTo>
                  <a:lnTo>
                    <a:pt x="2327516" y="507125"/>
                  </a:lnTo>
                  <a:lnTo>
                    <a:pt x="2365323" y="531966"/>
                  </a:lnTo>
                  <a:lnTo>
                    <a:pt x="2402214" y="558052"/>
                  </a:lnTo>
                  <a:lnTo>
                    <a:pt x="2438158" y="585352"/>
                  </a:lnTo>
                  <a:lnTo>
                    <a:pt x="2473126" y="613837"/>
                  </a:lnTo>
                  <a:lnTo>
                    <a:pt x="2507089" y="643477"/>
                  </a:lnTo>
                  <a:lnTo>
                    <a:pt x="2540015" y="674243"/>
                  </a:lnTo>
                  <a:lnTo>
                    <a:pt x="2571876" y="706104"/>
                  </a:lnTo>
                  <a:lnTo>
                    <a:pt x="2602642" y="739030"/>
                  </a:lnTo>
                  <a:lnTo>
                    <a:pt x="2632282" y="772993"/>
                  </a:lnTo>
                  <a:lnTo>
                    <a:pt x="2660767" y="807961"/>
                  </a:lnTo>
                  <a:lnTo>
                    <a:pt x="2688067" y="843905"/>
                  </a:lnTo>
                  <a:lnTo>
                    <a:pt x="2714153" y="880796"/>
                  </a:lnTo>
                  <a:lnTo>
                    <a:pt x="2738994" y="918603"/>
                  </a:lnTo>
                  <a:lnTo>
                    <a:pt x="2762560" y="957297"/>
                  </a:lnTo>
                  <a:lnTo>
                    <a:pt x="2784822" y="996848"/>
                  </a:lnTo>
                  <a:lnTo>
                    <a:pt x="2805750" y="1037226"/>
                  </a:lnTo>
                  <a:lnTo>
                    <a:pt x="2825314" y="1078401"/>
                  </a:lnTo>
                  <a:lnTo>
                    <a:pt x="2843485" y="1120343"/>
                  </a:lnTo>
                  <a:lnTo>
                    <a:pt x="2860232" y="1163023"/>
                  </a:lnTo>
                  <a:lnTo>
                    <a:pt x="2875525" y="1206410"/>
                  </a:lnTo>
                  <a:lnTo>
                    <a:pt x="2889336" y="1250475"/>
                  </a:lnTo>
                  <a:lnTo>
                    <a:pt x="2901633" y="1295189"/>
                  </a:lnTo>
                  <a:lnTo>
                    <a:pt x="2912387" y="1340520"/>
                  </a:lnTo>
                  <a:lnTo>
                    <a:pt x="2921569" y="1386440"/>
                  </a:lnTo>
                  <a:lnTo>
                    <a:pt x="2929148" y="1432919"/>
                  </a:lnTo>
                  <a:lnTo>
                    <a:pt x="2935095" y="1479926"/>
                  </a:lnTo>
                  <a:lnTo>
                    <a:pt x="2939380" y="1527432"/>
                  </a:lnTo>
                  <a:lnTo>
                    <a:pt x="2941973" y="1575407"/>
                  </a:lnTo>
                  <a:lnTo>
                    <a:pt x="2942844" y="1623821"/>
                  </a:lnTo>
                  <a:lnTo>
                    <a:pt x="2941973" y="1672236"/>
                  </a:lnTo>
                  <a:lnTo>
                    <a:pt x="2939380" y="1720211"/>
                  </a:lnTo>
                  <a:lnTo>
                    <a:pt x="2935095" y="1767717"/>
                  </a:lnTo>
                  <a:lnTo>
                    <a:pt x="2929148" y="1814724"/>
                  </a:lnTo>
                  <a:lnTo>
                    <a:pt x="2921569" y="1861203"/>
                  </a:lnTo>
                  <a:lnTo>
                    <a:pt x="2912387" y="1907123"/>
                  </a:lnTo>
                  <a:lnTo>
                    <a:pt x="2901633" y="1952454"/>
                  </a:lnTo>
                  <a:lnTo>
                    <a:pt x="2889336" y="1997168"/>
                  </a:lnTo>
                  <a:lnTo>
                    <a:pt x="2875525" y="2041233"/>
                  </a:lnTo>
                  <a:lnTo>
                    <a:pt x="2860232" y="2084620"/>
                  </a:lnTo>
                  <a:lnTo>
                    <a:pt x="2843485" y="2127300"/>
                  </a:lnTo>
                  <a:lnTo>
                    <a:pt x="2825314" y="2169242"/>
                  </a:lnTo>
                  <a:lnTo>
                    <a:pt x="2805750" y="2210417"/>
                  </a:lnTo>
                  <a:lnTo>
                    <a:pt x="2784822" y="2250795"/>
                  </a:lnTo>
                  <a:lnTo>
                    <a:pt x="2762560" y="2290346"/>
                  </a:lnTo>
                  <a:lnTo>
                    <a:pt x="2738994" y="2329040"/>
                  </a:lnTo>
                  <a:lnTo>
                    <a:pt x="2714153" y="2366847"/>
                  </a:lnTo>
                  <a:lnTo>
                    <a:pt x="2688067" y="2403738"/>
                  </a:lnTo>
                  <a:lnTo>
                    <a:pt x="2660767" y="2439682"/>
                  </a:lnTo>
                  <a:lnTo>
                    <a:pt x="2632282" y="2474650"/>
                  </a:lnTo>
                  <a:lnTo>
                    <a:pt x="2602642" y="2508613"/>
                  </a:lnTo>
                  <a:lnTo>
                    <a:pt x="2571876" y="2541539"/>
                  </a:lnTo>
                  <a:lnTo>
                    <a:pt x="2540015" y="2573400"/>
                  </a:lnTo>
                  <a:lnTo>
                    <a:pt x="2507089" y="2604166"/>
                  </a:lnTo>
                  <a:lnTo>
                    <a:pt x="2473126" y="2633806"/>
                  </a:lnTo>
                  <a:lnTo>
                    <a:pt x="2438158" y="2662291"/>
                  </a:lnTo>
                  <a:lnTo>
                    <a:pt x="2402214" y="2689591"/>
                  </a:lnTo>
                  <a:lnTo>
                    <a:pt x="2365323" y="2715677"/>
                  </a:lnTo>
                  <a:lnTo>
                    <a:pt x="2327516" y="2740518"/>
                  </a:lnTo>
                  <a:lnTo>
                    <a:pt x="2288822" y="2764084"/>
                  </a:lnTo>
                  <a:lnTo>
                    <a:pt x="2249271" y="2786346"/>
                  </a:lnTo>
                  <a:lnTo>
                    <a:pt x="2208893" y="2807274"/>
                  </a:lnTo>
                  <a:lnTo>
                    <a:pt x="2167718" y="2826838"/>
                  </a:lnTo>
                  <a:lnTo>
                    <a:pt x="2125776" y="2845009"/>
                  </a:lnTo>
                  <a:lnTo>
                    <a:pt x="2083096" y="2861756"/>
                  </a:lnTo>
                  <a:lnTo>
                    <a:pt x="2039709" y="2877049"/>
                  </a:lnTo>
                  <a:lnTo>
                    <a:pt x="1995644" y="2890860"/>
                  </a:lnTo>
                  <a:lnTo>
                    <a:pt x="1950930" y="2903157"/>
                  </a:lnTo>
                  <a:lnTo>
                    <a:pt x="1905599" y="2913911"/>
                  </a:lnTo>
                  <a:lnTo>
                    <a:pt x="1859679" y="2923093"/>
                  </a:lnTo>
                  <a:lnTo>
                    <a:pt x="1813200" y="2930672"/>
                  </a:lnTo>
                  <a:lnTo>
                    <a:pt x="1766193" y="2936619"/>
                  </a:lnTo>
                  <a:lnTo>
                    <a:pt x="1718687" y="2940904"/>
                  </a:lnTo>
                  <a:lnTo>
                    <a:pt x="1670712" y="2943497"/>
                  </a:lnTo>
                  <a:lnTo>
                    <a:pt x="1622298" y="2944368"/>
                  </a:lnTo>
                  <a:lnTo>
                    <a:pt x="1573883" y="2943497"/>
                  </a:lnTo>
                  <a:lnTo>
                    <a:pt x="1525908" y="2940904"/>
                  </a:lnTo>
                  <a:lnTo>
                    <a:pt x="1478402" y="2936619"/>
                  </a:lnTo>
                  <a:lnTo>
                    <a:pt x="1431395" y="2930672"/>
                  </a:lnTo>
                  <a:lnTo>
                    <a:pt x="1384916" y="2923093"/>
                  </a:lnTo>
                  <a:lnTo>
                    <a:pt x="1338996" y="2913911"/>
                  </a:lnTo>
                  <a:lnTo>
                    <a:pt x="1293665" y="2903157"/>
                  </a:lnTo>
                  <a:lnTo>
                    <a:pt x="1248951" y="2890860"/>
                  </a:lnTo>
                  <a:lnTo>
                    <a:pt x="1204886" y="2877049"/>
                  </a:lnTo>
                  <a:lnTo>
                    <a:pt x="1161499" y="2861756"/>
                  </a:lnTo>
                  <a:lnTo>
                    <a:pt x="1118819" y="2845009"/>
                  </a:lnTo>
                  <a:lnTo>
                    <a:pt x="1076877" y="2826838"/>
                  </a:lnTo>
                  <a:lnTo>
                    <a:pt x="1035702" y="2807274"/>
                  </a:lnTo>
                  <a:lnTo>
                    <a:pt x="995324" y="2786346"/>
                  </a:lnTo>
                  <a:lnTo>
                    <a:pt x="955773" y="2764084"/>
                  </a:lnTo>
                  <a:lnTo>
                    <a:pt x="917079" y="2740518"/>
                  </a:lnTo>
                  <a:lnTo>
                    <a:pt x="879272" y="2715677"/>
                  </a:lnTo>
                  <a:lnTo>
                    <a:pt x="842381" y="2689591"/>
                  </a:lnTo>
                  <a:lnTo>
                    <a:pt x="806437" y="2662291"/>
                  </a:lnTo>
                  <a:lnTo>
                    <a:pt x="771469" y="2633806"/>
                  </a:lnTo>
                  <a:lnTo>
                    <a:pt x="737506" y="2604166"/>
                  </a:lnTo>
                  <a:lnTo>
                    <a:pt x="704580" y="2573400"/>
                  </a:lnTo>
                  <a:lnTo>
                    <a:pt x="672719" y="2541539"/>
                  </a:lnTo>
                  <a:lnTo>
                    <a:pt x="641953" y="2508613"/>
                  </a:lnTo>
                  <a:lnTo>
                    <a:pt x="612313" y="2474650"/>
                  </a:lnTo>
                  <a:lnTo>
                    <a:pt x="583828" y="2439682"/>
                  </a:lnTo>
                  <a:lnTo>
                    <a:pt x="556528" y="2403738"/>
                  </a:lnTo>
                  <a:lnTo>
                    <a:pt x="530442" y="2366847"/>
                  </a:lnTo>
                  <a:lnTo>
                    <a:pt x="505601" y="2329040"/>
                  </a:lnTo>
                  <a:lnTo>
                    <a:pt x="482035" y="2290346"/>
                  </a:lnTo>
                  <a:lnTo>
                    <a:pt x="459773" y="2250795"/>
                  </a:lnTo>
                  <a:lnTo>
                    <a:pt x="438845" y="2210417"/>
                  </a:lnTo>
                  <a:lnTo>
                    <a:pt x="419281" y="2169242"/>
                  </a:lnTo>
                  <a:lnTo>
                    <a:pt x="401110" y="2127300"/>
                  </a:lnTo>
                  <a:lnTo>
                    <a:pt x="384363" y="2084620"/>
                  </a:lnTo>
                  <a:lnTo>
                    <a:pt x="369070" y="2041233"/>
                  </a:lnTo>
                  <a:lnTo>
                    <a:pt x="355259" y="1997168"/>
                  </a:lnTo>
                  <a:lnTo>
                    <a:pt x="342962" y="1952454"/>
                  </a:lnTo>
                  <a:lnTo>
                    <a:pt x="332208" y="1907123"/>
                  </a:lnTo>
                  <a:lnTo>
                    <a:pt x="323026" y="1861203"/>
                  </a:lnTo>
                  <a:lnTo>
                    <a:pt x="315447" y="1814724"/>
                  </a:lnTo>
                  <a:lnTo>
                    <a:pt x="309500" y="1767717"/>
                  </a:lnTo>
                  <a:lnTo>
                    <a:pt x="305215" y="1720211"/>
                  </a:lnTo>
                  <a:lnTo>
                    <a:pt x="302622" y="1672236"/>
                  </a:lnTo>
                  <a:lnTo>
                    <a:pt x="301751" y="1623821"/>
                  </a:lnTo>
                  <a:close/>
                </a:path>
                <a:path w="3244850" h="3246120">
                  <a:moveTo>
                    <a:pt x="681227" y="1623821"/>
                  </a:moveTo>
                  <a:lnTo>
                    <a:pt x="682452" y="1575399"/>
                  </a:lnTo>
                  <a:lnTo>
                    <a:pt x="686087" y="1527612"/>
                  </a:lnTo>
                  <a:lnTo>
                    <a:pt x="692072" y="1480518"/>
                  </a:lnTo>
                  <a:lnTo>
                    <a:pt x="700349" y="1434179"/>
                  </a:lnTo>
                  <a:lnTo>
                    <a:pt x="710858" y="1388652"/>
                  </a:lnTo>
                  <a:lnTo>
                    <a:pt x="723541" y="1343996"/>
                  </a:lnTo>
                  <a:lnTo>
                    <a:pt x="738338" y="1300272"/>
                  </a:lnTo>
                  <a:lnTo>
                    <a:pt x="755189" y="1257538"/>
                  </a:lnTo>
                  <a:lnTo>
                    <a:pt x="774037" y="1215853"/>
                  </a:lnTo>
                  <a:lnTo>
                    <a:pt x="794821" y="1175276"/>
                  </a:lnTo>
                  <a:lnTo>
                    <a:pt x="817482" y="1135867"/>
                  </a:lnTo>
                  <a:lnTo>
                    <a:pt x="841962" y="1097684"/>
                  </a:lnTo>
                  <a:lnTo>
                    <a:pt x="868201" y="1060788"/>
                  </a:lnTo>
                  <a:lnTo>
                    <a:pt x="896140" y="1025236"/>
                  </a:lnTo>
                  <a:lnTo>
                    <a:pt x="925720" y="991089"/>
                  </a:lnTo>
                  <a:lnTo>
                    <a:pt x="956881" y="958405"/>
                  </a:lnTo>
                  <a:lnTo>
                    <a:pt x="989565" y="927244"/>
                  </a:lnTo>
                  <a:lnTo>
                    <a:pt x="1023712" y="897664"/>
                  </a:lnTo>
                  <a:lnTo>
                    <a:pt x="1059264" y="869725"/>
                  </a:lnTo>
                  <a:lnTo>
                    <a:pt x="1096160" y="843486"/>
                  </a:lnTo>
                  <a:lnTo>
                    <a:pt x="1134343" y="819006"/>
                  </a:lnTo>
                  <a:lnTo>
                    <a:pt x="1173752" y="796345"/>
                  </a:lnTo>
                  <a:lnTo>
                    <a:pt x="1214329" y="775561"/>
                  </a:lnTo>
                  <a:lnTo>
                    <a:pt x="1256014" y="756713"/>
                  </a:lnTo>
                  <a:lnTo>
                    <a:pt x="1298748" y="739862"/>
                  </a:lnTo>
                  <a:lnTo>
                    <a:pt x="1342472" y="725065"/>
                  </a:lnTo>
                  <a:lnTo>
                    <a:pt x="1387128" y="712382"/>
                  </a:lnTo>
                  <a:lnTo>
                    <a:pt x="1432655" y="701873"/>
                  </a:lnTo>
                  <a:lnTo>
                    <a:pt x="1478994" y="693596"/>
                  </a:lnTo>
                  <a:lnTo>
                    <a:pt x="1526088" y="687611"/>
                  </a:lnTo>
                  <a:lnTo>
                    <a:pt x="1573875" y="683976"/>
                  </a:lnTo>
                  <a:lnTo>
                    <a:pt x="1622298" y="682751"/>
                  </a:lnTo>
                  <a:lnTo>
                    <a:pt x="1670720" y="683976"/>
                  </a:lnTo>
                  <a:lnTo>
                    <a:pt x="1718507" y="687611"/>
                  </a:lnTo>
                  <a:lnTo>
                    <a:pt x="1765601" y="693596"/>
                  </a:lnTo>
                  <a:lnTo>
                    <a:pt x="1811940" y="701873"/>
                  </a:lnTo>
                  <a:lnTo>
                    <a:pt x="1857467" y="712382"/>
                  </a:lnTo>
                  <a:lnTo>
                    <a:pt x="1902123" y="725065"/>
                  </a:lnTo>
                  <a:lnTo>
                    <a:pt x="1945847" y="739862"/>
                  </a:lnTo>
                  <a:lnTo>
                    <a:pt x="1988581" y="756713"/>
                  </a:lnTo>
                  <a:lnTo>
                    <a:pt x="2030266" y="775561"/>
                  </a:lnTo>
                  <a:lnTo>
                    <a:pt x="2070843" y="796345"/>
                  </a:lnTo>
                  <a:lnTo>
                    <a:pt x="2110252" y="819006"/>
                  </a:lnTo>
                  <a:lnTo>
                    <a:pt x="2148435" y="843486"/>
                  </a:lnTo>
                  <a:lnTo>
                    <a:pt x="2185331" y="869725"/>
                  </a:lnTo>
                  <a:lnTo>
                    <a:pt x="2220883" y="897664"/>
                  </a:lnTo>
                  <a:lnTo>
                    <a:pt x="2255030" y="927244"/>
                  </a:lnTo>
                  <a:lnTo>
                    <a:pt x="2287714" y="958405"/>
                  </a:lnTo>
                  <a:lnTo>
                    <a:pt x="2318875" y="991089"/>
                  </a:lnTo>
                  <a:lnTo>
                    <a:pt x="2348455" y="1025236"/>
                  </a:lnTo>
                  <a:lnTo>
                    <a:pt x="2376394" y="1060788"/>
                  </a:lnTo>
                  <a:lnTo>
                    <a:pt x="2402633" y="1097684"/>
                  </a:lnTo>
                  <a:lnTo>
                    <a:pt x="2427113" y="1135867"/>
                  </a:lnTo>
                  <a:lnTo>
                    <a:pt x="2449774" y="1175276"/>
                  </a:lnTo>
                  <a:lnTo>
                    <a:pt x="2470558" y="1215853"/>
                  </a:lnTo>
                  <a:lnTo>
                    <a:pt x="2489406" y="1257538"/>
                  </a:lnTo>
                  <a:lnTo>
                    <a:pt x="2506257" y="1300272"/>
                  </a:lnTo>
                  <a:lnTo>
                    <a:pt x="2521054" y="1343996"/>
                  </a:lnTo>
                  <a:lnTo>
                    <a:pt x="2533737" y="1388652"/>
                  </a:lnTo>
                  <a:lnTo>
                    <a:pt x="2544246" y="1434179"/>
                  </a:lnTo>
                  <a:lnTo>
                    <a:pt x="2552523" y="1480518"/>
                  </a:lnTo>
                  <a:lnTo>
                    <a:pt x="2558508" y="1527612"/>
                  </a:lnTo>
                  <a:lnTo>
                    <a:pt x="2562143" y="1575399"/>
                  </a:lnTo>
                  <a:lnTo>
                    <a:pt x="2563367" y="1623821"/>
                  </a:lnTo>
                  <a:lnTo>
                    <a:pt x="2562143" y="1672244"/>
                  </a:lnTo>
                  <a:lnTo>
                    <a:pt x="2558508" y="1720031"/>
                  </a:lnTo>
                  <a:lnTo>
                    <a:pt x="2552523" y="1767125"/>
                  </a:lnTo>
                  <a:lnTo>
                    <a:pt x="2544246" y="1813464"/>
                  </a:lnTo>
                  <a:lnTo>
                    <a:pt x="2533737" y="1858991"/>
                  </a:lnTo>
                  <a:lnTo>
                    <a:pt x="2521054" y="1903647"/>
                  </a:lnTo>
                  <a:lnTo>
                    <a:pt x="2506257" y="1947371"/>
                  </a:lnTo>
                  <a:lnTo>
                    <a:pt x="2489406" y="1990105"/>
                  </a:lnTo>
                  <a:lnTo>
                    <a:pt x="2470558" y="2031790"/>
                  </a:lnTo>
                  <a:lnTo>
                    <a:pt x="2449774" y="2072367"/>
                  </a:lnTo>
                  <a:lnTo>
                    <a:pt x="2427113" y="2111776"/>
                  </a:lnTo>
                  <a:lnTo>
                    <a:pt x="2402633" y="2149959"/>
                  </a:lnTo>
                  <a:lnTo>
                    <a:pt x="2376394" y="2186855"/>
                  </a:lnTo>
                  <a:lnTo>
                    <a:pt x="2348455" y="2222407"/>
                  </a:lnTo>
                  <a:lnTo>
                    <a:pt x="2318875" y="2256554"/>
                  </a:lnTo>
                  <a:lnTo>
                    <a:pt x="2287714" y="2289238"/>
                  </a:lnTo>
                  <a:lnTo>
                    <a:pt x="2255030" y="2320399"/>
                  </a:lnTo>
                  <a:lnTo>
                    <a:pt x="2220883" y="2349979"/>
                  </a:lnTo>
                  <a:lnTo>
                    <a:pt x="2185331" y="2377918"/>
                  </a:lnTo>
                  <a:lnTo>
                    <a:pt x="2148435" y="2404157"/>
                  </a:lnTo>
                  <a:lnTo>
                    <a:pt x="2110252" y="2428637"/>
                  </a:lnTo>
                  <a:lnTo>
                    <a:pt x="2070843" y="2451298"/>
                  </a:lnTo>
                  <a:lnTo>
                    <a:pt x="2030266" y="2472082"/>
                  </a:lnTo>
                  <a:lnTo>
                    <a:pt x="1988581" y="2490930"/>
                  </a:lnTo>
                  <a:lnTo>
                    <a:pt x="1945847" y="2507781"/>
                  </a:lnTo>
                  <a:lnTo>
                    <a:pt x="1902123" y="2522578"/>
                  </a:lnTo>
                  <a:lnTo>
                    <a:pt x="1857467" y="2535261"/>
                  </a:lnTo>
                  <a:lnTo>
                    <a:pt x="1811940" y="2545770"/>
                  </a:lnTo>
                  <a:lnTo>
                    <a:pt x="1765601" y="2554047"/>
                  </a:lnTo>
                  <a:lnTo>
                    <a:pt x="1718507" y="2560032"/>
                  </a:lnTo>
                  <a:lnTo>
                    <a:pt x="1670720" y="2563667"/>
                  </a:lnTo>
                  <a:lnTo>
                    <a:pt x="1622298" y="2564892"/>
                  </a:lnTo>
                  <a:lnTo>
                    <a:pt x="1573875" y="2563667"/>
                  </a:lnTo>
                  <a:lnTo>
                    <a:pt x="1526088" y="2560032"/>
                  </a:lnTo>
                  <a:lnTo>
                    <a:pt x="1478994" y="2554047"/>
                  </a:lnTo>
                  <a:lnTo>
                    <a:pt x="1432655" y="2545770"/>
                  </a:lnTo>
                  <a:lnTo>
                    <a:pt x="1387128" y="2535261"/>
                  </a:lnTo>
                  <a:lnTo>
                    <a:pt x="1342472" y="2522578"/>
                  </a:lnTo>
                  <a:lnTo>
                    <a:pt x="1298748" y="2507781"/>
                  </a:lnTo>
                  <a:lnTo>
                    <a:pt x="1256014" y="2490930"/>
                  </a:lnTo>
                  <a:lnTo>
                    <a:pt x="1214329" y="2472082"/>
                  </a:lnTo>
                  <a:lnTo>
                    <a:pt x="1173752" y="2451298"/>
                  </a:lnTo>
                  <a:lnTo>
                    <a:pt x="1134343" y="2428637"/>
                  </a:lnTo>
                  <a:lnTo>
                    <a:pt x="1096160" y="2404157"/>
                  </a:lnTo>
                  <a:lnTo>
                    <a:pt x="1059264" y="2377918"/>
                  </a:lnTo>
                  <a:lnTo>
                    <a:pt x="1023712" y="2349979"/>
                  </a:lnTo>
                  <a:lnTo>
                    <a:pt x="989565" y="2320399"/>
                  </a:lnTo>
                  <a:lnTo>
                    <a:pt x="956881" y="2289238"/>
                  </a:lnTo>
                  <a:lnTo>
                    <a:pt x="925720" y="2256554"/>
                  </a:lnTo>
                  <a:lnTo>
                    <a:pt x="896140" y="2222407"/>
                  </a:lnTo>
                  <a:lnTo>
                    <a:pt x="868201" y="2186855"/>
                  </a:lnTo>
                  <a:lnTo>
                    <a:pt x="841962" y="2149959"/>
                  </a:lnTo>
                  <a:lnTo>
                    <a:pt x="817482" y="2111776"/>
                  </a:lnTo>
                  <a:lnTo>
                    <a:pt x="794821" y="2072367"/>
                  </a:lnTo>
                  <a:lnTo>
                    <a:pt x="774037" y="2031790"/>
                  </a:lnTo>
                  <a:lnTo>
                    <a:pt x="755189" y="1990105"/>
                  </a:lnTo>
                  <a:lnTo>
                    <a:pt x="738338" y="1947371"/>
                  </a:lnTo>
                  <a:lnTo>
                    <a:pt x="723541" y="1903647"/>
                  </a:lnTo>
                  <a:lnTo>
                    <a:pt x="710858" y="1858991"/>
                  </a:lnTo>
                  <a:lnTo>
                    <a:pt x="700349" y="1813464"/>
                  </a:lnTo>
                  <a:lnTo>
                    <a:pt x="692072" y="1767125"/>
                  </a:lnTo>
                  <a:lnTo>
                    <a:pt x="686087" y="1720031"/>
                  </a:lnTo>
                  <a:lnTo>
                    <a:pt x="682452" y="1672244"/>
                  </a:lnTo>
                  <a:lnTo>
                    <a:pt x="681227" y="1623821"/>
                  </a:lnTo>
                  <a:close/>
                </a:path>
                <a:path w="3244850" h="3246120">
                  <a:moveTo>
                    <a:pt x="1290827" y="1623821"/>
                  </a:moveTo>
                  <a:lnTo>
                    <a:pt x="1294423" y="1574853"/>
                  </a:lnTo>
                  <a:lnTo>
                    <a:pt x="1304866" y="1528110"/>
                  </a:lnTo>
                  <a:lnTo>
                    <a:pt x="1321645" y="1484108"/>
                  </a:lnTo>
                  <a:lnTo>
                    <a:pt x="1344244" y="1443359"/>
                  </a:lnTo>
                  <a:lnTo>
                    <a:pt x="1372151" y="1406377"/>
                  </a:lnTo>
                  <a:lnTo>
                    <a:pt x="1404853" y="1373675"/>
                  </a:lnTo>
                  <a:lnTo>
                    <a:pt x="1441835" y="1345768"/>
                  </a:lnTo>
                  <a:lnTo>
                    <a:pt x="1482584" y="1323169"/>
                  </a:lnTo>
                  <a:lnTo>
                    <a:pt x="1526586" y="1306390"/>
                  </a:lnTo>
                  <a:lnTo>
                    <a:pt x="1573329" y="1295947"/>
                  </a:lnTo>
                  <a:lnTo>
                    <a:pt x="1622298" y="1292352"/>
                  </a:lnTo>
                  <a:lnTo>
                    <a:pt x="1671266" y="1295947"/>
                  </a:lnTo>
                  <a:lnTo>
                    <a:pt x="1718009" y="1306390"/>
                  </a:lnTo>
                  <a:lnTo>
                    <a:pt x="1762011" y="1323169"/>
                  </a:lnTo>
                  <a:lnTo>
                    <a:pt x="1802760" y="1345768"/>
                  </a:lnTo>
                  <a:lnTo>
                    <a:pt x="1839742" y="1373675"/>
                  </a:lnTo>
                  <a:lnTo>
                    <a:pt x="1872444" y="1406377"/>
                  </a:lnTo>
                  <a:lnTo>
                    <a:pt x="1900351" y="1443359"/>
                  </a:lnTo>
                  <a:lnTo>
                    <a:pt x="1922950" y="1484108"/>
                  </a:lnTo>
                  <a:lnTo>
                    <a:pt x="1939729" y="1528110"/>
                  </a:lnTo>
                  <a:lnTo>
                    <a:pt x="1950172" y="1574853"/>
                  </a:lnTo>
                  <a:lnTo>
                    <a:pt x="1953767" y="1623821"/>
                  </a:lnTo>
                  <a:lnTo>
                    <a:pt x="1950172" y="1672790"/>
                  </a:lnTo>
                  <a:lnTo>
                    <a:pt x="1939729" y="1719533"/>
                  </a:lnTo>
                  <a:lnTo>
                    <a:pt x="1922950" y="1763535"/>
                  </a:lnTo>
                  <a:lnTo>
                    <a:pt x="1900351" y="1804284"/>
                  </a:lnTo>
                  <a:lnTo>
                    <a:pt x="1872444" y="1841266"/>
                  </a:lnTo>
                  <a:lnTo>
                    <a:pt x="1839742" y="1873968"/>
                  </a:lnTo>
                  <a:lnTo>
                    <a:pt x="1802760" y="1901875"/>
                  </a:lnTo>
                  <a:lnTo>
                    <a:pt x="1762011" y="1924474"/>
                  </a:lnTo>
                  <a:lnTo>
                    <a:pt x="1718009" y="1941253"/>
                  </a:lnTo>
                  <a:lnTo>
                    <a:pt x="1671266" y="1951696"/>
                  </a:lnTo>
                  <a:lnTo>
                    <a:pt x="1622298" y="1955292"/>
                  </a:lnTo>
                  <a:lnTo>
                    <a:pt x="1573329" y="1951696"/>
                  </a:lnTo>
                  <a:lnTo>
                    <a:pt x="1526586" y="1941253"/>
                  </a:lnTo>
                  <a:lnTo>
                    <a:pt x="1482584" y="1924474"/>
                  </a:lnTo>
                  <a:lnTo>
                    <a:pt x="1441835" y="1901875"/>
                  </a:lnTo>
                  <a:lnTo>
                    <a:pt x="1404853" y="1873968"/>
                  </a:lnTo>
                  <a:lnTo>
                    <a:pt x="1372151" y="1841266"/>
                  </a:lnTo>
                  <a:lnTo>
                    <a:pt x="1344244" y="1804284"/>
                  </a:lnTo>
                  <a:lnTo>
                    <a:pt x="1321645" y="1763535"/>
                  </a:lnTo>
                  <a:lnTo>
                    <a:pt x="1304866" y="1719533"/>
                  </a:lnTo>
                  <a:lnTo>
                    <a:pt x="1294423" y="1672790"/>
                  </a:lnTo>
                  <a:lnTo>
                    <a:pt x="1290827" y="1623821"/>
                  </a:lnTo>
                  <a:close/>
                </a:path>
                <a:path w="3244850" h="3246120">
                  <a:moveTo>
                    <a:pt x="996696" y="1623821"/>
                  </a:moveTo>
                  <a:lnTo>
                    <a:pt x="998577" y="1574924"/>
                  </a:lnTo>
                  <a:lnTo>
                    <a:pt x="1004130" y="1527057"/>
                  </a:lnTo>
                  <a:lnTo>
                    <a:pt x="1013215" y="1480359"/>
                  </a:lnTo>
                  <a:lnTo>
                    <a:pt x="1025693" y="1434970"/>
                  </a:lnTo>
                  <a:lnTo>
                    <a:pt x="1041425" y="1391028"/>
                  </a:lnTo>
                  <a:lnTo>
                    <a:pt x="1060273" y="1348673"/>
                  </a:lnTo>
                  <a:lnTo>
                    <a:pt x="1082096" y="1308043"/>
                  </a:lnTo>
                  <a:lnTo>
                    <a:pt x="1106757" y="1269278"/>
                  </a:lnTo>
                  <a:lnTo>
                    <a:pt x="1134115" y="1232516"/>
                  </a:lnTo>
                  <a:lnTo>
                    <a:pt x="1164034" y="1197896"/>
                  </a:lnTo>
                  <a:lnTo>
                    <a:pt x="1196372" y="1165558"/>
                  </a:lnTo>
                  <a:lnTo>
                    <a:pt x="1230992" y="1135639"/>
                  </a:lnTo>
                  <a:lnTo>
                    <a:pt x="1267754" y="1108281"/>
                  </a:lnTo>
                  <a:lnTo>
                    <a:pt x="1306519" y="1083620"/>
                  </a:lnTo>
                  <a:lnTo>
                    <a:pt x="1347149" y="1061797"/>
                  </a:lnTo>
                  <a:lnTo>
                    <a:pt x="1389504" y="1042949"/>
                  </a:lnTo>
                  <a:lnTo>
                    <a:pt x="1433446" y="1027217"/>
                  </a:lnTo>
                  <a:lnTo>
                    <a:pt x="1478835" y="1014739"/>
                  </a:lnTo>
                  <a:lnTo>
                    <a:pt x="1525533" y="1005654"/>
                  </a:lnTo>
                  <a:lnTo>
                    <a:pt x="1573400" y="1000101"/>
                  </a:lnTo>
                  <a:lnTo>
                    <a:pt x="1622298" y="998220"/>
                  </a:lnTo>
                  <a:lnTo>
                    <a:pt x="1671195" y="1000101"/>
                  </a:lnTo>
                  <a:lnTo>
                    <a:pt x="1719062" y="1005654"/>
                  </a:lnTo>
                  <a:lnTo>
                    <a:pt x="1765760" y="1014739"/>
                  </a:lnTo>
                  <a:lnTo>
                    <a:pt x="1811149" y="1027217"/>
                  </a:lnTo>
                  <a:lnTo>
                    <a:pt x="1855091" y="1042949"/>
                  </a:lnTo>
                  <a:lnTo>
                    <a:pt x="1897446" y="1061797"/>
                  </a:lnTo>
                  <a:lnTo>
                    <a:pt x="1938076" y="1083620"/>
                  </a:lnTo>
                  <a:lnTo>
                    <a:pt x="1976841" y="1108281"/>
                  </a:lnTo>
                  <a:lnTo>
                    <a:pt x="2013603" y="1135639"/>
                  </a:lnTo>
                  <a:lnTo>
                    <a:pt x="2048223" y="1165558"/>
                  </a:lnTo>
                  <a:lnTo>
                    <a:pt x="2080561" y="1197896"/>
                  </a:lnTo>
                  <a:lnTo>
                    <a:pt x="2110480" y="1232516"/>
                  </a:lnTo>
                  <a:lnTo>
                    <a:pt x="2137838" y="1269278"/>
                  </a:lnTo>
                  <a:lnTo>
                    <a:pt x="2162499" y="1308043"/>
                  </a:lnTo>
                  <a:lnTo>
                    <a:pt x="2184322" y="1348673"/>
                  </a:lnTo>
                  <a:lnTo>
                    <a:pt x="2203170" y="1391028"/>
                  </a:lnTo>
                  <a:lnTo>
                    <a:pt x="2218902" y="1434970"/>
                  </a:lnTo>
                  <a:lnTo>
                    <a:pt x="2231380" y="1480359"/>
                  </a:lnTo>
                  <a:lnTo>
                    <a:pt x="2240465" y="1527057"/>
                  </a:lnTo>
                  <a:lnTo>
                    <a:pt x="2246018" y="1574924"/>
                  </a:lnTo>
                  <a:lnTo>
                    <a:pt x="2247900" y="1623821"/>
                  </a:lnTo>
                  <a:lnTo>
                    <a:pt x="2246018" y="1672719"/>
                  </a:lnTo>
                  <a:lnTo>
                    <a:pt x="2240465" y="1720586"/>
                  </a:lnTo>
                  <a:lnTo>
                    <a:pt x="2231380" y="1767284"/>
                  </a:lnTo>
                  <a:lnTo>
                    <a:pt x="2218902" y="1812673"/>
                  </a:lnTo>
                  <a:lnTo>
                    <a:pt x="2203170" y="1856615"/>
                  </a:lnTo>
                  <a:lnTo>
                    <a:pt x="2184322" y="1898970"/>
                  </a:lnTo>
                  <a:lnTo>
                    <a:pt x="2162499" y="1939600"/>
                  </a:lnTo>
                  <a:lnTo>
                    <a:pt x="2137838" y="1978365"/>
                  </a:lnTo>
                  <a:lnTo>
                    <a:pt x="2110480" y="2015127"/>
                  </a:lnTo>
                  <a:lnTo>
                    <a:pt x="2080561" y="2049747"/>
                  </a:lnTo>
                  <a:lnTo>
                    <a:pt x="2048223" y="2082085"/>
                  </a:lnTo>
                  <a:lnTo>
                    <a:pt x="2013603" y="2112004"/>
                  </a:lnTo>
                  <a:lnTo>
                    <a:pt x="1976841" y="2139362"/>
                  </a:lnTo>
                  <a:lnTo>
                    <a:pt x="1938076" y="2164023"/>
                  </a:lnTo>
                  <a:lnTo>
                    <a:pt x="1897446" y="2185846"/>
                  </a:lnTo>
                  <a:lnTo>
                    <a:pt x="1855091" y="2204694"/>
                  </a:lnTo>
                  <a:lnTo>
                    <a:pt x="1811149" y="2220426"/>
                  </a:lnTo>
                  <a:lnTo>
                    <a:pt x="1765760" y="2232904"/>
                  </a:lnTo>
                  <a:lnTo>
                    <a:pt x="1719062" y="2241989"/>
                  </a:lnTo>
                  <a:lnTo>
                    <a:pt x="1671195" y="2247542"/>
                  </a:lnTo>
                  <a:lnTo>
                    <a:pt x="1622298" y="2249424"/>
                  </a:lnTo>
                  <a:lnTo>
                    <a:pt x="1573400" y="2247542"/>
                  </a:lnTo>
                  <a:lnTo>
                    <a:pt x="1525533" y="2241989"/>
                  </a:lnTo>
                  <a:lnTo>
                    <a:pt x="1478835" y="2232904"/>
                  </a:lnTo>
                  <a:lnTo>
                    <a:pt x="1433446" y="2220426"/>
                  </a:lnTo>
                  <a:lnTo>
                    <a:pt x="1389504" y="2204694"/>
                  </a:lnTo>
                  <a:lnTo>
                    <a:pt x="1347149" y="2185846"/>
                  </a:lnTo>
                  <a:lnTo>
                    <a:pt x="1306519" y="2164023"/>
                  </a:lnTo>
                  <a:lnTo>
                    <a:pt x="1267754" y="2139362"/>
                  </a:lnTo>
                  <a:lnTo>
                    <a:pt x="1230992" y="2112004"/>
                  </a:lnTo>
                  <a:lnTo>
                    <a:pt x="1196372" y="2082085"/>
                  </a:lnTo>
                  <a:lnTo>
                    <a:pt x="1164034" y="2049747"/>
                  </a:lnTo>
                  <a:lnTo>
                    <a:pt x="1134115" y="2015127"/>
                  </a:lnTo>
                  <a:lnTo>
                    <a:pt x="1106757" y="1978365"/>
                  </a:lnTo>
                  <a:lnTo>
                    <a:pt x="1082096" y="1939600"/>
                  </a:lnTo>
                  <a:lnTo>
                    <a:pt x="1060273" y="1898970"/>
                  </a:lnTo>
                  <a:lnTo>
                    <a:pt x="1041425" y="1856615"/>
                  </a:lnTo>
                  <a:lnTo>
                    <a:pt x="1025693" y="1812673"/>
                  </a:lnTo>
                  <a:lnTo>
                    <a:pt x="1013215" y="1767284"/>
                  </a:lnTo>
                  <a:lnTo>
                    <a:pt x="1004130" y="1720586"/>
                  </a:lnTo>
                  <a:lnTo>
                    <a:pt x="998577" y="1672719"/>
                  </a:lnTo>
                  <a:lnTo>
                    <a:pt x="996696" y="1623821"/>
                  </a:lnTo>
                  <a:close/>
                </a:path>
              </a:pathLst>
            </a:custGeom>
            <a:ln w="38100">
              <a:solidFill>
                <a:srgbClr val="462D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92540" y="4315205"/>
              <a:ext cx="584835" cy="939165"/>
            </a:xfrm>
            <a:custGeom>
              <a:avLst/>
              <a:gdLst/>
              <a:ahLst/>
              <a:cxnLst/>
              <a:rect l="l" t="t" r="r" b="b"/>
              <a:pathLst>
                <a:path w="584834" h="939164">
                  <a:moveTo>
                    <a:pt x="584327" y="913003"/>
                  </a:moveTo>
                  <a:lnTo>
                    <a:pt x="125831" y="416966"/>
                  </a:lnTo>
                  <a:lnTo>
                    <a:pt x="140995" y="402971"/>
                  </a:lnTo>
                  <a:lnTo>
                    <a:pt x="153797" y="391160"/>
                  </a:lnTo>
                  <a:lnTo>
                    <a:pt x="53632" y="353275"/>
                  </a:lnTo>
                  <a:lnTo>
                    <a:pt x="213436" y="106273"/>
                  </a:lnTo>
                  <a:lnTo>
                    <a:pt x="245491" y="127000"/>
                  </a:lnTo>
                  <a:lnTo>
                    <a:pt x="251853" y="69596"/>
                  </a:lnTo>
                  <a:lnTo>
                    <a:pt x="259588" y="0"/>
                  </a:lnTo>
                  <a:lnTo>
                    <a:pt x="149479" y="64897"/>
                  </a:lnTo>
                  <a:lnTo>
                    <a:pt x="181432" y="85572"/>
                  </a:lnTo>
                  <a:lnTo>
                    <a:pt x="0" y="366014"/>
                  </a:lnTo>
                  <a:lnTo>
                    <a:pt x="32004" y="386715"/>
                  </a:lnTo>
                  <a:lnTo>
                    <a:pt x="41732" y="371665"/>
                  </a:lnTo>
                  <a:lnTo>
                    <a:pt x="69850" y="468630"/>
                  </a:lnTo>
                  <a:lnTo>
                    <a:pt x="97828" y="442810"/>
                  </a:lnTo>
                  <a:lnTo>
                    <a:pt x="556387" y="938911"/>
                  </a:lnTo>
                  <a:lnTo>
                    <a:pt x="584327" y="9130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4602" y="2769870"/>
              <a:ext cx="230504" cy="746760"/>
            </a:xfrm>
            <a:custGeom>
              <a:avLst/>
              <a:gdLst/>
              <a:ahLst/>
              <a:cxnLst/>
              <a:rect l="l" t="t" r="r" b="b"/>
              <a:pathLst>
                <a:path w="230504" h="746760">
                  <a:moveTo>
                    <a:pt x="0" y="746759"/>
                  </a:moveTo>
                  <a:lnTo>
                    <a:pt x="44767" y="745245"/>
                  </a:lnTo>
                  <a:lnTo>
                    <a:pt x="81343" y="741124"/>
                  </a:lnTo>
                  <a:lnTo>
                    <a:pt x="106013" y="735026"/>
                  </a:lnTo>
                  <a:lnTo>
                    <a:pt x="115062" y="727582"/>
                  </a:lnTo>
                  <a:lnTo>
                    <a:pt x="115062" y="392556"/>
                  </a:lnTo>
                  <a:lnTo>
                    <a:pt x="124110" y="385113"/>
                  </a:lnTo>
                  <a:lnTo>
                    <a:pt x="148780" y="379015"/>
                  </a:lnTo>
                  <a:lnTo>
                    <a:pt x="185356" y="374894"/>
                  </a:lnTo>
                  <a:lnTo>
                    <a:pt x="230124" y="373379"/>
                  </a:lnTo>
                  <a:lnTo>
                    <a:pt x="185356" y="371865"/>
                  </a:lnTo>
                  <a:lnTo>
                    <a:pt x="148780" y="367744"/>
                  </a:lnTo>
                  <a:lnTo>
                    <a:pt x="124110" y="361646"/>
                  </a:lnTo>
                  <a:lnTo>
                    <a:pt x="115062" y="354202"/>
                  </a:lnTo>
                  <a:lnTo>
                    <a:pt x="115062" y="19176"/>
                  </a:lnTo>
                  <a:lnTo>
                    <a:pt x="106013" y="11733"/>
                  </a:lnTo>
                  <a:lnTo>
                    <a:pt x="81343" y="5635"/>
                  </a:lnTo>
                  <a:lnTo>
                    <a:pt x="44767" y="151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32528" y="2933445"/>
            <a:ext cx="1214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latin typeface="Tahoma"/>
                <a:cs typeface="Tahoma"/>
              </a:rPr>
              <a:t>Step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155" dirty="0"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12</a:t>
            </a:fld>
            <a:endParaRPr spc="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874013" y="528688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013" y="511225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4013" y="511225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013" y="4433696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4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013" y="4258817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8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0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8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013" y="4258817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8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0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8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8"/>
                  </a:lnTo>
                  <a:close/>
                </a:path>
                <a:path w="3118485" h="1137285">
                  <a:moveTo>
                    <a:pt x="3118104" y="174878"/>
                  </a:moveTo>
                  <a:lnTo>
                    <a:pt x="3118104" y="962024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3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4"/>
                  </a:lnTo>
                  <a:lnTo>
                    <a:pt x="0" y="174878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00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T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65" dirty="0"/>
              <a:t> </a:t>
            </a:r>
            <a:r>
              <a:rPr spc="45" dirty="0"/>
              <a:t>i</a:t>
            </a:r>
            <a:r>
              <a:rPr spc="120" dirty="0"/>
              <a:t>n</a:t>
            </a:r>
            <a:r>
              <a:rPr spc="-340" dirty="0"/>
              <a:t> </a:t>
            </a:r>
            <a:r>
              <a:rPr spc="170" dirty="0"/>
              <a:t>A</a:t>
            </a:r>
            <a:r>
              <a:rPr spc="70" dirty="0"/>
              <a:t>c</a:t>
            </a:r>
            <a:r>
              <a:rPr spc="25" dirty="0"/>
              <a:t>t</a:t>
            </a:r>
            <a:r>
              <a:rPr spc="45" dirty="0"/>
              <a:t>i</a:t>
            </a:r>
            <a:r>
              <a:rPr spc="155" dirty="0"/>
              <a:t>o</a:t>
            </a:r>
            <a:r>
              <a:rPr spc="120" dirty="0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7707" y="4604130"/>
            <a:ext cx="140652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0996" y="3387788"/>
            <a:ext cx="3144520" cy="1163320"/>
            <a:chOff x="860996" y="3387788"/>
            <a:chExt cx="3144520" cy="1163320"/>
          </a:xfrm>
        </p:grpSpPr>
        <p:sp>
          <p:nvSpPr>
            <p:cNvPr id="12" name="object 12"/>
            <p:cNvSpPr/>
            <p:nvPr/>
          </p:nvSpPr>
          <p:spPr>
            <a:xfrm>
              <a:off x="874013" y="3575685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5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013" y="3400806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9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1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9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013" y="3400806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9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1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9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9"/>
                  </a:lnTo>
                  <a:close/>
                </a:path>
                <a:path w="3118485" h="1137285">
                  <a:moveTo>
                    <a:pt x="3118104" y="174879"/>
                  </a:moveTo>
                  <a:lnTo>
                    <a:pt x="3118104" y="962025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4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5"/>
                  </a:lnTo>
                  <a:lnTo>
                    <a:pt x="0" y="174879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27707" y="3745433"/>
            <a:ext cx="1407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0996" y="1671764"/>
            <a:ext cx="3144520" cy="2019935"/>
            <a:chOff x="860996" y="1671764"/>
            <a:chExt cx="3144520" cy="2019935"/>
          </a:xfrm>
        </p:grpSpPr>
        <p:sp>
          <p:nvSpPr>
            <p:cNvPr id="17" name="object 17"/>
            <p:cNvSpPr/>
            <p:nvPr/>
          </p:nvSpPr>
          <p:spPr>
            <a:xfrm>
              <a:off x="874013" y="2717418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4013" y="2542793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013" y="2542793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013" y="1859406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4013" y="1684781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013" y="1684781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80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27707" y="2029460"/>
            <a:ext cx="1406525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21835" y="1684782"/>
            <a:ext cx="7760970" cy="4368800"/>
            <a:chOff x="4021835" y="1684782"/>
            <a:chExt cx="7760970" cy="4368800"/>
          </a:xfrm>
        </p:grpSpPr>
        <p:sp>
          <p:nvSpPr>
            <p:cNvPr id="25" name="object 25"/>
            <p:cNvSpPr/>
            <p:nvPr/>
          </p:nvSpPr>
          <p:spPr>
            <a:xfrm>
              <a:off x="6194297" y="1684782"/>
              <a:ext cx="5588000" cy="4368800"/>
            </a:xfrm>
            <a:custGeom>
              <a:avLst/>
              <a:gdLst/>
              <a:ahLst/>
              <a:cxnLst/>
              <a:rect l="l" t="t" r="r" b="b"/>
              <a:pathLst>
                <a:path w="5588000" h="4368800">
                  <a:moveTo>
                    <a:pt x="0" y="2080259"/>
                  </a:moveTo>
                  <a:lnTo>
                    <a:pt x="5588000" y="2080259"/>
                  </a:lnTo>
                </a:path>
                <a:path w="5588000" h="4368800">
                  <a:moveTo>
                    <a:pt x="2743200" y="0"/>
                  </a:moveTo>
                  <a:lnTo>
                    <a:pt x="2743200" y="4368800"/>
                  </a:lnTo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5294" y="2096262"/>
              <a:ext cx="3244850" cy="3246120"/>
            </a:xfrm>
            <a:custGeom>
              <a:avLst/>
              <a:gdLst/>
              <a:ahLst/>
              <a:cxnLst/>
              <a:rect l="l" t="t" r="r" b="b"/>
              <a:pathLst>
                <a:path w="324485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3" y="1527695"/>
                  </a:lnTo>
                  <a:lnTo>
                    <a:pt x="6167" y="1480547"/>
                  </a:lnTo>
                  <a:lnTo>
                    <a:pt x="10914" y="1433781"/>
                  </a:lnTo>
                  <a:lnTo>
                    <a:pt x="16974" y="1387416"/>
                  </a:lnTo>
                  <a:lnTo>
                    <a:pt x="24328" y="1341470"/>
                  </a:lnTo>
                  <a:lnTo>
                    <a:pt x="32958" y="1295964"/>
                  </a:lnTo>
                  <a:lnTo>
                    <a:pt x="42845" y="1250915"/>
                  </a:lnTo>
                  <a:lnTo>
                    <a:pt x="53969" y="1206343"/>
                  </a:lnTo>
                  <a:lnTo>
                    <a:pt x="66311" y="1162267"/>
                  </a:lnTo>
                  <a:lnTo>
                    <a:pt x="79853" y="1118705"/>
                  </a:lnTo>
                  <a:lnTo>
                    <a:pt x="94576" y="1075678"/>
                  </a:lnTo>
                  <a:lnTo>
                    <a:pt x="110459" y="1033204"/>
                  </a:lnTo>
                  <a:lnTo>
                    <a:pt x="127486" y="991302"/>
                  </a:lnTo>
                  <a:lnTo>
                    <a:pt x="145635" y="949991"/>
                  </a:lnTo>
                  <a:lnTo>
                    <a:pt x="164889" y="909290"/>
                  </a:lnTo>
                  <a:lnTo>
                    <a:pt x="185228" y="869218"/>
                  </a:lnTo>
                  <a:lnTo>
                    <a:pt x="206634" y="829794"/>
                  </a:lnTo>
                  <a:lnTo>
                    <a:pt x="229087" y="791038"/>
                  </a:lnTo>
                  <a:lnTo>
                    <a:pt x="252568" y="752967"/>
                  </a:lnTo>
                  <a:lnTo>
                    <a:pt x="277059" y="715602"/>
                  </a:lnTo>
                  <a:lnTo>
                    <a:pt x="302539" y="678962"/>
                  </a:lnTo>
                  <a:lnTo>
                    <a:pt x="328991" y="643064"/>
                  </a:lnTo>
                  <a:lnTo>
                    <a:pt x="356396" y="607929"/>
                  </a:lnTo>
                  <a:lnTo>
                    <a:pt x="384733" y="573575"/>
                  </a:lnTo>
                  <a:lnTo>
                    <a:pt x="413985" y="540022"/>
                  </a:lnTo>
                  <a:lnTo>
                    <a:pt x="444131" y="507288"/>
                  </a:lnTo>
                  <a:lnTo>
                    <a:pt x="475154" y="475392"/>
                  </a:lnTo>
                  <a:lnTo>
                    <a:pt x="507034" y="444354"/>
                  </a:lnTo>
                  <a:lnTo>
                    <a:pt x="539752" y="414193"/>
                  </a:lnTo>
                  <a:lnTo>
                    <a:pt x="573289" y="384927"/>
                  </a:lnTo>
                  <a:lnTo>
                    <a:pt x="607627" y="356576"/>
                  </a:lnTo>
                  <a:lnTo>
                    <a:pt x="642745" y="329158"/>
                  </a:lnTo>
                  <a:lnTo>
                    <a:pt x="678625" y="302693"/>
                  </a:lnTo>
                  <a:lnTo>
                    <a:pt x="715249" y="277199"/>
                  </a:lnTo>
                  <a:lnTo>
                    <a:pt x="752596" y="252697"/>
                  </a:lnTo>
                  <a:lnTo>
                    <a:pt x="790649" y="229204"/>
                  </a:lnTo>
                  <a:lnTo>
                    <a:pt x="829387" y="206740"/>
                  </a:lnTo>
                  <a:lnTo>
                    <a:pt x="868792" y="185323"/>
                  </a:lnTo>
                  <a:lnTo>
                    <a:pt x="908846" y="164974"/>
                  </a:lnTo>
                  <a:lnTo>
                    <a:pt x="949528" y="145710"/>
                  </a:lnTo>
                  <a:lnTo>
                    <a:pt x="990820" y="127551"/>
                  </a:lnTo>
                  <a:lnTo>
                    <a:pt x="1032703" y="110516"/>
                  </a:lnTo>
                  <a:lnTo>
                    <a:pt x="1075157" y="94624"/>
                  </a:lnTo>
                  <a:lnTo>
                    <a:pt x="1118165" y="79894"/>
                  </a:lnTo>
                  <a:lnTo>
                    <a:pt x="1161707" y="66346"/>
                  </a:lnTo>
                  <a:lnTo>
                    <a:pt x="1205763" y="53997"/>
                  </a:lnTo>
                  <a:lnTo>
                    <a:pt x="1250315" y="42867"/>
                  </a:lnTo>
                  <a:lnTo>
                    <a:pt x="1295344" y="32975"/>
                  </a:lnTo>
                  <a:lnTo>
                    <a:pt x="1340830" y="24341"/>
                  </a:lnTo>
                  <a:lnTo>
                    <a:pt x="1386756" y="16983"/>
                  </a:lnTo>
                  <a:lnTo>
                    <a:pt x="1433101" y="10919"/>
                  </a:lnTo>
                  <a:lnTo>
                    <a:pt x="1479846" y="6170"/>
                  </a:lnTo>
                  <a:lnTo>
                    <a:pt x="1526974" y="2755"/>
                  </a:lnTo>
                  <a:lnTo>
                    <a:pt x="1574464" y="692"/>
                  </a:lnTo>
                  <a:lnTo>
                    <a:pt x="1622298" y="0"/>
                  </a:lnTo>
                  <a:lnTo>
                    <a:pt x="1670131" y="692"/>
                  </a:lnTo>
                  <a:lnTo>
                    <a:pt x="1717621" y="2755"/>
                  </a:lnTo>
                  <a:lnTo>
                    <a:pt x="1764749" y="6170"/>
                  </a:lnTo>
                  <a:lnTo>
                    <a:pt x="1811494" y="10919"/>
                  </a:lnTo>
                  <a:lnTo>
                    <a:pt x="1857839" y="16983"/>
                  </a:lnTo>
                  <a:lnTo>
                    <a:pt x="1903765" y="24341"/>
                  </a:lnTo>
                  <a:lnTo>
                    <a:pt x="1949251" y="32975"/>
                  </a:lnTo>
                  <a:lnTo>
                    <a:pt x="1994280" y="42867"/>
                  </a:lnTo>
                  <a:lnTo>
                    <a:pt x="2038832" y="53997"/>
                  </a:lnTo>
                  <a:lnTo>
                    <a:pt x="2082888" y="66346"/>
                  </a:lnTo>
                  <a:lnTo>
                    <a:pt x="2126430" y="79894"/>
                  </a:lnTo>
                  <a:lnTo>
                    <a:pt x="2169438" y="94624"/>
                  </a:lnTo>
                  <a:lnTo>
                    <a:pt x="2211892" y="110516"/>
                  </a:lnTo>
                  <a:lnTo>
                    <a:pt x="2253775" y="127551"/>
                  </a:lnTo>
                  <a:lnTo>
                    <a:pt x="2295067" y="145710"/>
                  </a:lnTo>
                  <a:lnTo>
                    <a:pt x="2335749" y="164974"/>
                  </a:lnTo>
                  <a:lnTo>
                    <a:pt x="2375803" y="185323"/>
                  </a:lnTo>
                  <a:lnTo>
                    <a:pt x="2415208" y="206740"/>
                  </a:lnTo>
                  <a:lnTo>
                    <a:pt x="2453946" y="229204"/>
                  </a:lnTo>
                  <a:lnTo>
                    <a:pt x="2491999" y="252697"/>
                  </a:lnTo>
                  <a:lnTo>
                    <a:pt x="2529346" y="277199"/>
                  </a:lnTo>
                  <a:lnTo>
                    <a:pt x="2565970" y="302693"/>
                  </a:lnTo>
                  <a:lnTo>
                    <a:pt x="2601850" y="329158"/>
                  </a:lnTo>
                  <a:lnTo>
                    <a:pt x="2636968" y="356576"/>
                  </a:lnTo>
                  <a:lnTo>
                    <a:pt x="2671306" y="384927"/>
                  </a:lnTo>
                  <a:lnTo>
                    <a:pt x="2704843" y="414193"/>
                  </a:lnTo>
                  <a:lnTo>
                    <a:pt x="2737561" y="444354"/>
                  </a:lnTo>
                  <a:lnTo>
                    <a:pt x="2769441" y="475392"/>
                  </a:lnTo>
                  <a:lnTo>
                    <a:pt x="2800464" y="507288"/>
                  </a:lnTo>
                  <a:lnTo>
                    <a:pt x="2830610" y="540022"/>
                  </a:lnTo>
                  <a:lnTo>
                    <a:pt x="2859862" y="573575"/>
                  </a:lnTo>
                  <a:lnTo>
                    <a:pt x="2888199" y="607929"/>
                  </a:lnTo>
                  <a:lnTo>
                    <a:pt x="2915604" y="643064"/>
                  </a:lnTo>
                  <a:lnTo>
                    <a:pt x="2942056" y="678962"/>
                  </a:lnTo>
                  <a:lnTo>
                    <a:pt x="2967536" y="715602"/>
                  </a:lnTo>
                  <a:lnTo>
                    <a:pt x="2992027" y="752967"/>
                  </a:lnTo>
                  <a:lnTo>
                    <a:pt x="3015508" y="791038"/>
                  </a:lnTo>
                  <a:lnTo>
                    <a:pt x="3037961" y="829794"/>
                  </a:lnTo>
                  <a:lnTo>
                    <a:pt x="3059367" y="869218"/>
                  </a:lnTo>
                  <a:lnTo>
                    <a:pt x="3079706" y="909290"/>
                  </a:lnTo>
                  <a:lnTo>
                    <a:pt x="3098960" y="949991"/>
                  </a:lnTo>
                  <a:lnTo>
                    <a:pt x="3117109" y="991302"/>
                  </a:lnTo>
                  <a:lnTo>
                    <a:pt x="3134136" y="1033204"/>
                  </a:lnTo>
                  <a:lnTo>
                    <a:pt x="3150019" y="1075678"/>
                  </a:lnTo>
                  <a:lnTo>
                    <a:pt x="3164742" y="1118705"/>
                  </a:lnTo>
                  <a:lnTo>
                    <a:pt x="3178284" y="1162267"/>
                  </a:lnTo>
                  <a:lnTo>
                    <a:pt x="3190626" y="1206343"/>
                  </a:lnTo>
                  <a:lnTo>
                    <a:pt x="3201750" y="1250915"/>
                  </a:lnTo>
                  <a:lnTo>
                    <a:pt x="3211637" y="1295964"/>
                  </a:lnTo>
                  <a:lnTo>
                    <a:pt x="3220267" y="1341470"/>
                  </a:lnTo>
                  <a:lnTo>
                    <a:pt x="3227621" y="1387416"/>
                  </a:lnTo>
                  <a:lnTo>
                    <a:pt x="3233681" y="1433781"/>
                  </a:lnTo>
                  <a:lnTo>
                    <a:pt x="3238428" y="1480547"/>
                  </a:lnTo>
                  <a:lnTo>
                    <a:pt x="3241842" y="1527695"/>
                  </a:lnTo>
                  <a:lnTo>
                    <a:pt x="3243904" y="1575205"/>
                  </a:lnTo>
                  <a:lnTo>
                    <a:pt x="3244596" y="1623060"/>
                  </a:lnTo>
                  <a:lnTo>
                    <a:pt x="3243904" y="1670914"/>
                  </a:lnTo>
                  <a:lnTo>
                    <a:pt x="3241842" y="1718424"/>
                  </a:lnTo>
                  <a:lnTo>
                    <a:pt x="3238428" y="1765572"/>
                  </a:lnTo>
                  <a:lnTo>
                    <a:pt x="3233681" y="1812338"/>
                  </a:lnTo>
                  <a:lnTo>
                    <a:pt x="3227621" y="1858703"/>
                  </a:lnTo>
                  <a:lnTo>
                    <a:pt x="3220267" y="1904649"/>
                  </a:lnTo>
                  <a:lnTo>
                    <a:pt x="3211637" y="1950155"/>
                  </a:lnTo>
                  <a:lnTo>
                    <a:pt x="3201750" y="1995204"/>
                  </a:lnTo>
                  <a:lnTo>
                    <a:pt x="3190626" y="2039776"/>
                  </a:lnTo>
                  <a:lnTo>
                    <a:pt x="3178284" y="2083852"/>
                  </a:lnTo>
                  <a:lnTo>
                    <a:pt x="3164742" y="2127414"/>
                  </a:lnTo>
                  <a:lnTo>
                    <a:pt x="3150019" y="2170441"/>
                  </a:lnTo>
                  <a:lnTo>
                    <a:pt x="3134136" y="2212915"/>
                  </a:lnTo>
                  <a:lnTo>
                    <a:pt x="3117109" y="2254817"/>
                  </a:lnTo>
                  <a:lnTo>
                    <a:pt x="3098960" y="2296128"/>
                  </a:lnTo>
                  <a:lnTo>
                    <a:pt x="3079706" y="2336829"/>
                  </a:lnTo>
                  <a:lnTo>
                    <a:pt x="3059367" y="2376901"/>
                  </a:lnTo>
                  <a:lnTo>
                    <a:pt x="3037961" y="2416325"/>
                  </a:lnTo>
                  <a:lnTo>
                    <a:pt x="3015508" y="2455081"/>
                  </a:lnTo>
                  <a:lnTo>
                    <a:pt x="2992027" y="2493152"/>
                  </a:lnTo>
                  <a:lnTo>
                    <a:pt x="2967536" y="2530517"/>
                  </a:lnTo>
                  <a:lnTo>
                    <a:pt x="2942056" y="2567157"/>
                  </a:lnTo>
                  <a:lnTo>
                    <a:pt x="2915604" y="2603055"/>
                  </a:lnTo>
                  <a:lnTo>
                    <a:pt x="2888199" y="2638190"/>
                  </a:lnTo>
                  <a:lnTo>
                    <a:pt x="2859862" y="2672544"/>
                  </a:lnTo>
                  <a:lnTo>
                    <a:pt x="2830610" y="2706097"/>
                  </a:lnTo>
                  <a:lnTo>
                    <a:pt x="2800464" y="2738831"/>
                  </a:lnTo>
                  <a:lnTo>
                    <a:pt x="2769441" y="2770727"/>
                  </a:lnTo>
                  <a:lnTo>
                    <a:pt x="2737561" y="2801765"/>
                  </a:lnTo>
                  <a:lnTo>
                    <a:pt x="2704843" y="2831926"/>
                  </a:lnTo>
                  <a:lnTo>
                    <a:pt x="2671306" y="2861192"/>
                  </a:lnTo>
                  <a:lnTo>
                    <a:pt x="2636968" y="2889543"/>
                  </a:lnTo>
                  <a:lnTo>
                    <a:pt x="2601850" y="2916961"/>
                  </a:lnTo>
                  <a:lnTo>
                    <a:pt x="2565970" y="2943426"/>
                  </a:lnTo>
                  <a:lnTo>
                    <a:pt x="2529346" y="2968920"/>
                  </a:lnTo>
                  <a:lnTo>
                    <a:pt x="2491999" y="2993422"/>
                  </a:lnTo>
                  <a:lnTo>
                    <a:pt x="2453946" y="3016915"/>
                  </a:lnTo>
                  <a:lnTo>
                    <a:pt x="2415208" y="3039379"/>
                  </a:lnTo>
                  <a:lnTo>
                    <a:pt x="2375803" y="3060796"/>
                  </a:lnTo>
                  <a:lnTo>
                    <a:pt x="2335749" y="3081145"/>
                  </a:lnTo>
                  <a:lnTo>
                    <a:pt x="2295067" y="3100409"/>
                  </a:lnTo>
                  <a:lnTo>
                    <a:pt x="2253775" y="3118568"/>
                  </a:lnTo>
                  <a:lnTo>
                    <a:pt x="2211892" y="3135603"/>
                  </a:lnTo>
                  <a:lnTo>
                    <a:pt x="2169438" y="3151495"/>
                  </a:lnTo>
                  <a:lnTo>
                    <a:pt x="2126430" y="3166225"/>
                  </a:lnTo>
                  <a:lnTo>
                    <a:pt x="2082888" y="3179773"/>
                  </a:lnTo>
                  <a:lnTo>
                    <a:pt x="2038832" y="3192122"/>
                  </a:lnTo>
                  <a:lnTo>
                    <a:pt x="1994280" y="3203252"/>
                  </a:lnTo>
                  <a:lnTo>
                    <a:pt x="1949251" y="3213144"/>
                  </a:lnTo>
                  <a:lnTo>
                    <a:pt x="1903765" y="3221778"/>
                  </a:lnTo>
                  <a:lnTo>
                    <a:pt x="1857839" y="3229136"/>
                  </a:lnTo>
                  <a:lnTo>
                    <a:pt x="1811494" y="3235200"/>
                  </a:lnTo>
                  <a:lnTo>
                    <a:pt x="1764749" y="3239949"/>
                  </a:lnTo>
                  <a:lnTo>
                    <a:pt x="1717621" y="3243364"/>
                  </a:lnTo>
                  <a:lnTo>
                    <a:pt x="1670131" y="3245427"/>
                  </a:lnTo>
                  <a:lnTo>
                    <a:pt x="1622298" y="3246120"/>
                  </a:lnTo>
                  <a:lnTo>
                    <a:pt x="1574464" y="3245427"/>
                  </a:lnTo>
                  <a:lnTo>
                    <a:pt x="1526974" y="3243364"/>
                  </a:lnTo>
                  <a:lnTo>
                    <a:pt x="1479846" y="3239949"/>
                  </a:lnTo>
                  <a:lnTo>
                    <a:pt x="1433101" y="3235200"/>
                  </a:lnTo>
                  <a:lnTo>
                    <a:pt x="1386756" y="3229136"/>
                  </a:lnTo>
                  <a:lnTo>
                    <a:pt x="1340830" y="3221778"/>
                  </a:lnTo>
                  <a:lnTo>
                    <a:pt x="1295344" y="3213144"/>
                  </a:lnTo>
                  <a:lnTo>
                    <a:pt x="1250315" y="3203252"/>
                  </a:lnTo>
                  <a:lnTo>
                    <a:pt x="1205763" y="3192122"/>
                  </a:lnTo>
                  <a:lnTo>
                    <a:pt x="1161707" y="3179773"/>
                  </a:lnTo>
                  <a:lnTo>
                    <a:pt x="1118165" y="3166225"/>
                  </a:lnTo>
                  <a:lnTo>
                    <a:pt x="1075157" y="3151495"/>
                  </a:lnTo>
                  <a:lnTo>
                    <a:pt x="1032703" y="3135603"/>
                  </a:lnTo>
                  <a:lnTo>
                    <a:pt x="990820" y="3118568"/>
                  </a:lnTo>
                  <a:lnTo>
                    <a:pt x="949528" y="3100409"/>
                  </a:lnTo>
                  <a:lnTo>
                    <a:pt x="908846" y="3081145"/>
                  </a:lnTo>
                  <a:lnTo>
                    <a:pt x="868792" y="3060796"/>
                  </a:lnTo>
                  <a:lnTo>
                    <a:pt x="829387" y="3039379"/>
                  </a:lnTo>
                  <a:lnTo>
                    <a:pt x="790649" y="3016915"/>
                  </a:lnTo>
                  <a:lnTo>
                    <a:pt x="752596" y="2993422"/>
                  </a:lnTo>
                  <a:lnTo>
                    <a:pt x="715249" y="2968920"/>
                  </a:lnTo>
                  <a:lnTo>
                    <a:pt x="678625" y="2943426"/>
                  </a:lnTo>
                  <a:lnTo>
                    <a:pt x="642745" y="2916961"/>
                  </a:lnTo>
                  <a:lnTo>
                    <a:pt x="607627" y="2889543"/>
                  </a:lnTo>
                  <a:lnTo>
                    <a:pt x="573289" y="2861192"/>
                  </a:lnTo>
                  <a:lnTo>
                    <a:pt x="539752" y="2831926"/>
                  </a:lnTo>
                  <a:lnTo>
                    <a:pt x="507034" y="2801765"/>
                  </a:lnTo>
                  <a:lnTo>
                    <a:pt x="475154" y="2770727"/>
                  </a:lnTo>
                  <a:lnTo>
                    <a:pt x="444131" y="2738831"/>
                  </a:lnTo>
                  <a:lnTo>
                    <a:pt x="413985" y="2706097"/>
                  </a:lnTo>
                  <a:lnTo>
                    <a:pt x="384733" y="2672544"/>
                  </a:lnTo>
                  <a:lnTo>
                    <a:pt x="356396" y="2638190"/>
                  </a:lnTo>
                  <a:lnTo>
                    <a:pt x="328991" y="2603055"/>
                  </a:lnTo>
                  <a:lnTo>
                    <a:pt x="302539" y="2567157"/>
                  </a:lnTo>
                  <a:lnTo>
                    <a:pt x="277059" y="2530517"/>
                  </a:lnTo>
                  <a:lnTo>
                    <a:pt x="252568" y="2493152"/>
                  </a:lnTo>
                  <a:lnTo>
                    <a:pt x="229087" y="2455081"/>
                  </a:lnTo>
                  <a:lnTo>
                    <a:pt x="206634" y="2416325"/>
                  </a:lnTo>
                  <a:lnTo>
                    <a:pt x="185228" y="2376901"/>
                  </a:lnTo>
                  <a:lnTo>
                    <a:pt x="164889" y="2336829"/>
                  </a:lnTo>
                  <a:lnTo>
                    <a:pt x="145635" y="2296128"/>
                  </a:lnTo>
                  <a:lnTo>
                    <a:pt x="127486" y="2254817"/>
                  </a:lnTo>
                  <a:lnTo>
                    <a:pt x="110459" y="2212915"/>
                  </a:lnTo>
                  <a:lnTo>
                    <a:pt x="94576" y="2170441"/>
                  </a:lnTo>
                  <a:lnTo>
                    <a:pt x="79853" y="2127414"/>
                  </a:lnTo>
                  <a:lnTo>
                    <a:pt x="66311" y="2083852"/>
                  </a:lnTo>
                  <a:lnTo>
                    <a:pt x="53969" y="2039776"/>
                  </a:lnTo>
                  <a:lnTo>
                    <a:pt x="42845" y="1995204"/>
                  </a:lnTo>
                  <a:lnTo>
                    <a:pt x="32958" y="1950155"/>
                  </a:lnTo>
                  <a:lnTo>
                    <a:pt x="24328" y="1904649"/>
                  </a:lnTo>
                  <a:lnTo>
                    <a:pt x="16974" y="1858703"/>
                  </a:lnTo>
                  <a:lnTo>
                    <a:pt x="10914" y="1812338"/>
                  </a:lnTo>
                  <a:lnTo>
                    <a:pt x="6167" y="1765572"/>
                  </a:lnTo>
                  <a:lnTo>
                    <a:pt x="2753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  <a:path w="3244850" h="3246120">
                  <a:moveTo>
                    <a:pt x="301751" y="1623821"/>
                  </a:moveTo>
                  <a:lnTo>
                    <a:pt x="302622" y="1575407"/>
                  </a:lnTo>
                  <a:lnTo>
                    <a:pt x="305215" y="1527432"/>
                  </a:lnTo>
                  <a:lnTo>
                    <a:pt x="309500" y="1479926"/>
                  </a:lnTo>
                  <a:lnTo>
                    <a:pt x="315447" y="1432919"/>
                  </a:lnTo>
                  <a:lnTo>
                    <a:pt x="323026" y="1386440"/>
                  </a:lnTo>
                  <a:lnTo>
                    <a:pt x="332208" y="1340520"/>
                  </a:lnTo>
                  <a:lnTo>
                    <a:pt x="342962" y="1295189"/>
                  </a:lnTo>
                  <a:lnTo>
                    <a:pt x="355259" y="1250475"/>
                  </a:lnTo>
                  <a:lnTo>
                    <a:pt x="369070" y="1206410"/>
                  </a:lnTo>
                  <a:lnTo>
                    <a:pt x="384363" y="1163023"/>
                  </a:lnTo>
                  <a:lnTo>
                    <a:pt x="401110" y="1120343"/>
                  </a:lnTo>
                  <a:lnTo>
                    <a:pt x="419281" y="1078401"/>
                  </a:lnTo>
                  <a:lnTo>
                    <a:pt x="438845" y="1037226"/>
                  </a:lnTo>
                  <a:lnTo>
                    <a:pt x="459773" y="996848"/>
                  </a:lnTo>
                  <a:lnTo>
                    <a:pt x="482035" y="957297"/>
                  </a:lnTo>
                  <a:lnTo>
                    <a:pt x="505601" y="918603"/>
                  </a:lnTo>
                  <a:lnTo>
                    <a:pt x="530442" y="880796"/>
                  </a:lnTo>
                  <a:lnTo>
                    <a:pt x="556528" y="843905"/>
                  </a:lnTo>
                  <a:lnTo>
                    <a:pt x="583828" y="807961"/>
                  </a:lnTo>
                  <a:lnTo>
                    <a:pt x="612313" y="772993"/>
                  </a:lnTo>
                  <a:lnTo>
                    <a:pt x="641953" y="739030"/>
                  </a:lnTo>
                  <a:lnTo>
                    <a:pt x="672719" y="706104"/>
                  </a:lnTo>
                  <a:lnTo>
                    <a:pt x="704580" y="674243"/>
                  </a:lnTo>
                  <a:lnTo>
                    <a:pt x="737506" y="643477"/>
                  </a:lnTo>
                  <a:lnTo>
                    <a:pt x="771469" y="613837"/>
                  </a:lnTo>
                  <a:lnTo>
                    <a:pt x="806437" y="585352"/>
                  </a:lnTo>
                  <a:lnTo>
                    <a:pt x="842381" y="558052"/>
                  </a:lnTo>
                  <a:lnTo>
                    <a:pt x="879272" y="531966"/>
                  </a:lnTo>
                  <a:lnTo>
                    <a:pt x="917079" y="507125"/>
                  </a:lnTo>
                  <a:lnTo>
                    <a:pt x="955773" y="483559"/>
                  </a:lnTo>
                  <a:lnTo>
                    <a:pt x="995324" y="461297"/>
                  </a:lnTo>
                  <a:lnTo>
                    <a:pt x="1035702" y="440369"/>
                  </a:lnTo>
                  <a:lnTo>
                    <a:pt x="1076877" y="420805"/>
                  </a:lnTo>
                  <a:lnTo>
                    <a:pt x="1118819" y="402634"/>
                  </a:lnTo>
                  <a:lnTo>
                    <a:pt x="1161499" y="385887"/>
                  </a:lnTo>
                  <a:lnTo>
                    <a:pt x="1204886" y="370594"/>
                  </a:lnTo>
                  <a:lnTo>
                    <a:pt x="1248951" y="356783"/>
                  </a:lnTo>
                  <a:lnTo>
                    <a:pt x="1293665" y="344486"/>
                  </a:lnTo>
                  <a:lnTo>
                    <a:pt x="1338996" y="333732"/>
                  </a:lnTo>
                  <a:lnTo>
                    <a:pt x="1384916" y="324550"/>
                  </a:lnTo>
                  <a:lnTo>
                    <a:pt x="1431395" y="316971"/>
                  </a:lnTo>
                  <a:lnTo>
                    <a:pt x="1478402" y="311024"/>
                  </a:lnTo>
                  <a:lnTo>
                    <a:pt x="1525908" y="306739"/>
                  </a:lnTo>
                  <a:lnTo>
                    <a:pt x="1573883" y="304146"/>
                  </a:lnTo>
                  <a:lnTo>
                    <a:pt x="1622298" y="303275"/>
                  </a:lnTo>
                  <a:lnTo>
                    <a:pt x="1670712" y="304146"/>
                  </a:lnTo>
                  <a:lnTo>
                    <a:pt x="1718687" y="306739"/>
                  </a:lnTo>
                  <a:lnTo>
                    <a:pt x="1766193" y="311024"/>
                  </a:lnTo>
                  <a:lnTo>
                    <a:pt x="1813200" y="316971"/>
                  </a:lnTo>
                  <a:lnTo>
                    <a:pt x="1859679" y="324550"/>
                  </a:lnTo>
                  <a:lnTo>
                    <a:pt x="1905599" y="333732"/>
                  </a:lnTo>
                  <a:lnTo>
                    <a:pt x="1950930" y="344486"/>
                  </a:lnTo>
                  <a:lnTo>
                    <a:pt x="1995644" y="356783"/>
                  </a:lnTo>
                  <a:lnTo>
                    <a:pt x="2039709" y="370594"/>
                  </a:lnTo>
                  <a:lnTo>
                    <a:pt x="2083096" y="385887"/>
                  </a:lnTo>
                  <a:lnTo>
                    <a:pt x="2125776" y="402634"/>
                  </a:lnTo>
                  <a:lnTo>
                    <a:pt x="2167718" y="420805"/>
                  </a:lnTo>
                  <a:lnTo>
                    <a:pt x="2208893" y="440369"/>
                  </a:lnTo>
                  <a:lnTo>
                    <a:pt x="2249271" y="461297"/>
                  </a:lnTo>
                  <a:lnTo>
                    <a:pt x="2288822" y="483559"/>
                  </a:lnTo>
                  <a:lnTo>
                    <a:pt x="2327516" y="507125"/>
                  </a:lnTo>
                  <a:lnTo>
                    <a:pt x="2365323" y="531966"/>
                  </a:lnTo>
                  <a:lnTo>
                    <a:pt x="2402214" y="558052"/>
                  </a:lnTo>
                  <a:lnTo>
                    <a:pt x="2438158" y="585352"/>
                  </a:lnTo>
                  <a:lnTo>
                    <a:pt x="2473126" y="613837"/>
                  </a:lnTo>
                  <a:lnTo>
                    <a:pt x="2507089" y="643477"/>
                  </a:lnTo>
                  <a:lnTo>
                    <a:pt x="2540015" y="674243"/>
                  </a:lnTo>
                  <a:lnTo>
                    <a:pt x="2571876" y="706104"/>
                  </a:lnTo>
                  <a:lnTo>
                    <a:pt x="2602642" y="739030"/>
                  </a:lnTo>
                  <a:lnTo>
                    <a:pt x="2632282" y="772993"/>
                  </a:lnTo>
                  <a:lnTo>
                    <a:pt x="2660767" y="807961"/>
                  </a:lnTo>
                  <a:lnTo>
                    <a:pt x="2688067" y="843905"/>
                  </a:lnTo>
                  <a:lnTo>
                    <a:pt x="2714153" y="880796"/>
                  </a:lnTo>
                  <a:lnTo>
                    <a:pt x="2738994" y="918603"/>
                  </a:lnTo>
                  <a:lnTo>
                    <a:pt x="2762560" y="957297"/>
                  </a:lnTo>
                  <a:lnTo>
                    <a:pt x="2784822" y="996848"/>
                  </a:lnTo>
                  <a:lnTo>
                    <a:pt x="2805750" y="1037226"/>
                  </a:lnTo>
                  <a:lnTo>
                    <a:pt x="2825314" y="1078401"/>
                  </a:lnTo>
                  <a:lnTo>
                    <a:pt x="2843485" y="1120343"/>
                  </a:lnTo>
                  <a:lnTo>
                    <a:pt x="2860232" y="1163023"/>
                  </a:lnTo>
                  <a:lnTo>
                    <a:pt x="2875525" y="1206410"/>
                  </a:lnTo>
                  <a:lnTo>
                    <a:pt x="2889336" y="1250475"/>
                  </a:lnTo>
                  <a:lnTo>
                    <a:pt x="2901633" y="1295189"/>
                  </a:lnTo>
                  <a:lnTo>
                    <a:pt x="2912387" y="1340520"/>
                  </a:lnTo>
                  <a:lnTo>
                    <a:pt x="2921569" y="1386440"/>
                  </a:lnTo>
                  <a:lnTo>
                    <a:pt x="2929148" y="1432919"/>
                  </a:lnTo>
                  <a:lnTo>
                    <a:pt x="2935095" y="1479926"/>
                  </a:lnTo>
                  <a:lnTo>
                    <a:pt x="2939380" y="1527432"/>
                  </a:lnTo>
                  <a:lnTo>
                    <a:pt x="2941973" y="1575407"/>
                  </a:lnTo>
                  <a:lnTo>
                    <a:pt x="2942844" y="1623821"/>
                  </a:lnTo>
                  <a:lnTo>
                    <a:pt x="2941973" y="1672236"/>
                  </a:lnTo>
                  <a:lnTo>
                    <a:pt x="2939380" y="1720211"/>
                  </a:lnTo>
                  <a:lnTo>
                    <a:pt x="2935095" y="1767717"/>
                  </a:lnTo>
                  <a:lnTo>
                    <a:pt x="2929148" y="1814724"/>
                  </a:lnTo>
                  <a:lnTo>
                    <a:pt x="2921569" y="1861203"/>
                  </a:lnTo>
                  <a:lnTo>
                    <a:pt x="2912387" y="1907123"/>
                  </a:lnTo>
                  <a:lnTo>
                    <a:pt x="2901633" y="1952454"/>
                  </a:lnTo>
                  <a:lnTo>
                    <a:pt x="2889336" y="1997168"/>
                  </a:lnTo>
                  <a:lnTo>
                    <a:pt x="2875525" y="2041233"/>
                  </a:lnTo>
                  <a:lnTo>
                    <a:pt x="2860232" y="2084620"/>
                  </a:lnTo>
                  <a:lnTo>
                    <a:pt x="2843485" y="2127300"/>
                  </a:lnTo>
                  <a:lnTo>
                    <a:pt x="2825314" y="2169242"/>
                  </a:lnTo>
                  <a:lnTo>
                    <a:pt x="2805750" y="2210417"/>
                  </a:lnTo>
                  <a:lnTo>
                    <a:pt x="2784822" y="2250795"/>
                  </a:lnTo>
                  <a:lnTo>
                    <a:pt x="2762560" y="2290346"/>
                  </a:lnTo>
                  <a:lnTo>
                    <a:pt x="2738994" y="2329040"/>
                  </a:lnTo>
                  <a:lnTo>
                    <a:pt x="2714153" y="2366847"/>
                  </a:lnTo>
                  <a:lnTo>
                    <a:pt x="2688067" y="2403738"/>
                  </a:lnTo>
                  <a:lnTo>
                    <a:pt x="2660767" y="2439682"/>
                  </a:lnTo>
                  <a:lnTo>
                    <a:pt x="2632282" y="2474650"/>
                  </a:lnTo>
                  <a:lnTo>
                    <a:pt x="2602642" y="2508613"/>
                  </a:lnTo>
                  <a:lnTo>
                    <a:pt x="2571876" y="2541539"/>
                  </a:lnTo>
                  <a:lnTo>
                    <a:pt x="2540015" y="2573400"/>
                  </a:lnTo>
                  <a:lnTo>
                    <a:pt x="2507089" y="2604166"/>
                  </a:lnTo>
                  <a:lnTo>
                    <a:pt x="2473126" y="2633806"/>
                  </a:lnTo>
                  <a:lnTo>
                    <a:pt x="2438158" y="2662291"/>
                  </a:lnTo>
                  <a:lnTo>
                    <a:pt x="2402214" y="2689591"/>
                  </a:lnTo>
                  <a:lnTo>
                    <a:pt x="2365323" y="2715677"/>
                  </a:lnTo>
                  <a:lnTo>
                    <a:pt x="2327516" y="2740518"/>
                  </a:lnTo>
                  <a:lnTo>
                    <a:pt x="2288822" y="2764084"/>
                  </a:lnTo>
                  <a:lnTo>
                    <a:pt x="2249271" y="2786346"/>
                  </a:lnTo>
                  <a:lnTo>
                    <a:pt x="2208893" y="2807274"/>
                  </a:lnTo>
                  <a:lnTo>
                    <a:pt x="2167718" y="2826838"/>
                  </a:lnTo>
                  <a:lnTo>
                    <a:pt x="2125776" y="2845009"/>
                  </a:lnTo>
                  <a:lnTo>
                    <a:pt x="2083096" y="2861756"/>
                  </a:lnTo>
                  <a:lnTo>
                    <a:pt x="2039709" y="2877049"/>
                  </a:lnTo>
                  <a:lnTo>
                    <a:pt x="1995644" y="2890860"/>
                  </a:lnTo>
                  <a:lnTo>
                    <a:pt x="1950930" y="2903157"/>
                  </a:lnTo>
                  <a:lnTo>
                    <a:pt x="1905599" y="2913911"/>
                  </a:lnTo>
                  <a:lnTo>
                    <a:pt x="1859679" y="2923093"/>
                  </a:lnTo>
                  <a:lnTo>
                    <a:pt x="1813200" y="2930672"/>
                  </a:lnTo>
                  <a:lnTo>
                    <a:pt x="1766193" y="2936619"/>
                  </a:lnTo>
                  <a:lnTo>
                    <a:pt x="1718687" y="2940904"/>
                  </a:lnTo>
                  <a:lnTo>
                    <a:pt x="1670712" y="2943497"/>
                  </a:lnTo>
                  <a:lnTo>
                    <a:pt x="1622298" y="2944368"/>
                  </a:lnTo>
                  <a:lnTo>
                    <a:pt x="1573883" y="2943497"/>
                  </a:lnTo>
                  <a:lnTo>
                    <a:pt x="1525908" y="2940904"/>
                  </a:lnTo>
                  <a:lnTo>
                    <a:pt x="1478402" y="2936619"/>
                  </a:lnTo>
                  <a:lnTo>
                    <a:pt x="1431395" y="2930672"/>
                  </a:lnTo>
                  <a:lnTo>
                    <a:pt x="1384916" y="2923093"/>
                  </a:lnTo>
                  <a:lnTo>
                    <a:pt x="1338996" y="2913911"/>
                  </a:lnTo>
                  <a:lnTo>
                    <a:pt x="1293665" y="2903157"/>
                  </a:lnTo>
                  <a:lnTo>
                    <a:pt x="1248951" y="2890860"/>
                  </a:lnTo>
                  <a:lnTo>
                    <a:pt x="1204886" y="2877049"/>
                  </a:lnTo>
                  <a:lnTo>
                    <a:pt x="1161499" y="2861756"/>
                  </a:lnTo>
                  <a:lnTo>
                    <a:pt x="1118819" y="2845009"/>
                  </a:lnTo>
                  <a:lnTo>
                    <a:pt x="1076877" y="2826838"/>
                  </a:lnTo>
                  <a:lnTo>
                    <a:pt x="1035702" y="2807274"/>
                  </a:lnTo>
                  <a:lnTo>
                    <a:pt x="995324" y="2786346"/>
                  </a:lnTo>
                  <a:lnTo>
                    <a:pt x="955773" y="2764084"/>
                  </a:lnTo>
                  <a:lnTo>
                    <a:pt x="917079" y="2740518"/>
                  </a:lnTo>
                  <a:lnTo>
                    <a:pt x="879272" y="2715677"/>
                  </a:lnTo>
                  <a:lnTo>
                    <a:pt x="842381" y="2689591"/>
                  </a:lnTo>
                  <a:lnTo>
                    <a:pt x="806437" y="2662291"/>
                  </a:lnTo>
                  <a:lnTo>
                    <a:pt x="771469" y="2633806"/>
                  </a:lnTo>
                  <a:lnTo>
                    <a:pt x="737506" y="2604166"/>
                  </a:lnTo>
                  <a:lnTo>
                    <a:pt x="704580" y="2573400"/>
                  </a:lnTo>
                  <a:lnTo>
                    <a:pt x="672719" y="2541539"/>
                  </a:lnTo>
                  <a:lnTo>
                    <a:pt x="641953" y="2508613"/>
                  </a:lnTo>
                  <a:lnTo>
                    <a:pt x="612313" y="2474650"/>
                  </a:lnTo>
                  <a:lnTo>
                    <a:pt x="583828" y="2439682"/>
                  </a:lnTo>
                  <a:lnTo>
                    <a:pt x="556528" y="2403738"/>
                  </a:lnTo>
                  <a:lnTo>
                    <a:pt x="530442" y="2366847"/>
                  </a:lnTo>
                  <a:lnTo>
                    <a:pt x="505601" y="2329040"/>
                  </a:lnTo>
                  <a:lnTo>
                    <a:pt x="482035" y="2290346"/>
                  </a:lnTo>
                  <a:lnTo>
                    <a:pt x="459773" y="2250795"/>
                  </a:lnTo>
                  <a:lnTo>
                    <a:pt x="438845" y="2210417"/>
                  </a:lnTo>
                  <a:lnTo>
                    <a:pt x="419281" y="2169242"/>
                  </a:lnTo>
                  <a:lnTo>
                    <a:pt x="401110" y="2127300"/>
                  </a:lnTo>
                  <a:lnTo>
                    <a:pt x="384363" y="2084620"/>
                  </a:lnTo>
                  <a:lnTo>
                    <a:pt x="369070" y="2041233"/>
                  </a:lnTo>
                  <a:lnTo>
                    <a:pt x="355259" y="1997168"/>
                  </a:lnTo>
                  <a:lnTo>
                    <a:pt x="342962" y="1952454"/>
                  </a:lnTo>
                  <a:lnTo>
                    <a:pt x="332208" y="1907123"/>
                  </a:lnTo>
                  <a:lnTo>
                    <a:pt x="323026" y="1861203"/>
                  </a:lnTo>
                  <a:lnTo>
                    <a:pt x="315447" y="1814724"/>
                  </a:lnTo>
                  <a:lnTo>
                    <a:pt x="309500" y="1767717"/>
                  </a:lnTo>
                  <a:lnTo>
                    <a:pt x="305215" y="1720211"/>
                  </a:lnTo>
                  <a:lnTo>
                    <a:pt x="302622" y="1672236"/>
                  </a:lnTo>
                  <a:lnTo>
                    <a:pt x="301751" y="1623821"/>
                  </a:lnTo>
                  <a:close/>
                </a:path>
                <a:path w="3244850" h="3246120">
                  <a:moveTo>
                    <a:pt x="681227" y="1623821"/>
                  </a:moveTo>
                  <a:lnTo>
                    <a:pt x="682452" y="1575399"/>
                  </a:lnTo>
                  <a:lnTo>
                    <a:pt x="686087" y="1527612"/>
                  </a:lnTo>
                  <a:lnTo>
                    <a:pt x="692072" y="1480518"/>
                  </a:lnTo>
                  <a:lnTo>
                    <a:pt x="700349" y="1434179"/>
                  </a:lnTo>
                  <a:lnTo>
                    <a:pt x="710858" y="1388652"/>
                  </a:lnTo>
                  <a:lnTo>
                    <a:pt x="723541" y="1343996"/>
                  </a:lnTo>
                  <a:lnTo>
                    <a:pt x="738338" y="1300272"/>
                  </a:lnTo>
                  <a:lnTo>
                    <a:pt x="755189" y="1257538"/>
                  </a:lnTo>
                  <a:lnTo>
                    <a:pt x="774037" y="1215853"/>
                  </a:lnTo>
                  <a:lnTo>
                    <a:pt x="794821" y="1175276"/>
                  </a:lnTo>
                  <a:lnTo>
                    <a:pt x="817482" y="1135867"/>
                  </a:lnTo>
                  <a:lnTo>
                    <a:pt x="841962" y="1097684"/>
                  </a:lnTo>
                  <a:lnTo>
                    <a:pt x="868201" y="1060788"/>
                  </a:lnTo>
                  <a:lnTo>
                    <a:pt x="896140" y="1025236"/>
                  </a:lnTo>
                  <a:lnTo>
                    <a:pt x="925720" y="991089"/>
                  </a:lnTo>
                  <a:lnTo>
                    <a:pt x="956881" y="958405"/>
                  </a:lnTo>
                  <a:lnTo>
                    <a:pt x="989565" y="927244"/>
                  </a:lnTo>
                  <a:lnTo>
                    <a:pt x="1023712" y="897664"/>
                  </a:lnTo>
                  <a:lnTo>
                    <a:pt x="1059264" y="869725"/>
                  </a:lnTo>
                  <a:lnTo>
                    <a:pt x="1096160" y="843486"/>
                  </a:lnTo>
                  <a:lnTo>
                    <a:pt x="1134343" y="819006"/>
                  </a:lnTo>
                  <a:lnTo>
                    <a:pt x="1173752" y="796345"/>
                  </a:lnTo>
                  <a:lnTo>
                    <a:pt x="1214329" y="775561"/>
                  </a:lnTo>
                  <a:lnTo>
                    <a:pt x="1256014" y="756713"/>
                  </a:lnTo>
                  <a:lnTo>
                    <a:pt x="1298748" y="739862"/>
                  </a:lnTo>
                  <a:lnTo>
                    <a:pt x="1342472" y="725065"/>
                  </a:lnTo>
                  <a:lnTo>
                    <a:pt x="1387128" y="712382"/>
                  </a:lnTo>
                  <a:lnTo>
                    <a:pt x="1432655" y="701873"/>
                  </a:lnTo>
                  <a:lnTo>
                    <a:pt x="1478994" y="693596"/>
                  </a:lnTo>
                  <a:lnTo>
                    <a:pt x="1526088" y="687611"/>
                  </a:lnTo>
                  <a:lnTo>
                    <a:pt x="1573875" y="683976"/>
                  </a:lnTo>
                  <a:lnTo>
                    <a:pt x="1622298" y="682751"/>
                  </a:lnTo>
                  <a:lnTo>
                    <a:pt x="1670720" y="683976"/>
                  </a:lnTo>
                  <a:lnTo>
                    <a:pt x="1718507" y="687611"/>
                  </a:lnTo>
                  <a:lnTo>
                    <a:pt x="1765601" y="693596"/>
                  </a:lnTo>
                  <a:lnTo>
                    <a:pt x="1811940" y="701873"/>
                  </a:lnTo>
                  <a:lnTo>
                    <a:pt x="1857467" y="712382"/>
                  </a:lnTo>
                  <a:lnTo>
                    <a:pt x="1902123" y="725065"/>
                  </a:lnTo>
                  <a:lnTo>
                    <a:pt x="1945847" y="739862"/>
                  </a:lnTo>
                  <a:lnTo>
                    <a:pt x="1988581" y="756713"/>
                  </a:lnTo>
                  <a:lnTo>
                    <a:pt x="2030266" y="775561"/>
                  </a:lnTo>
                  <a:lnTo>
                    <a:pt x="2070843" y="796345"/>
                  </a:lnTo>
                  <a:lnTo>
                    <a:pt x="2110252" y="819006"/>
                  </a:lnTo>
                  <a:lnTo>
                    <a:pt x="2148435" y="843486"/>
                  </a:lnTo>
                  <a:lnTo>
                    <a:pt x="2185331" y="869725"/>
                  </a:lnTo>
                  <a:lnTo>
                    <a:pt x="2220883" y="897664"/>
                  </a:lnTo>
                  <a:lnTo>
                    <a:pt x="2255030" y="927244"/>
                  </a:lnTo>
                  <a:lnTo>
                    <a:pt x="2287714" y="958405"/>
                  </a:lnTo>
                  <a:lnTo>
                    <a:pt x="2318875" y="991089"/>
                  </a:lnTo>
                  <a:lnTo>
                    <a:pt x="2348455" y="1025236"/>
                  </a:lnTo>
                  <a:lnTo>
                    <a:pt x="2376394" y="1060788"/>
                  </a:lnTo>
                  <a:lnTo>
                    <a:pt x="2402633" y="1097684"/>
                  </a:lnTo>
                  <a:lnTo>
                    <a:pt x="2427113" y="1135867"/>
                  </a:lnTo>
                  <a:lnTo>
                    <a:pt x="2449774" y="1175276"/>
                  </a:lnTo>
                  <a:lnTo>
                    <a:pt x="2470558" y="1215853"/>
                  </a:lnTo>
                  <a:lnTo>
                    <a:pt x="2489406" y="1257538"/>
                  </a:lnTo>
                  <a:lnTo>
                    <a:pt x="2506257" y="1300272"/>
                  </a:lnTo>
                  <a:lnTo>
                    <a:pt x="2521054" y="1343996"/>
                  </a:lnTo>
                  <a:lnTo>
                    <a:pt x="2533737" y="1388652"/>
                  </a:lnTo>
                  <a:lnTo>
                    <a:pt x="2544246" y="1434179"/>
                  </a:lnTo>
                  <a:lnTo>
                    <a:pt x="2552523" y="1480518"/>
                  </a:lnTo>
                  <a:lnTo>
                    <a:pt x="2558508" y="1527612"/>
                  </a:lnTo>
                  <a:lnTo>
                    <a:pt x="2562143" y="1575399"/>
                  </a:lnTo>
                  <a:lnTo>
                    <a:pt x="2563367" y="1623821"/>
                  </a:lnTo>
                  <a:lnTo>
                    <a:pt x="2562143" y="1672244"/>
                  </a:lnTo>
                  <a:lnTo>
                    <a:pt x="2558508" y="1720031"/>
                  </a:lnTo>
                  <a:lnTo>
                    <a:pt x="2552523" y="1767125"/>
                  </a:lnTo>
                  <a:lnTo>
                    <a:pt x="2544246" y="1813464"/>
                  </a:lnTo>
                  <a:lnTo>
                    <a:pt x="2533737" y="1858991"/>
                  </a:lnTo>
                  <a:lnTo>
                    <a:pt x="2521054" y="1903647"/>
                  </a:lnTo>
                  <a:lnTo>
                    <a:pt x="2506257" y="1947371"/>
                  </a:lnTo>
                  <a:lnTo>
                    <a:pt x="2489406" y="1990105"/>
                  </a:lnTo>
                  <a:lnTo>
                    <a:pt x="2470558" y="2031790"/>
                  </a:lnTo>
                  <a:lnTo>
                    <a:pt x="2449774" y="2072367"/>
                  </a:lnTo>
                  <a:lnTo>
                    <a:pt x="2427113" y="2111776"/>
                  </a:lnTo>
                  <a:lnTo>
                    <a:pt x="2402633" y="2149959"/>
                  </a:lnTo>
                  <a:lnTo>
                    <a:pt x="2376394" y="2186855"/>
                  </a:lnTo>
                  <a:lnTo>
                    <a:pt x="2348455" y="2222407"/>
                  </a:lnTo>
                  <a:lnTo>
                    <a:pt x="2318875" y="2256554"/>
                  </a:lnTo>
                  <a:lnTo>
                    <a:pt x="2287714" y="2289238"/>
                  </a:lnTo>
                  <a:lnTo>
                    <a:pt x="2255030" y="2320399"/>
                  </a:lnTo>
                  <a:lnTo>
                    <a:pt x="2220883" y="2349979"/>
                  </a:lnTo>
                  <a:lnTo>
                    <a:pt x="2185331" y="2377918"/>
                  </a:lnTo>
                  <a:lnTo>
                    <a:pt x="2148435" y="2404157"/>
                  </a:lnTo>
                  <a:lnTo>
                    <a:pt x="2110252" y="2428637"/>
                  </a:lnTo>
                  <a:lnTo>
                    <a:pt x="2070843" y="2451298"/>
                  </a:lnTo>
                  <a:lnTo>
                    <a:pt x="2030266" y="2472082"/>
                  </a:lnTo>
                  <a:lnTo>
                    <a:pt x="1988581" y="2490930"/>
                  </a:lnTo>
                  <a:lnTo>
                    <a:pt x="1945847" y="2507781"/>
                  </a:lnTo>
                  <a:lnTo>
                    <a:pt x="1902123" y="2522578"/>
                  </a:lnTo>
                  <a:lnTo>
                    <a:pt x="1857467" y="2535261"/>
                  </a:lnTo>
                  <a:lnTo>
                    <a:pt x="1811940" y="2545770"/>
                  </a:lnTo>
                  <a:lnTo>
                    <a:pt x="1765601" y="2554047"/>
                  </a:lnTo>
                  <a:lnTo>
                    <a:pt x="1718507" y="2560032"/>
                  </a:lnTo>
                  <a:lnTo>
                    <a:pt x="1670720" y="2563667"/>
                  </a:lnTo>
                  <a:lnTo>
                    <a:pt x="1622298" y="2564892"/>
                  </a:lnTo>
                  <a:lnTo>
                    <a:pt x="1573875" y="2563667"/>
                  </a:lnTo>
                  <a:lnTo>
                    <a:pt x="1526088" y="2560032"/>
                  </a:lnTo>
                  <a:lnTo>
                    <a:pt x="1478994" y="2554047"/>
                  </a:lnTo>
                  <a:lnTo>
                    <a:pt x="1432655" y="2545770"/>
                  </a:lnTo>
                  <a:lnTo>
                    <a:pt x="1387128" y="2535261"/>
                  </a:lnTo>
                  <a:lnTo>
                    <a:pt x="1342472" y="2522578"/>
                  </a:lnTo>
                  <a:lnTo>
                    <a:pt x="1298748" y="2507781"/>
                  </a:lnTo>
                  <a:lnTo>
                    <a:pt x="1256014" y="2490930"/>
                  </a:lnTo>
                  <a:lnTo>
                    <a:pt x="1214329" y="2472082"/>
                  </a:lnTo>
                  <a:lnTo>
                    <a:pt x="1173752" y="2451298"/>
                  </a:lnTo>
                  <a:lnTo>
                    <a:pt x="1134343" y="2428637"/>
                  </a:lnTo>
                  <a:lnTo>
                    <a:pt x="1096160" y="2404157"/>
                  </a:lnTo>
                  <a:lnTo>
                    <a:pt x="1059264" y="2377918"/>
                  </a:lnTo>
                  <a:lnTo>
                    <a:pt x="1023712" y="2349979"/>
                  </a:lnTo>
                  <a:lnTo>
                    <a:pt x="989565" y="2320399"/>
                  </a:lnTo>
                  <a:lnTo>
                    <a:pt x="956881" y="2289238"/>
                  </a:lnTo>
                  <a:lnTo>
                    <a:pt x="925720" y="2256554"/>
                  </a:lnTo>
                  <a:lnTo>
                    <a:pt x="896140" y="2222407"/>
                  </a:lnTo>
                  <a:lnTo>
                    <a:pt x="868201" y="2186855"/>
                  </a:lnTo>
                  <a:lnTo>
                    <a:pt x="841962" y="2149959"/>
                  </a:lnTo>
                  <a:lnTo>
                    <a:pt x="817482" y="2111776"/>
                  </a:lnTo>
                  <a:lnTo>
                    <a:pt x="794821" y="2072367"/>
                  </a:lnTo>
                  <a:lnTo>
                    <a:pt x="774037" y="2031790"/>
                  </a:lnTo>
                  <a:lnTo>
                    <a:pt x="755189" y="1990105"/>
                  </a:lnTo>
                  <a:lnTo>
                    <a:pt x="738338" y="1947371"/>
                  </a:lnTo>
                  <a:lnTo>
                    <a:pt x="723541" y="1903647"/>
                  </a:lnTo>
                  <a:lnTo>
                    <a:pt x="710858" y="1858991"/>
                  </a:lnTo>
                  <a:lnTo>
                    <a:pt x="700349" y="1813464"/>
                  </a:lnTo>
                  <a:lnTo>
                    <a:pt x="692072" y="1767125"/>
                  </a:lnTo>
                  <a:lnTo>
                    <a:pt x="686087" y="1720031"/>
                  </a:lnTo>
                  <a:lnTo>
                    <a:pt x="682452" y="1672244"/>
                  </a:lnTo>
                  <a:lnTo>
                    <a:pt x="681227" y="1623821"/>
                  </a:lnTo>
                  <a:close/>
                </a:path>
                <a:path w="3244850" h="3246120">
                  <a:moveTo>
                    <a:pt x="1290827" y="1623821"/>
                  </a:moveTo>
                  <a:lnTo>
                    <a:pt x="1294423" y="1574853"/>
                  </a:lnTo>
                  <a:lnTo>
                    <a:pt x="1304866" y="1528110"/>
                  </a:lnTo>
                  <a:lnTo>
                    <a:pt x="1321645" y="1484108"/>
                  </a:lnTo>
                  <a:lnTo>
                    <a:pt x="1344244" y="1443359"/>
                  </a:lnTo>
                  <a:lnTo>
                    <a:pt x="1372151" y="1406377"/>
                  </a:lnTo>
                  <a:lnTo>
                    <a:pt x="1404853" y="1373675"/>
                  </a:lnTo>
                  <a:lnTo>
                    <a:pt x="1441835" y="1345768"/>
                  </a:lnTo>
                  <a:lnTo>
                    <a:pt x="1482584" y="1323169"/>
                  </a:lnTo>
                  <a:lnTo>
                    <a:pt x="1526586" y="1306390"/>
                  </a:lnTo>
                  <a:lnTo>
                    <a:pt x="1573329" y="1295947"/>
                  </a:lnTo>
                  <a:lnTo>
                    <a:pt x="1622298" y="1292352"/>
                  </a:lnTo>
                  <a:lnTo>
                    <a:pt x="1671266" y="1295947"/>
                  </a:lnTo>
                  <a:lnTo>
                    <a:pt x="1718009" y="1306390"/>
                  </a:lnTo>
                  <a:lnTo>
                    <a:pt x="1762011" y="1323169"/>
                  </a:lnTo>
                  <a:lnTo>
                    <a:pt x="1802760" y="1345768"/>
                  </a:lnTo>
                  <a:lnTo>
                    <a:pt x="1839742" y="1373675"/>
                  </a:lnTo>
                  <a:lnTo>
                    <a:pt x="1872444" y="1406377"/>
                  </a:lnTo>
                  <a:lnTo>
                    <a:pt x="1900351" y="1443359"/>
                  </a:lnTo>
                  <a:lnTo>
                    <a:pt x="1922950" y="1484108"/>
                  </a:lnTo>
                  <a:lnTo>
                    <a:pt x="1939729" y="1528110"/>
                  </a:lnTo>
                  <a:lnTo>
                    <a:pt x="1950172" y="1574853"/>
                  </a:lnTo>
                  <a:lnTo>
                    <a:pt x="1953767" y="1623821"/>
                  </a:lnTo>
                  <a:lnTo>
                    <a:pt x="1950172" y="1672790"/>
                  </a:lnTo>
                  <a:lnTo>
                    <a:pt x="1939729" y="1719533"/>
                  </a:lnTo>
                  <a:lnTo>
                    <a:pt x="1922950" y="1763535"/>
                  </a:lnTo>
                  <a:lnTo>
                    <a:pt x="1900351" y="1804284"/>
                  </a:lnTo>
                  <a:lnTo>
                    <a:pt x="1872444" y="1841266"/>
                  </a:lnTo>
                  <a:lnTo>
                    <a:pt x="1839742" y="1873968"/>
                  </a:lnTo>
                  <a:lnTo>
                    <a:pt x="1802760" y="1901875"/>
                  </a:lnTo>
                  <a:lnTo>
                    <a:pt x="1762011" y="1924474"/>
                  </a:lnTo>
                  <a:lnTo>
                    <a:pt x="1718009" y="1941253"/>
                  </a:lnTo>
                  <a:lnTo>
                    <a:pt x="1671266" y="1951696"/>
                  </a:lnTo>
                  <a:lnTo>
                    <a:pt x="1622298" y="1955292"/>
                  </a:lnTo>
                  <a:lnTo>
                    <a:pt x="1573329" y="1951696"/>
                  </a:lnTo>
                  <a:lnTo>
                    <a:pt x="1526586" y="1941253"/>
                  </a:lnTo>
                  <a:lnTo>
                    <a:pt x="1482584" y="1924474"/>
                  </a:lnTo>
                  <a:lnTo>
                    <a:pt x="1441835" y="1901875"/>
                  </a:lnTo>
                  <a:lnTo>
                    <a:pt x="1404853" y="1873968"/>
                  </a:lnTo>
                  <a:lnTo>
                    <a:pt x="1372151" y="1841266"/>
                  </a:lnTo>
                  <a:lnTo>
                    <a:pt x="1344244" y="1804284"/>
                  </a:lnTo>
                  <a:lnTo>
                    <a:pt x="1321645" y="1763535"/>
                  </a:lnTo>
                  <a:lnTo>
                    <a:pt x="1304866" y="1719533"/>
                  </a:lnTo>
                  <a:lnTo>
                    <a:pt x="1294423" y="1672790"/>
                  </a:lnTo>
                  <a:lnTo>
                    <a:pt x="1290827" y="1623821"/>
                  </a:lnTo>
                  <a:close/>
                </a:path>
                <a:path w="3244850" h="3246120">
                  <a:moveTo>
                    <a:pt x="996696" y="1623821"/>
                  </a:moveTo>
                  <a:lnTo>
                    <a:pt x="998577" y="1574924"/>
                  </a:lnTo>
                  <a:lnTo>
                    <a:pt x="1004130" y="1527057"/>
                  </a:lnTo>
                  <a:lnTo>
                    <a:pt x="1013215" y="1480359"/>
                  </a:lnTo>
                  <a:lnTo>
                    <a:pt x="1025693" y="1434970"/>
                  </a:lnTo>
                  <a:lnTo>
                    <a:pt x="1041425" y="1391028"/>
                  </a:lnTo>
                  <a:lnTo>
                    <a:pt x="1060273" y="1348673"/>
                  </a:lnTo>
                  <a:lnTo>
                    <a:pt x="1082096" y="1308043"/>
                  </a:lnTo>
                  <a:lnTo>
                    <a:pt x="1106757" y="1269278"/>
                  </a:lnTo>
                  <a:lnTo>
                    <a:pt x="1134115" y="1232516"/>
                  </a:lnTo>
                  <a:lnTo>
                    <a:pt x="1164034" y="1197896"/>
                  </a:lnTo>
                  <a:lnTo>
                    <a:pt x="1196372" y="1165558"/>
                  </a:lnTo>
                  <a:lnTo>
                    <a:pt x="1230992" y="1135639"/>
                  </a:lnTo>
                  <a:lnTo>
                    <a:pt x="1267754" y="1108281"/>
                  </a:lnTo>
                  <a:lnTo>
                    <a:pt x="1306519" y="1083620"/>
                  </a:lnTo>
                  <a:lnTo>
                    <a:pt x="1347149" y="1061797"/>
                  </a:lnTo>
                  <a:lnTo>
                    <a:pt x="1389504" y="1042949"/>
                  </a:lnTo>
                  <a:lnTo>
                    <a:pt x="1433446" y="1027217"/>
                  </a:lnTo>
                  <a:lnTo>
                    <a:pt x="1478835" y="1014739"/>
                  </a:lnTo>
                  <a:lnTo>
                    <a:pt x="1525533" y="1005654"/>
                  </a:lnTo>
                  <a:lnTo>
                    <a:pt x="1573400" y="1000101"/>
                  </a:lnTo>
                  <a:lnTo>
                    <a:pt x="1622298" y="998220"/>
                  </a:lnTo>
                  <a:lnTo>
                    <a:pt x="1671195" y="1000101"/>
                  </a:lnTo>
                  <a:lnTo>
                    <a:pt x="1719062" y="1005654"/>
                  </a:lnTo>
                  <a:lnTo>
                    <a:pt x="1765760" y="1014739"/>
                  </a:lnTo>
                  <a:lnTo>
                    <a:pt x="1811149" y="1027217"/>
                  </a:lnTo>
                  <a:lnTo>
                    <a:pt x="1855091" y="1042949"/>
                  </a:lnTo>
                  <a:lnTo>
                    <a:pt x="1897446" y="1061797"/>
                  </a:lnTo>
                  <a:lnTo>
                    <a:pt x="1938076" y="1083620"/>
                  </a:lnTo>
                  <a:lnTo>
                    <a:pt x="1976841" y="1108281"/>
                  </a:lnTo>
                  <a:lnTo>
                    <a:pt x="2013603" y="1135639"/>
                  </a:lnTo>
                  <a:lnTo>
                    <a:pt x="2048223" y="1165558"/>
                  </a:lnTo>
                  <a:lnTo>
                    <a:pt x="2080561" y="1197896"/>
                  </a:lnTo>
                  <a:lnTo>
                    <a:pt x="2110480" y="1232516"/>
                  </a:lnTo>
                  <a:lnTo>
                    <a:pt x="2137838" y="1269278"/>
                  </a:lnTo>
                  <a:lnTo>
                    <a:pt x="2162499" y="1308043"/>
                  </a:lnTo>
                  <a:lnTo>
                    <a:pt x="2184322" y="1348673"/>
                  </a:lnTo>
                  <a:lnTo>
                    <a:pt x="2203170" y="1391028"/>
                  </a:lnTo>
                  <a:lnTo>
                    <a:pt x="2218902" y="1434970"/>
                  </a:lnTo>
                  <a:lnTo>
                    <a:pt x="2231380" y="1480359"/>
                  </a:lnTo>
                  <a:lnTo>
                    <a:pt x="2240465" y="1527057"/>
                  </a:lnTo>
                  <a:lnTo>
                    <a:pt x="2246018" y="1574924"/>
                  </a:lnTo>
                  <a:lnTo>
                    <a:pt x="2247900" y="1623821"/>
                  </a:lnTo>
                  <a:lnTo>
                    <a:pt x="2246018" y="1672719"/>
                  </a:lnTo>
                  <a:lnTo>
                    <a:pt x="2240465" y="1720586"/>
                  </a:lnTo>
                  <a:lnTo>
                    <a:pt x="2231380" y="1767284"/>
                  </a:lnTo>
                  <a:lnTo>
                    <a:pt x="2218902" y="1812673"/>
                  </a:lnTo>
                  <a:lnTo>
                    <a:pt x="2203170" y="1856615"/>
                  </a:lnTo>
                  <a:lnTo>
                    <a:pt x="2184322" y="1898970"/>
                  </a:lnTo>
                  <a:lnTo>
                    <a:pt x="2162499" y="1939600"/>
                  </a:lnTo>
                  <a:lnTo>
                    <a:pt x="2137838" y="1978365"/>
                  </a:lnTo>
                  <a:lnTo>
                    <a:pt x="2110480" y="2015127"/>
                  </a:lnTo>
                  <a:lnTo>
                    <a:pt x="2080561" y="2049747"/>
                  </a:lnTo>
                  <a:lnTo>
                    <a:pt x="2048223" y="2082085"/>
                  </a:lnTo>
                  <a:lnTo>
                    <a:pt x="2013603" y="2112004"/>
                  </a:lnTo>
                  <a:lnTo>
                    <a:pt x="1976841" y="2139362"/>
                  </a:lnTo>
                  <a:lnTo>
                    <a:pt x="1938076" y="2164023"/>
                  </a:lnTo>
                  <a:lnTo>
                    <a:pt x="1897446" y="2185846"/>
                  </a:lnTo>
                  <a:lnTo>
                    <a:pt x="1855091" y="2204694"/>
                  </a:lnTo>
                  <a:lnTo>
                    <a:pt x="1811149" y="2220426"/>
                  </a:lnTo>
                  <a:lnTo>
                    <a:pt x="1765760" y="2232904"/>
                  </a:lnTo>
                  <a:lnTo>
                    <a:pt x="1719062" y="2241989"/>
                  </a:lnTo>
                  <a:lnTo>
                    <a:pt x="1671195" y="2247542"/>
                  </a:lnTo>
                  <a:lnTo>
                    <a:pt x="1622298" y="2249424"/>
                  </a:lnTo>
                  <a:lnTo>
                    <a:pt x="1573400" y="2247542"/>
                  </a:lnTo>
                  <a:lnTo>
                    <a:pt x="1525533" y="2241989"/>
                  </a:lnTo>
                  <a:lnTo>
                    <a:pt x="1478835" y="2232904"/>
                  </a:lnTo>
                  <a:lnTo>
                    <a:pt x="1433446" y="2220426"/>
                  </a:lnTo>
                  <a:lnTo>
                    <a:pt x="1389504" y="2204694"/>
                  </a:lnTo>
                  <a:lnTo>
                    <a:pt x="1347149" y="2185846"/>
                  </a:lnTo>
                  <a:lnTo>
                    <a:pt x="1306519" y="2164023"/>
                  </a:lnTo>
                  <a:lnTo>
                    <a:pt x="1267754" y="2139362"/>
                  </a:lnTo>
                  <a:lnTo>
                    <a:pt x="1230992" y="2112004"/>
                  </a:lnTo>
                  <a:lnTo>
                    <a:pt x="1196372" y="2082085"/>
                  </a:lnTo>
                  <a:lnTo>
                    <a:pt x="1164034" y="2049747"/>
                  </a:lnTo>
                  <a:lnTo>
                    <a:pt x="1134115" y="2015127"/>
                  </a:lnTo>
                  <a:lnTo>
                    <a:pt x="1106757" y="1978365"/>
                  </a:lnTo>
                  <a:lnTo>
                    <a:pt x="1082096" y="1939600"/>
                  </a:lnTo>
                  <a:lnTo>
                    <a:pt x="1060273" y="1898970"/>
                  </a:lnTo>
                  <a:lnTo>
                    <a:pt x="1041425" y="1856615"/>
                  </a:lnTo>
                  <a:lnTo>
                    <a:pt x="1025693" y="1812673"/>
                  </a:lnTo>
                  <a:lnTo>
                    <a:pt x="1013215" y="1767284"/>
                  </a:lnTo>
                  <a:lnTo>
                    <a:pt x="1004130" y="1720586"/>
                  </a:lnTo>
                  <a:lnTo>
                    <a:pt x="998577" y="1672719"/>
                  </a:lnTo>
                  <a:lnTo>
                    <a:pt x="996696" y="1623821"/>
                  </a:lnTo>
                  <a:close/>
                </a:path>
              </a:pathLst>
            </a:custGeom>
            <a:ln w="38100">
              <a:solidFill>
                <a:srgbClr val="462D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92540" y="4156709"/>
              <a:ext cx="586105" cy="1097915"/>
            </a:xfrm>
            <a:custGeom>
              <a:avLst/>
              <a:gdLst/>
              <a:ahLst/>
              <a:cxnLst/>
              <a:rect l="l" t="t" r="r" b="b"/>
              <a:pathLst>
                <a:path w="586104" h="1097914">
                  <a:moveTo>
                    <a:pt x="585597" y="0"/>
                  </a:moveTo>
                  <a:lnTo>
                    <a:pt x="457962" y="8001"/>
                  </a:lnTo>
                  <a:lnTo>
                    <a:pt x="477113" y="40982"/>
                  </a:lnTo>
                  <a:lnTo>
                    <a:pt x="258533" y="167919"/>
                  </a:lnTo>
                  <a:lnTo>
                    <a:pt x="259588" y="158496"/>
                  </a:lnTo>
                  <a:lnTo>
                    <a:pt x="149479" y="223393"/>
                  </a:lnTo>
                  <a:lnTo>
                    <a:pt x="181432" y="244068"/>
                  </a:lnTo>
                  <a:lnTo>
                    <a:pt x="0" y="524510"/>
                  </a:lnTo>
                  <a:lnTo>
                    <a:pt x="32004" y="545211"/>
                  </a:lnTo>
                  <a:lnTo>
                    <a:pt x="41732" y="530161"/>
                  </a:lnTo>
                  <a:lnTo>
                    <a:pt x="69850" y="627126"/>
                  </a:lnTo>
                  <a:lnTo>
                    <a:pt x="97828" y="601306"/>
                  </a:lnTo>
                  <a:lnTo>
                    <a:pt x="556387" y="1097407"/>
                  </a:lnTo>
                  <a:lnTo>
                    <a:pt x="584327" y="1071499"/>
                  </a:lnTo>
                  <a:lnTo>
                    <a:pt x="125831" y="575462"/>
                  </a:lnTo>
                  <a:lnTo>
                    <a:pt x="140995" y="561467"/>
                  </a:lnTo>
                  <a:lnTo>
                    <a:pt x="153797" y="549656"/>
                  </a:lnTo>
                  <a:lnTo>
                    <a:pt x="53632" y="511771"/>
                  </a:lnTo>
                  <a:lnTo>
                    <a:pt x="213436" y="264769"/>
                  </a:lnTo>
                  <a:lnTo>
                    <a:pt x="245491" y="285496"/>
                  </a:lnTo>
                  <a:lnTo>
                    <a:pt x="251853" y="228092"/>
                  </a:lnTo>
                  <a:lnTo>
                    <a:pt x="253314" y="214909"/>
                  </a:lnTo>
                  <a:lnTo>
                    <a:pt x="496201" y="73837"/>
                  </a:lnTo>
                  <a:lnTo>
                    <a:pt x="515366" y="106807"/>
                  </a:lnTo>
                  <a:lnTo>
                    <a:pt x="564959" y="31369"/>
                  </a:lnTo>
                  <a:lnTo>
                    <a:pt x="5855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40885" y="3678174"/>
              <a:ext cx="230504" cy="746760"/>
            </a:xfrm>
            <a:custGeom>
              <a:avLst/>
              <a:gdLst/>
              <a:ahLst/>
              <a:cxnLst/>
              <a:rect l="l" t="t" r="r" b="b"/>
              <a:pathLst>
                <a:path w="230504" h="746760">
                  <a:moveTo>
                    <a:pt x="0" y="746759"/>
                  </a:moveTo>
                  <a:lnTo>
                    <a:pt x="44767" y="745245"/>
                  </a:lnTo>
                  <a:lnTo>
                    <a:pt x="81343" y="741124"/>
                  </a:lnTo>
                  <a:lnTo>
                    <a:pt x="106013" y="735026"/>
                  </a:lnTo>
                  <a:lnTo>
                    <a:pt x="115062" y="727582"/>
                  </a:lnTo>
                  <a:lnTo>
                    <a:pt x="115062" y="392556"/>
                  </a:lnTo>
                  <a:lnTo>
                    <a:pt x="124110" y="385113"/>
                  </a:lnTo>
                  <a:lnTo>
                    <a:pt x="148780" y="379015"/>
                  </a:lnTo>
                  <a:lnTo>
                    <a:pt x="185356" y="374894"/>
                  </a:lnTo>
                  <a:lnTo>
                    <a:pt x="230124" y="373380"/>
                  </a:lnTo>
                  <a:lnTo>
                    <a:pt x="185356" y="371865"/>
                  </a:lnTo>
                  <a:lnTo>
                    <a:pt x="148780" y="367744"/>
                  </a:lnTo>
                  <a:lnTo>
                    <a:pt x="124110" y="361646"/>
                  </a:lnTo>
                  <a:lnTo>
                    <a:pt x="115062" y="354202"/>
                  </a:lnTo>
                  <a:lnTo>
                    <a:pt x="115062" y="19176"/>
                  </a:lnTo>
                  <a:lnTo>
                    <a:pt x="106013" y="11733"/>
                  </a:lnTo>
                  <a:lnTo>
                    <a:pt x="81343" y="5635"/>
                  </a:lnTo>
                  <a:lnTo>
                    <a:pt x="44767" y="151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20083" y="3842765"/>
            <a:ext cx="1214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Tahoma"/>
                <a:cs typeface="Tahoma"/>
              </a:rPr>
              <a:t>Step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155" dirty="0"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13</a:t>
            </a:fld>
            <a:endParaRPr spc="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874013" y="528688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013" y="511225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4013" y="511225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00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T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65" dirty="0"/>
              <a:t> </a:t>
            </a:r>
            <a:r>
              <a:rPr spc="45" dirty="0"/>
              <a:t>i</a:t>
            </a:r>
            <a:r>
              <a:rPr spc="120" dirty="0"/>
              <a:t>n</a:t>
            </a:r>
            <a:r>
              <a:rPr spc="-340" dirty="0"/>
              <a:t> </a:t>
            </a:r>
            <a:r>
              <a:rPr spc="170" dirty="0"/>
              <a:t>A</a:t>
            </a:r>
            <a:r>
              <a:rPr spc="70" dirty="0"/>
              <a:t>c</a:t>
            </a:r>
            <a:r>
              <a:rPr spc="25" dirty="0"/>
              <a:t>t</a:t>
            </a:r>
            <a:r>
              <a:rPr spc="45" dirty="0"/>
              <a:t>i</a:t>
            </a:r>
            <a:r>
              <a:rPr spc="155" dirty="0"/>
              <a:t>o</a:t>
            </a:r>
            <a:r>
              <a:rPr spc="120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7707" y="5456935"/>
            <a:ext cx="1406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0996" y="4245800"/>
            <a:ext cx="3144520" cy="1163320"/>
            <a:chOff x="860996" y="4245800"/>
            <a:chExt cx="3144520" cy="1163320"/>
          </a:xfrm>
        </p:grpSpPr>
        <p:sp>
          <p:nvSpPr>
            <p:cNvPr id="9" name="object 9"/>
            <p:cNvSpPr/>
            <p:nvPr/>
          </p:nvSpPr>
          <p:spPr>
            <a:xfrm>
              <a:off x="874013" y="4433697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4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013" y="4258818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8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0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8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013" y="4258818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8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0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8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8"/>
                  </a:lnTo>
                  <a:close/>
                </a:path>
                <a:path w="3118485" h="1137285">
                  <a:moveTo>
                    <a:pt x="3118104" y="174878"/>
                  </a:moveTo>
                  <a:lnTo>
                    <a:pt x="3118104" y="962024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3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4"/>
                  </a:lnTo>
                  <a:lnTo>
                    <a:pt x="0" y="174878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7707" y="4604130"/>
            <a:ext cx="1406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0996" y="1671764"/>
            <a:ext cx="3144520" cy="2879090"/>
            <a:chOff x="860996" y="1671764"/>
            <a:chExt cx="3144520" cy="2879090"/>
          </a:xfrm>
        </p:grpSpPr>
        <p:sp>
          <p:nvSpPr>
            <p:cNvPr id="14" name="object 14"/>
            <p:cNvSpPr/>
            <p:nvPr/>
          </p:nvSpPr>
          <p:spPr>
            <a:xfrm>
              <a:off x="874013" y="3575684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5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013" y="3400805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9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1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9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013" y="3400805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9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1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9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9"/>
                  </a:lnTo>
                  <a:close/>
                </a:path>
                <a:path w="3118485" h="1137285">
                  <a:moveTo>
                    <a:pt x="3118104" y="174879"/>
                  </a:moveTo>
                  <a:lnTo>
                    <a:pt x="3118104" y="962025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4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5"/>
                  </a:lnTo>
                  <a:lnTo>
                    <a:pt x="0" y="174879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013" y="2717418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4013" y="2542793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013" y="2542793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013" y="1859406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4013" y="1684781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013" y="1684781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80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27707" y="2029460"/>
            <a:ext cx="1407160" cy="2230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92879" y="1684782"/>
            <a:ext cx="7789545" cy="4368800"/>
            <a:chOff x="3992879" y="1684782"/>
            <a:chExt cx="7789545" cy="4368800"/>
          </a:xfrm>
        </p:grpSpPr>
        <p:sp>
          <p:nvSpPr>
            <p:cNvPr id="25" name="object 25"/>
            <p:cNvSpPr/>
            <p:nvPr/>
          </p:nvSpPr>
          <p:spPr>
            <a:xfrm>
              <a:off x="6194297" y="1684782"/>
              <a:ext cx="5588000" cy="4368800"/>
            </a:xfrm>
            <a:custGeom>
              <a:avLst/>
              <a:gdLst/>
              <a:ahLst/>
              <a:cxnLst/>
              <a:rect l="l" t="t" r="r" b="b"/>
              <a:pathLst>
                <a:path w="5588000" h="4368800">
                  <a:moveTo>
                    <a:pt x="0" y="2080259"/>
                  </a:moveTo>
                  <a:lnTo>
                    <a:pt x="5588000" y="2080259"/>
                  </a:lnTo>
                </a:path>
                <a:path w="5588000" h="4368800">
                  <a:moveTo>
                    <a:pt x="2743200" y="0"/>
                  </a:moveTo>
                  <a:lnTo>
                    <a:pt x="2743200" y="4368800"/>
                  </a:lnTo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5294" y="2096262"/>
              <a:ext cx="3244850" cy="3246120"/>
            </a:xfrm>
            <a:custGeom>
              <a:avLst/>
              <a:gdLst/>
              <a:ahLst/>
              <a:cxnLst/>
              <a:rect l="l" t="t" r="r" b="b"/>
              <a:pathLst>
                <a:path w="324485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3" y="1527695"/>
                  </a:lnTo>
                  <a:lnTo>
                    <a:pt x="6167" y="1480547"/>
                  </a:lnTo>
                  <a:lnTo>
                    <a:pt x="10914" y="1433781"/>
                  </a:lnTo>
                  <a:lnTo>
                    <a:pt x="16974" y="1387416"/>
                  </a:lnTo>
                  <a:lnTo>
                    <a:pt x="24328" y="1341470"/>
                  </a:lnTo>
                  <a:lnTo>
                    <a:pt x="32958" y="1295964"/>
                  </a:lnTo>
                  <a:lnTo>
                    <a:pt x="42845" y="1250915"/>
                  </a:lnTo>
                  <a:lnTo>
                    <a:pt x="53969" y="1206343"/>
                  </a:lnTo>
                  <a:lnTo>
                    <a:pt x="66311" y="1162267"/>
                  </a:lnTo>
                  <a:lnTo>
                    <a:pt x="79853" y="1118705"/>
                  </a:lnTo>
                  <a:lnTo>
                    <a:pt x="94576" y="1075678"/>
                  </a:lnTo>
                  <a:lnTo>
                    <a:pt x="110459" y="1033204"/>
                  </a:lnTo>
                  <a:lnTo>
                    <a:pt x="127486" y="991302"/>
                  </a:lnTo>
                  <a:lnTo>
                    <a:pt x="145635" y="949991"/>
                  </a:lnTo>
                  <a:lnTo>
                    <a:pt x="164889" y="909290"/>
                  </a:lnTo>
                  <a:lnTo>
                    <a:pt x="185228" y="869218"/>
                  </a:lnTo>
                  <a:lnTo>
                    <a:pt x="206634" y="829794"/>
                  </a:lnTo>
                  <a:lnTo>
                    <a:pt x="229087" y="791038"/>
                  </a:lnTo>
                  <a:lnTo>
                    <a:pt x="252568" y="752967"/>
                  </a:lnTo>
                  <a:lnTo>
                    <a:pt x="277059" y="715602"/>
                  </a:lnTo>
                  <a:lnTo>
                    <a:pt x="302539" y="678962"/>
                  </a:lnTo>
                  <a:lnTo>
                    <a:pt x="328991" y="643064"/>
                  </a:lnTo>
                  <a:lnTo>
                    <a:pt x="356396" y="607929"/>
                  </a:lnTo>
                  <a:lnTo>
                    <a:pt x="384733" y="573575"/>
                  </a:lnTo>
                  <a:lnTo>
                    <a:pt x="413985" y="540022"/>
                  </a:lnTo>
                  <a:lnTo>
                    <a:pt x="444131" y="507288"/>
                  </a:lnTo>
                  <a:lnTo>
                    <a:pt x="475154" y="475392"/>
                  </a:lnTo>
                  <a:lnTo>
                    <a:pt x="507034" y="444354"/>
                  </a:lnTo>
                  <a:lnTo>
                    <a:pt x="539752" y="414193"/>
                  </a:lnTo>
                  <a:lnTo>
                    <a:pt x="573289" y="384927"/>
                  </a:lnTo>
                  <a:lnTo>
                    <a:pt x="607627" y="356576"/>
                  </a:lnTo>
                  <a:lnTo>
                    <a:pt x="642745" y="329158"/>
                  </a:lnTo>
                  <a:lnTo>
                    <a:pt x="678625" y="302693"/>
                  </a:lnTo>
                  <a:lnTo>
                    <a:pt x="715249" y="277199"/>
                  </a:lnTo>
                  <a:lnTo>
                    <a:pt x="752596" y="252697"/>
                  </a:lnTo>
                  <a:lnTo>
                    <a:pt x="790649" y="229204"/>
                  </a:lnTo>
                  <a:lnTo>
                    <a:pt x="829387" y="206740"/>
                  </a:lnTo>
                  <a:lnTo>
                    <a:pt x="868792" y="185323"/>
                  </a:lnTo>
                  <a:lnTo>
                    <a:pt x="908846" y="164974"/>
                  </a:lnTo>
                  <a:lnTo>
                    <a:pt x="949528" y="145710"/>
                  </a:lnTo>
                  <a:lnTo>
                    <a:pt x="990820" y="127551"/>
                  </a:lnTo>
                  <a:lnTo>
                    <a:pt x="1032703" y="110516"/>
                  </a:lnTo>
                  <a:lnTo>
                    <a:pt x="1075157" y="94624"/>
                  </a:lnTo>
                  <a:lnTo>
                    <a:pt x="1118165" y="79894"/>
                  </a:lnTo>
                  <a:lnTo>
                    <a:pt x="1161707" y="66346"/>
                  </a:lnTo>
                  <a:lnTo>
                    <a:pt x="1205763" y="53997"/>
                  </a:lnTo>
                  <a:lnTo>
                    <a:pt x="1250315" y="42867"/>
                  </a:lnTo>
                  <a:lnTo>
                    <a:pt x="1295344" y="32975"/>
                  </a:lnTo>
                  <a:lnTo>
                    <a:pt x="1340830" y="24341"/>
                  </a:lnTo>
                  <a:lnTo>
                    <a:pt x="1386756" y="16983"/>
                  </a:lnTo>
                  <a:lnTo>
                    <a:pt x="1433101" y="10919"/>
                  </a:lnTo>
                  <a:lnTo>
                    <a:pt x="1479846" y="6170"/>
                  </a:lnTo>
                  <a:lnTo>
                    <a:pt x="1526974" y="2755"/>
                  </a:lnTo>
                  <a:lnTo>
                    <a:pt x="1574464" y="692"/>
                  </a:lnTo>
                  <a:lnTo>
                    <a:pt x="1622298" y="0"/>
                  </a:lnTo>
                  <a:lnTo>
                    <a:pt x="1670131" y="692"/>
                  </a:lnTo>
                  <a:lnTo>
                    <a:pt x="1717621" y="2755"/>
                  </a:lnTo>
                  <a:lnTo>
                    <a:pt x="1764749" y="6170"/>
                  </a:lnTo>
                  <a:lnTo>
                    <a:pt x="1811494" y="10919"/>
                  </a:lnTo>
                  <a:lnTo>
                    <a:pt x="1857839" y="16983"/>
                  </a:lnTo>
                  <a:lnTo>
                    <a:pt x="1903765" y="24341"/>
                  </a:lnTo>
                  <a:lnTo>
                    <a:pt x="1949251" y="32975"/>
                  </a:lnTo>
                  <a:lnTo>
                    <a:pt x="1994280" y="42867"/>
                  </a:lnTo>
                  <a:lnTo>
                    <a:pt x="2038832" y="53997"/>
                  </a:lnTo>
                  <a:lnTo>
                    <a:pt x="2082888" y="66346"/>
                  </a:lnTo>
                  <a:lnTo>
                    <a:pt x="2126430" y="79894"/>
                  </a:lnTo>
                  <a:lnTo>
                    <a:pt x="2169438" y="94624"/>
                  </a:lnTo>
                  <a:lnTo>
                    <a:pt x="2211892" y="110516"/>
                  </a:lnTo>
                  <a:lnTo>
                    <a:pt x="2253775" y="127551"/>
                  </a:lnTo>
                  <a:lnTo>
                    <a:pt x="2295067" y="145710"/>
                  </a:lnTo>
                  <a:lnTo>
                    <a:pt x="2335749" y="164974"/>
                  </a:lnTo>
                  <a:lnTo>
                    <a:pt x="2375803" y="185323"/>
                  </a:lnTo>
                  <a:lnTo>
                    <a:pt x="2415208" y="206740"/>
                  </a:lnTo>
                  <a:lnTo>
                    <a:pt x="2453946" y="229204"/>
                  </a:lnTo>
                  <a:lnTo>
                    <a:pt x="2491999" y="252697"/>
                  </a:lnTo>
                  <a:lnTo>
                    <a:pt x="2529346" y="277199"/>
                  </a:lnTo>
                  <a:lnTo>
                    <a:pt x="2565970" y="302693"/>
                  </a:lnTo>
                  <a:lnTo>
                    <a:pt x="2601850" y="329158"/>
                  </a:lnTo>
                  <a:lnTo>
                    <a:pt x="2636968" y="356576"/>
                  </a:lnTo>
                  <a:lnTo>
                    <a:pt x="2671306" y="384927"/>
                  </a:lnTo>
                  <a:lnTo>
                    <a:pt x="2704843" y="414193"/>
                  </a:lnTo>
                  <a:lnTo>
                    <a:pt x="2737561" y="444354"/>
                  </a:lnTo>
                  <a:lnTo>
                    <a:pt x="2769441" y="475392"/>
                  </a:lnTo>
                  <a:lnTo>
                    <a:pt x="2800464" y="507288"/>
                  </a:lnTo>
                  <a:lnTo>
                    <a:pt x="2830610" y="540022"/>
                  </a:lnTo>
                  <a:lnTo>
                    <a:pt x="2859862" y="573575"/>
                  </a:lnTo>
                  <a:lnTo>
                    <a:pt x="2888199" y="607929"/>
                  </a:lnTo>
                  <a:lnTo>
                    <a:pt x="2915604" y="643064"/>
                  </a:lnTo>
                  <a:lnTo>
                    <a:pt x="2942056" y="678962"/>
                  </a:lnTo>
                  <a:lnTo>
                    <a:pt x="2967536" y="715602"/>
                  </a:lnTo>
                  <a:lnTo>
                    <a:pt x="2992027" y="752967"/>
                  </a:lnTo>
                  <a:lnTo>
                    <a:pt x="3015508" y="791038"/>
                  </a:lnTo>
                  <a:lnTo>
                    <a:pt x="3037961" y="829794"/>
                  </a:lnTo>
                  <a:lnTo>
                    <a:pt x="3059367" y="869218"/>
                  </a:lnTo>
                  <a:lnTo>
                    <a:pt x="3079706" y="909290"/>
                  </a:lnTo>
                  <a:lnTo>
                    <a:pt x="3098960" y="949991"/>
                  </a:lnTo>
                  <a:lnTo>
                    <a:pt x="3117109" y="991302"/>
                  </a:lnTo>
                  <a:lnTo>
                    <a:pt x="3134136" y="1033204"/>
                  </a:lnTo>
                  <a:lnTo>
                    <a:pt x="3150019" y="1075678"/>
                  </a:lnTo>
                  <a:lnTo>
                    <a:pt x="3164742" y="1118705"/>
                  </a:lnTo>
                  <a:lnTo>
                    <a:pt x="3178284" y="1162267"/>
                  </a:lnTo>
                  <a:lnTo>
                    <a:pt x="3190626" y="1206343"/>
                  </a:lnTo>
                  <a:lnTo>
                    <a:pt x="3201750" y="1250915"/>
                  </a:lnTo>
                  <a:lnTo>
                    <a:pt x="3211637" y="1295964"/>
                  </a:lnTo>
                  <a:lnTo>
                    <a:pt x="3220267" y="1341470"/>
                  </a:lnTo>
                  <a:lnTo>
                    <a:pt x="3227621" y="1387416"/>
                  </a:lnTo>
                  <a:lnTo>
                    <a:pt x="3233681" y="1433781"/>
                  </a:lnTo>
                  <a:lnTo>
                    <a:pt x="3238428" y="1480547"/>
                  </a:lnTo>
                  <a:lnTo>
                    <a:pt x="3241842" y="1527695"/>
                  </a:lnTo>
                  <a:lnTo>
                    <a:pt x="3243904" y="1575205"/>
                  </a:lnTo>
                  <a:lnTo>
                    <a:pt x="3244596" y="1623060"/>
                  </a:lnTo>
                  <a:lnTo>
                    <a:pt x="3243904" y="1670914"/>
                  </a:lnTo>
                  <a:lnTo>
                    <a:pt x="3241842" y="1718424"/>
                  </a:lnTo>
                  <a:lnTo>
                    <a:pt x="3238428" y="1765572"/>
                  </a:lnTo>
                  <a:lnTo>
                    <a:pt x="3233681" y="1812338"/>
                  </a:lnTo>
                  <a:lnTo>
                    <a:pt x="3227621" y="1858703"/>
                  </a:lnTo>
                  <a:lnTo>
                    <a:pt x="3220267" y="1904649"/>
                  </a:lnTo>
                  <a:lnTo>
                    <a:pt x="3211637" y="1950155"/>
                  </a:lnTo>
                  <a:lnTo>
                    <a:pt x="3201750" y="1995204"/>
                  </a:lnTo>
                  <a:lnTo>
                    <a:pt x="3190626" y="2039776"/>
                  </a:lnTo>
                  <a:lnTo>
                    <a:pt x="3178284" y="2083852"/>
                  </a:lnTo>
                  <a:lnTo>
                    <a:pt x="3164742" y="2127414"/>
                  </a:lnTo>
                  <a:lnTo>
                    <a:pt x="3150019" y="2170441"/>
                  </a:lnTo>
                  <a:lnTo>
                    <a:pt x="3134136" y="2212915"/>
                  </a:lnTo>
                  <a:lnTo>
                    <a:pt x="3117109" y="2254817"/>
                  </a:lnTo>
                  <a:lnTo>
                    <a:pt x="3098960" y="2296128"/>
                  </a:lnTo>
                  <a:lnTo>
                    <a:pt x="3079706" y="2336829"/>
                  </a:lnTo>
                  <a:lnTo>
                    <a:pt x="3059367" y="2376901"/>
                  </a:lnTo>
                  <a:lnTo>
                    <a:pt x="3037961" y="2416325"/>
                  </a:lnTo>
                  <a:lnTo>
                    <a:pt x="3015508" y="2455081"/>
                  </a:lnTo>
                  <a:lnTo>
                    <a:pt x="2992027" y="2493152"/>
                  </a:lnTo>
                  <a:lnTo>
                    <a:pt x="2967536" y="2530517"/>
                  </a:lnTo>
                  <a:lnTo>
                    <a:pt x="2942056" y="2567157"/>
                  </a:lnTo>
                  <a:lnTo>
                    <a:pt x="2915604" y="2603055"/>
                  </a:lnTo>
                  <a:lnTo>
                    <a:pt x="2888199" y="2638190"/>
                  </a:lnTo>
                  <a:lnTo>
                    <a:pt x="2859862" y="2672544"/>
                  </a:lnTo>
                  <a:lnTo>
                    <a:pt x="2830610" y="2706097"/>
                  </a:lnTo>
                  <a:lnTo>
                    <a:pt x="2800464" y="2738831"/>
                  </a:lnTo>
                  <a:lnTo>
                    <a:pt x="2769441" y="2770727"/>
                  </a:lnTo>
                  <a:lnTo>
                    <a:pt x="2737561" y="2801765"/>
                  </a:lnTo>
                  <a:lnTo>
                    <a:pt x="2704843" y="2831926"/>
                  </a:lnTo>
                  <a:lnTo>
                    <a:pt x="2671306" y="2861192"/>
                  </a:lnTo>
                  <a:lnTo>
                    <a:pt x="2636968" y="2889543"/>
                  </a:lnTo>
                  <a:lnTo>
                    <a:pt x="2601850" y="2916961"/>
                  </a:lnTo>
                  <a:lnTo>
                    <a:pt x="2565970" y="2943426"/>
                  </a:lnTo>
                  <a:lnTo>
                    <a:pt x="2529346" y="2968920"/>
                  </a:lnTo>
                  <a:lnTo>
                    <a:pt x="2491999" y="2993422"/>
                  </a:lnTo>
                  <a:lnTo>
                    <a:pt x="2453946" y="3016915"/>
                  </a:lnTo>
                  <a:lnTo>
                    <a:pt x="2415208" y="3039379"/>
                  </a:lnTo>
                  <a:lnTo>
                    <a:pt x="2375803" y="3060796"/>
                  </a:lnTo>
                  <a:lnTo>
                    <a:pt x="2335749" y="3081145"/>
                  </a:lnTo>
                  <a:lnTo>
                    <a:pt x="2295067" y="3100409"/>
                  </a:lnTo>
                  <a:lnTo>
                    <a:pt x="2253775" y="3118568"/>
                  </a:lnTo>
                  <a:lnTo>
                    <a:pt x="2211892" y="3135603"/>
                  </a:lnTo>
                  <a:lnTo>
                    <a:pt x="2169438" y="3151495"/>
                  </a:lnTo>
                  <a:lnTo>
                    <a:pt x="2126430" y="3166225"/>
                  </a:lnTo>
                  <a:lnTo>
                    <a:pt x="2082888" y="3179773"/>
                  </a:lnTo>
                  <a:lnTo>
                    <a:pt x="2038832" y="3192122"/>
                  </a:lnTo>
                  <a:lnTo>
                    <a:pt x="1994280" y="3203252"/>
                  </a:lnTo>
                  <a:lnTo>
                    <a:pt x="1949251" y="3213144"/>
                  </a:lnTo>
                  <a:lnTo>
                    <a:pt x="1903765" y="3221778"/>
                  </a:lnTo>
                  <a:lnTo>
                    <a:pt x="1857839" y="3229136"/>
                  </a:lnTo>
                  <a:lnTo>
                    <a:pt x="1811494" y="3235200"/>
                  </a:lnTo>
                  <a:lnTo>
                    <a:pt x="1764749" y="3239949"/>
                  </a:lnTo>
                  <a:lnTo>
                    <a:pt x="1717621" y="3243364"/>
                  </a:lnTo>
                  <a:lnTo>
                    <a:pt x="1670131" y="3245427"/>
                  </a:lnTo>
                  <a:lnTo>
                    <a:pt x="1622298" y="3246120"/>
                  </a:lnTo>
                  <a:lnTo>
                    <a:pt x="1574464" y="3245427"/>
                  </a:lnTo>
                  <a:lnTo>
                    <a:pt x="1526974" y="3243364"/>
                  </a:lnTo>
                  <a:lnTo>
                    <a:pt x="1479846" y="3239949"/>
                  </a:lnTo>
                  <a:lnTo>
                    <a:pt x="1433101" y="3235200"/>
                  </a:lnTo>
                  <a:lnTo>
                    <a:pt x="1386756" y="3229136"/>
                  </a:lnTo>
                  <a:lnTo>
                    <a:pt x="1340830" y="3221778"/>
                  </a:lnTo>
                  <a:lnTo>
                    <a:pt x="1295344" y="3213144"/>
                  </a:lnTo>
                  <a:lnTo>
                    <a:pt x="1250315" y="3203252"/>
                  </a:lnTo>
                  <a:lnTo>
                    <a:pt x="1205763" y="3192122"/>
                  </a:lnTo>
                  <a:lnTo>
                    <a:pt x="1161707" y="3179773"/>
                  </a:lnTo>
                  <a:lnTo>
                    <a:pt x="1118165" y="3166225"/>
                  </a:lnTo>
                  <a:lnTo>
                    <a:pt x="1075157" y="3151495"/>
                  </a:lnTo>
                  <a:lnTo>
                    <a:pt x="1032703" y="3135603"/>
                  </a:lnTo>
                  <a:lnTo>
                    <a:pt x="990820" y="3118568"/>
                  </a:lnTo>
                  <a:lnTo>
                    <a:pt x="949528" y="3100409"/>
                  </a:lnTo>
                  <a:lnTo>
                    <a:pt x="908846" y="3081145"/>
                  </a:lnTo>
                  <a:lnTo>
                    <a:pt x="868792" y="3060796"/>
                  </a:lnTo>
                  <a:lnTo>
                    <a:pt x="829387" y="3039379"/>
                  </a:lnTo>
                  <a:lnTo>
                    <a:pt x="790649" y="3016915"/>
                  </a:lnTo>
                  <a:lnTo>
                    <a:pt x="752596" y="2993422"/>
                  </a:lnTo>
                  <a:lnTo>
                    <a:pt x="715249" y="2968920"/>
                  </a:lnTo>
                  <a:lnTo>
                    <a:pt x="678625" y="2943426"/>
                  </a:lnTo>
                  <a:lnTo>
                    <a:pt x="642745" y="2916961"/>
                  </a:lnTo>
                  <a:lnTo>
                    <a:pt x="607627" y="2889543"/>
                  </a:lnTo>
                  <a:lnTo>
                    <a:pt x="573289" y="2861192"/>
                  </a:lnTo>
                  <a:lnTo>
                    <a:pt x="539752" y="2831926"/>
                  </a:lnTo>
                  <a:lnTo>
                    <a:pt x="507034" y="2801765"/>
                  </a:lnTo>
                  <a:lnTo>
                    <a:pt x="475154" y="2770727"/>
                  </a:lnTo>
                  <a:lnTo>
                    <a:pt x="444131" y="2738831"/>
                  </a:lnTo>
                  <a:lnTo>
                    <a:pt x="413985" y="2706097"/>
                  </a:lnTo>
                  <a:lnTo>
                    <a:pt x="384733" y="2672544"/>
                  </a:lnTo>
                  <a:lnTo>
                    <a:pt x="356396" y="2638190"/>
                  </a:lnTo>
                  <a:lnTo>
                    <a:pt x="328991" y="2603055"/>
                  </a:lnTo>
                  <a:lnTo>
                    <a:pt x="302539" y="2567157"/>
                  </a:lnTo>
                  <a:lnTo>
                    <a:pt x="277059" y="2530517"/>
                  </a:lnTo>
                  <a:lnTo>
                    <a:pt x="252568" y="2493152"/>
                  </a:lnTo>
                  <a:lnTo>
                    <a:pt x="229087" y="2455081"/>
                  </a:lnTo>
                  <a:lnTo>
                    <a:pt x="206634" y="2416325"/>
                  </a:lnTo>
                  <a:lnTo>
                    <a:pt x="185228" y="2376901"/>
                  </a:lnTo>
                  <a:lnTo>
                    <a:pt x="164889" y="2336829"/>
                  </a:lnTo>
                  <a:lnTo>
                    <a:pt x="145635" y="2296128"/>
                  </a:lnTo>
                  <a:lnTo>
                    <a:pt x="127486" y="2254817"/>
                  </a:lnTo>
                  <a:lnTo>
                    <a:pt x="110459" y="2212915"/>
                  </a:lnTo>
                  <a:lnTo>
                    <a:pt x="94576" y="2170441"/>
                  </a:lnTo>
                  <a:lnTo>
                    <a:pt x="79853" y="2127414"/>
                  </a:lnTo>
                  <a:lnTo>
                    <a:pt x="66311" y="2083852"/>
                  </a:lnTo>
                  <a:lnTo>
                    <a:pt x="53969" y="2039776"/>
                  </a:lnTo>
                  <a:lnTo>
                    <a:pt x="42845" y="1995204"/>
                  </a:lnTo>
                  <a:lnTo>
                    <a:pt x="32958" y="1950155"/>
                  </a:lnTo>
                  <a:lnTo>
                    <a:pt x="24328" y="1904649"/>
                  </a:lnTo>
                  <a:lnTo>
                    <a:pt x="16974" y="1858703"/>
                  </a:lnTo>
                  <a:lnTo>
                    <a:pt x="10914" y="1812338"/>
                  </a:lnTo>
                  <a:lnTo>
                    <a:pt x="6167" y="1765572"/>
                  </a:lnTo>
                  <a:lnTo>
                    <a:pt x="2753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  <a:path w="3244850" h="3246120">
                  <a:moveTo>
                    <a:pt x="301751" y="1623821"/>
                  </a:moveTo>
                  <a:lnTo>
                    <a:pt x="302622" y="1575407"/>
                  </a:lnTo>
                  <a:lnTo>
                    <a:pt x="305215" y="1527432"/>
                  </a:lnTo>
                  <a:lnTo>
                    <a:pt x="309500" y="1479926"/>
                  </a:lnTo>
                  <a:lnTo>
                    <a:pt x="315447" y="1432919"/>
                  </a:lnTo>
                  <a:lnTo>
                    <a:pt x="323026" y="1386440"/>
                  </a:lnTo>
                  <a:lnTo>
                    <a:pt x="332208" y="1340520"/>
                  </a:lnTo>
                  <a:lnTo>
                    <a:pt x="342962" y="1295189"/>
                  </a:lnTo>
                  <a:lnTo>
                    <a:pt x="355259" y="1250475"/>
                  </a:lnTo>
                  <a:lnTo>
                    <a:pt x="369070" y="1206410"/>
                  </a:lnTo>
                  <a:lnTo>
                    <a:pt x="384363" y="1163023"/>
                  </a:lnTo>
                  <a:lnTo>
                    <a:pt x="401110" y="1120343"/>
                  </a:lnTo>
                  <a:lnTo>
                    <a:pt x="419281" y="1078401"/>
                  </a:lnTo>
                  <a:lnTo>
                    <a:pt x="438845" y="1037226"/>
                  </a:lnTo>
                  <a:lnTo>
                    <a:pt x="459773" y="996848"/>
                  </a:lnTo>
                  <a:lnTo>
                    <a:pt x="482035" y="957297"/>
                  </a:lnTo>
                  <a:lnTo>
                    <a:pt x="505601" y="918603"/>
                  </a:lnTo>
                  <a:lnTo>
                    <a:pt x="530442" y="880796"/>
                  </a:lnTo>
                  <a:lnTo>
                    <a:pt x="556528" y="843905"/>
                  </a:lnTo>
                  <a:lnTo>
                    <a:pt x="583828" y="807961"/>
                  </a:lnTo>
                  <a:lnTo>
                    <a:pt x="612313" y="772993"/>
                  </a:lnTo>
                  <a:lnTo>
                    <a:pt x="641953" y="739030"/>
                  </a:lnTo>
                  <a:lnTo>
                    <a:pt x="672719" y="706104"/>
                  </a:lnTo>
                  <a:lnTo>
                    <a:pt x="704580" y="674243"/>
                  </a:lnTo>
                  <a:lnTo>
                    <a:pt x="737506" y="643477"/>
                  </a:lnTo>
                  <a:lnTo>
                    <a:pt x="771469" y="613837"/>
                  </a:lnTo>
                  <a:lnTo>
                    <a:pt x="806437" y="585352"/>
                  </a:lnTo>
                  <a:lnTo>
                    <a:pt x="842381" y="558052"/>
                  </a:lnTo>
                  <a:lnTo>
                    <a:pt x="879272" y="531966"/>
                  </a:lnTo>
                  <a:lnTo>
                    <a:pt x="917079" y="507125"/>
                  </a:lnTo>
                  <a:lnTo>
                    <a:pt x="955773" y="483559"/>
                  </a:lnTo>
                  <a:lnTo>
                    <a:pt x="995324" y="461297"/>
                  </a:lnTo>
                  <a:lnTo>
                    <a:pt x="1035702" y="440369"/>
                  </a:lnTo>
                  <a:lnTo>
                    <a:pt x="1076877" y="420805"/>
                  </a:lnTo>
                  <a:lnTo>
                    <a:pt x="1118819" y="402634"/>
                  </a:lnTo>
                  <a:lnTo>
                    <a:pt x="1161499" y="385887"/>
                  </a:lnTo>
                  <a:lnTo>
                    <a:pt x="1204886" y="370594"/>
                  </a:lnTo>
                  <a:lnTo>
                    <a:pt x="1248951" y="356783"/>
                  </a:lnTo>
                  <a:lnTo>
                    <a:pt x="1293665" y="344486"/>
                  </a:lnTo>
                  <a:lnTo>
                    <a:pt x="1338996" y="333732"/>
                  </a:lnTo>
                  <a:lnTo>
                    <a:pt x="1384916" y="324550"/>
                  </a:lnTo>
                  <a:lnTo>
                    <a:pt x="1431395" y="316971"/>
                  </a:lnTo>
                  <a:lnTo>
                    <a:pt x="1478402" y="311024"/>
                  </a:lnTo>
                  <a:lnTo>
                    <a:pt x="1525908" y="306739"/>
                  </a:lnTo>
                  <a:lnTo>
                    <a:pt x="1573883" y="304146"/>
                  </a:lnTo>
                  <a:lnTo>
                    <a:pt x="1622298" y="303275"/>
                  </a:lnTo>
                  <a:lnTo>
                    <a:pt x="1670712" y="304146"/>
                  </a:lnTo>
                  <a:lnTo>
                    <a:pt x="1718687" y="306739"/>
                  </a:lnTo>
                  <a:lnTo>
                    <a:pt x="1766193" y="311024"/>
                  </a:lnTo>
                  <a:lnTo>
                    <a:pt x="1813200" y="316971"/>
                  </a:lnTo>
                  <a:lnTo>
                    <a:pt x="1859679" y="324550"/>
                  </a:lnTo>
                  <a:lnTo>
                    <a:pt x="1905599" y="333732"/>
                  </a:lnTo>
                  <a:lnTo>
                    <a:pt x="1950930" y="344486"/>
                  </a:lnTo>
                  <a:lnTo>
                    <a:pt x="1995644" y="356783"/>
                  </a:lnTo>
                  <a:lnTo>
                    <a:pt x="2039709" y="370594"/>
                  </a:lnTo>
                  <a:lnTo>
                    <a:pt x="2083096" y="385887"/>
                  </a:lnTo>
                  <a:lnTo>
                    <a:pt x="2125776" y="402634"/>
                  </a:lnTo>
                  <a:lnTo>
                    <a:pt x="2167718" y="420805"/>
                  </a:lnTo>
                  <a:lnTo>
                    <a:pt x="2208893" y="440369"/>
                  </a:lnTo>
                  <a:lnTo>
                    <a:pt x="2249271" y="461297"/>
                  </a:lnTo>
                  <a:lnTo>
                    <a:pt x="2288822" y="483559"/>
                  </a:lnTo>
                  <a:lnTo>
                    <a:pt x="2327516" y="507125"/>
                  </a:lnTo>
                  <a:lnTo>
                    <a:pt x="2365323" y="531966"/>
                  </a:lnTo>
                  <a:lnTo>
                    <a:pt x="2402214" y="558052"/>
                  </a:lnTo>
                  <a:lnTo>
                    <a:pt x="2438158" y="585352"/>
                  </a:lnTo>
                  <a:lnTo>
                    <a:pt x="2473126" y="613837"/>
                  </a:lnTo>
                  <a:lnTo>
                    <a:pt x="2507089" y="643477"/>
                  </a:lnTo>
                  <a:lnTo>
                    <a:pt x="2540015" y="674243"/>
                  </a:lnTo>
                  <a:lnTo>
                    <a:pt x="2571876" y="706104"/>
                  </a:lnTo>
                  <a:lnTo>
                    <a:pt x="2602642" y="739030"/>
                  </a:lnTo>
                  <a:lnTo>
                    <a:pt x="2632282" y="772993"/>
                  </a:lnTo>
                  <a:lnTo>
                    <a:pt x="2660767" y="807961"/>
                  </a:lnTo>
                  <a:lnTo>
                    <a:pt x="2688067" y="843905"/>
                  </a:lnTo>
                  <a:lnTo>
                    <a:pt x="2714153" y="880796"/>
                  </a:lnTo>
                  <a:lnTo>
                    <a:pt x="2738994" y="918603"/>
                  </a:lnTo>
                  <a:lnTo>
                    <a:pt x="2762560" y="957297"/>
                  </a:lnTo>
                  <a:lnTo>
                    <a:pt x="2784822" y="996848"/>
                  </a:lnTo>
                  <a:lnTo>
                    <a:pt x="2805750" y="1037226"/>
                  </a:lnTo>
                  <a:lnTo>
                    <a:pt x="2825314" y="1078401"/>
                  </a:lnTo>
                  <a:lnTo>
                    <a:pt x="2843485" y="1120343"/>
                  </a:lnTo>
                  <a:lnTo>
                    <a:pt x="2860232" y="1163023"/>
                  </a:lnTo>
                  <a:lnTo>
                    <a:pt x="2875525" y="1206410"/>
                  </a:lnTo>
                  <a:lnTo>
                    <a:pt x="2889336" y="1250475"/>
                  </a:lnTo>
                  <a:lnTo>
                    <a:pt x="2901633" y="1295189"/>
                  </a:lnTo>
                  <a:lnTo>
                    <a:pt x="2912387" y="1340520"/>
                  </a:lnTo>
                  <a:lnTo>
                    <a:pt x="2921569" y="1386440"/>
                  </a:lnTo>
                  <a:lnTo>
                    <a:pt x="2929148" y="1432919"/>
                  </a:lnTo>
                  <a:lnTo>
                    <a:pt x="2935095" y="1479926"/>
                  </a:lnTo>
                  <a:lnTo>
                    <a:pt x="2939380" y="1527432"/>
                  </a:lnTo>
                  <a:lnTo>
                    <a:pt x="2941973" y="1575407"/>
                  </a:lnTo>
                  <a:lnTo>
                    <a:pt x="2942844" y="1623821"/>
                  </a:lnTo>
                  <a:lnTo>
                    <a:pt x="2941973" y="1672236"/>
                  </a:lnTo>
                  <a:lnTo>
                    <a:pt x="2939380" y="1720211"/>
                  </a:lnTo>
                  <a:lnTo>
                    <a:pt x="2935095" y="1767717"/>
                  </a:lnTo>
                  <a:lnTo>
                    <a:pt x="2929148" y="1814724"/>
                  </a:lnTo>
                  <a:lnTo>
                    <a:pt x="2921569" y="1861203"/>
                  </a:lnTo>
                  <a:lnTo>
                    <a:pt x="2912387" y="1907123"/>
                  </a:lnTo>
                  <a:lnTo>
                    <a:pt x="2901633" y="1952454"/>
                  </a:lnTo>
                  <a:lnTo>
                    <a:pt x="2889336" y="1997168"/>
                  </a:lnTo>
                  <a:lnTo>
                    <a:pt x="2875525" y="2041233"/>
                  </a:lnTo>
                  <a:lnTo>
                    <a:pt x="2860232" y="2084620"/>
                  </a:lnTo>
                  <a:lnTo>
                    <a:pt x="2843485" y="2127300"/>
                  </a:lnTo>
                  <a:lnTo>
                    <a:pt x="2825314" y="2169242"/>
                  </a:lnTo>
                  <a:lnTo>
                    <a:pt x="2805750" y="2210417"/>
                  </a:lnTo>
                  <a:lnTo>
                    <a:pt x="2784822" y="2250795"/>
                  </a:lnTo>
                  <a:lnTo>
                    <a:pt x="2762560" y="2290346"/>
                  </a:lnTo>
                  <a:lnTo>
                    <a:pt x="2738994" y="2329040"/>
                  </a:lnTo>
                  <a:lnTo>
                    <a:pt x="2714153" y="2366847"/>
                  </a:lnTo>
                  <a:lnTo>
                    <a:pt x="2688067" y="2403738"/>
                  </a:lnTo>
                  <a:lnTo>
                    <a:pt x="2660767" y="2439682"/>
                  </a:lnTo>
                  <a:lnTo>
                    <a:pt x="2632282" y="2474650"/>
                  </a:lnTo>
                  <a:lnTo>
                    <a:pt x="2602642" y="2508613"/>
                  </a:lnTo>
                  <a:lnTo>
                    <a:pt x="2571876" y="2541539"/>
                  </a:lnTo>
                  <a:lnTo>
                    <a:pt x="2540015" y="2573400"/>
                  </a:lnTo>
                  <a:lnTo>
                    <a:pt x="2507089" y="2604166"/>
                  </a:lnTo>
                  <a:lnTo>
                    <a:pt x="2473126" y="2633806"/>
                  </a:lnTo>
                  <a:lnTo>
                    <a:pt x="2438158" y="2662291"/>
                  </a:lnTo>
                  <a:lnTo>
                    <a:pt x="2402214" y="2689591"/>
                  </a:lnTo>
                  <a:lnTo>
                    <a:pt x="2365323" y="2715677"/>
                  </a:lnTo>
                  <a:lnTo>
                    <a:pt x="2327516" y="2740518"/>
                  </a:lnTo>
                  <a:lnTo>
                    <a:pt x="2288822" y="2764084"/>
                  </a:lnTo>
                  <a:lnTo>
                    <a:pt x="2249271" y="2786346"/>
                  </a:lnTo>
                  <a:lnTo>
                    <a:pt x="2208893" y="2807274"/>
                  </a:lnTo>
                  <a:lnTo>
                    <a:pt x="2167718" y="2826838"/>
                  </a:lnTo>
                  <a:lnTo>
                    <a:pt x="2125776" y="2845009"/>
                  </a:lnTo>
                  <a:lnTo>
                    <a:pt x="2083096" y="2861756"/>
                  </a:lnTo>
                  <a:lnTo>
                    <a:pt x="2039709" y="2877049"/>
                  </a:lnTo>
                  <a:lnTo>
                    <a:pt x="1995644" y="2890860"/>
                  </a:lnTo>
                  <a:lnTo>
                    <a:pt x="1950930" y="2903157"/>
                  </a:lnTo>
                  <a:lnTo>
                    <a:pt x="1905599" y="2913911"/>
                  </a:lnTo>
                  <a:lnTo>
                    <a:pt x="1859679" y="2923093"/>
                  </a:lnTo>
                  <a:lnTo>
                    <a:pt x="1813200" y="2930672"/>
                  </a:lnTo>
                  <a:lnTo>
                    <a:pt x="1766193" y="2936619"/>
                  </a:lnTo>
                  <a:lnTo>
                    <a:pt x="1718687" y="2940904"/>
                  </a:lnTo>
                  <a:lnTo>
                    <a:pt x="1670712" y="2943497"/>
                  </a:lnTo>
                  <a:lnTo>
                    <a:pt x="1622298" y="2944368"/>
                  </a:lnTo>
                  <a:lnTo>
                    <a:pt x="1573883" y="2943497"/>
                  </a:lnTo>
                  <a:lnTo>
                    <a:pt x="1525908" y="2940904"/>
                  </a:lnTo>
                  <a:lnTo>
                    <a:pt x="1478402" y="2936619"/>
                  </a:lnTo>
                  <a:lnTo>
                    <a:pt x="1431395" y="2930672"/>
                  </a:lnTo>
                  <a:lnTo>
                    <a:pt x="1384916" y="2923093"/>
                  </a:lnTo>
                  <a:lnTo>
                    <a:pt x="1338996" y="2913911"/>
                  </a:lnTo>
                  <a:lnTo>
                    <a:pt x="1293665" y="2903157"/>
                  </a:lnTo>
                  <a:lnTo>
                    <a:pt x="1248951" y="2890860"/>
                  </a:lnTo>
                  <a:lnTo>
                    <a:pt x="1204886" y="2877049"/>
                  </a:lnTo>
                  <a:lnTo>
                    <a:pt x="1161499" y="2861756"/>
                  </a:lnTo>
                  <a:lnTo>
                    <a:pt x="1118819" y="2845009"/>
                  </a:lnTo>
                  <a:lnTo>
                    <a:pt x="1076877" y="2826838"/>
                  </a:lnTo>
                  <a:lnTo>
                    <a:pt x="1035702" y="2807274"/>
                  </a:lnTo>
                  <a:lnTo>
                    <a:pt x="995324" y="2786346"/>
                  </a:lnTo>
                  <a:lnTo>
                    <a:pt x="955773" y="2764084"/>
                  </a:lnTo>
                  <a:lnTo>
                    <a:pt x="917079" y="2740518"/>
                  </a:lnTo>
                  <a:lnTo>
                    <a:pt x="879272" y="2715677"/>
                  </a:lnTo>
                  <a:lnTo>
                    <a:pt x="842381" y="2689591"/>
                  </a:lnTo>
                  <a:lnTo>
                    <a:pt x="806437" y="2662291"/>
                  </a:lnTo>
                  <a:lnTo>
                    <a:pt x="771469" y="2633806"/>
                  </a:lnTo>
                  <a:lnTo>
                    <a:pt x="737506" y="2604166"/>
                  </a:lnTo>
                  <a:lnTo>
                    <a:pt x="704580" y="2573400"/>
                  </a:lnTo>
                  <a:lnTo>
                    <a:pt x="672719" y="2541539"/>
                  </a:lnTo>
                  <a:lnTo>
                    <a:pt x="641953" y="2508613"/>
                  </a:lnTo>
                  <a:lnTo>
                    <a:pt x="612313" y="2474650"/>
                  </a:lnTo>
                  <a:lnTo>
                    <a:pt x="583828" y="2439682"/>
                  </a:lnTo>
                  <a:lnTo>
                    <a:pt x="556528" y="2403738"/>
                  </a:lnTo>
                  <a:lnTo>
                    <a:pt x="530442" y="2366847"/>
                  </a:lnTo>
                  <a:lnTo>
                    <a:pt x="505601" y="2329040"/>
                  </a:lnTo>
                  <a:lnTo>
                    <a:pt x="482035" y="2290346"/>
                  </a:lnTo>
                  <a:lnTo>
                    <a:pt x="459773" y="2250795"/>
                  </a:lnTo>
                  <a:lnTo>
                    <a:pt x="438845" y="2210417"/>
                  </a:lnTo>
                  <a:lnTo>
                    <a:pt x="419281" y="2169242"/>
                  </a:lnTo>
                  <a:lnTo>
                    <a:pt x="401110" y="2127300"/>
                  </a:lnTo>
                  <a:lnTo>
                    <a:pt x="384363" y="2084620"/>
                  </a:lnTo>
                  <a:lnTo>
                    <a:pt x="369070" y="2041233"/>
                  </a:lnTo>
                  <a:lnTo>
                    <a:pt x="355259" y="1997168"/>
                  </a:lnTo>
                  <a:lnTo>
                    <a:pt x="342962" y="1952454"/>
                  </a:lnTo>
                  <a:lnTo>
                    <a:pt x="332208" y="1907123"/>
                  </a:lnTo>
                  <a:lnTo>
                    <a:pt x="323026" y="1861203"/>
                  </a:lnTo>
                  <a:lnTo>
                    <a:pt x="315447" y="1814724"/>
                  </a:lnTo>
                  <a:lnTo>
                    <a:pt x="309500" y="1767717"/>
                  </a:lnTo>
                  <a:lnTo>
                    <a:pt x="305215" y="1720211"/>
                  </a:lnTo>
                  <a:lnTo>
                    <a:pt x="302622" y="1672236"/>
                  </a:lnTo>
                  <a:lnTo>
                    <a:pt x="301751" y="1623821"/>
                  </a:lnTo>
                  <a:close/>
                </a:path>
                <a:path w="3244850" h="3246120">
                  <a:moveTo>
                    <a:pt x="681227" y="1623821"/>
                  </a:moveTo>
                  <a:lnTo>
                    <a:pt x="682452" y="1575399"/>
                  </a:lnTo>
                  <a:lnTo>
                    <a:pt x="686087" y="1527612"/>
                  </a:lnTo>
                  <a:lnTo>
                    <a:pt x="692072" y="1480518"/>
                  </a:lnTo>
                  <a:lnTo>
                    <a:pt x="700349" y="1434179"/>
                  </a:lnTo>
                  <a:lnTo>
                    <a:pt x="710858" y="1388652"/>
                  </a:lnTo>
                  <a:lnTo>
                    <a:pt x="723541" y="1343996"/>
                  </a:lnTo>
                  <a:lnTo>
                    <a:pt x="738338" y="1300272"/>
                  </a:lnTo>
                  <a:lnTo>
                    <a:pt x="755189" y="1257538"/>
                  </a:lnTo>
                  <a:lnTo>
                    <a:pt x="774037" y="1215853"/>
                  </a:lnTo>
                  <a:lnTo>
                    <a:pt x="794821" y="1175276"/>
                  </a:lnTo>
                  <a:lnTo>
                    <a:pt x="817482" y="1135867"/>
                  </a:lnTo>
                  <a:lnTo>
                    <a:pt x="841962" y="1097684"/>
                  </a:lnTo>
                  <a:lnTo>
                    <a:pt x="868201" y="1060788"/>
                  </a:lnTo>
                  <a:lnTo>
                    <a:pt x="896140" y="1025236"/>
                  </a:lnTo>
                  <a:lnTo>
                    <a:pt x="925720" y="991089"/>
                  </a:lnTo>
                  <a:lnTo>
                    <a:pt x="956881" y="958405"/>
                  </a:lnTo>
                  <a:lnTo>
                    <a:pt x="989565" y="927244"/>
                  </a:lnTo>
                  <a:lnTo>
                    <a:pt x="1023712" y="897664"/>
                  </a:lnTo>
                  <a:lnTo>
                    <a:pt x="1059264" y="869725"/>
                  </a:lnTo>
                  <a:lnTo>
                    <a:pt x="1096160" y="843486"/>
                  </a:lnTo>
                  <a:lnTo>
                    <a:pt x="1134343" y="819006"/>
                  </a:lnTo>
                  <a:lnTo>
                    <a:pt x="1173752" y="796345"/>
                  </a:lnTo>
                  <a:lnTo>
                    <a:pt x="1214329" y="775561"/>
                  </a:lnTo>
                  <a:lnTo>
                    <a:pt x="1256014" y="756713"/>
                  </a:lnTo>
                  <a:lnTo>
                    <a:pt x="1298748" y="739862"/>
                  </a:lnTo>
                  <a:lnTo>
                    <a:pt x="1342472" y="725065"/>
                  </a:lnTo>
                  <a:lnTo>
                    <a:pt x="1387128" y="712382"/>
                  </a:lnTo>
                  <a:lnTo>
                    <a:pt x="1432655" y="701873"/>
                  </a:lnTo>
                  <a:lnTo>
                    <a:pt x="1478994" y="693596"/>
                  </a:lnTo>
                  <a:lnTo>
                    <a:pt x="1526088" y="687611"/>
                  </a:lnTo>
                  <a:lnTo>
                    <a:pt x="1573875" y="683976"/>
                  </a:lnTo>
                  <a:lnTo>
                    <a:pt x="1622298" y="682751"/>
                  </a:lnTo>
                  <a:lnTo>
                    <a:pt x="1670720" y="683976"/>
                  </a:lnTo>
                  <a:lnTo>
                    <a:pt x="1718507" y="687611"/>
                  </a:lnTo>
                  <a:lnTo>
                    <a:pt x="1765601" y="693596"/>
                  </a:lnTo>
                  <a:lnTo>
                    <a:pt x="1811940" y="701873"/>
                  </a:lnTo>
                  <a:lnTo>
                    <a:pt x="1857467" y="712382"/>
                  </a:lnTo>
                  <a:lnTo>
                    <a:pt x="1902123" y="725065"/>
                  </a:lnTo>
                  <a:lnTo>
                    <a:pt x="1945847" y="739862"/>
                  </a:lnTo>
                  <a:lnTo>
                    <a:pt x="1988581" y="756713"/>
                  </a:lnTo>
                  <a:lnTo>
                    <a:pt x="2030266" y="775561"/>
                  </a:lnTo>
                  <a:lnTo>
                    <a:pt x="2070843" y="796345"/>
                  </a:lnTo>
                  <a:lnTo>
                    <a:pt x="2110252" y="819006"/>
                  </a:lnTo>
                  <a:lnTo>
                    <a:pt x="2148435" y="843486"/>
                  </a:lnTo>
                  <a:lnTo>
                    <a:pt x="2185331" y="869725"/>
                  </a:lnTo>
                  <a:lnTo>
                    <a:pt x="2220883" y="897664"/>
                  </a:lnTo>
                  <a:lnTo>
                    <a:pt x="2255030" y="927244"/>
                  </a:lnTo>
                  <a:lnTo>
                    <a:pt x="2287714" y="958405"/>
                  </a:lnTo>
                  <a:lnTo>
                    <a:pt x="2318875" y="991089"/>
                  </a:lnTo>
                  <a:lnTo>
                    <a:pt x="2348455" y="1025236"/>
                  </a:lnTo>
                  <a:lnTo>
                    <a:pt x="2376394" y="1060788"/>
                  </a:lnTo>
                  <a:lnTo>
                    <a:pt x="2402633" y="1097684"/>
                  </a:lnTo>
                  <a:lnTo>
                    <a:pt x="2427113" y="1135867"/>
                  </a:lnTo>
                  <a:lnTo>
                    <a:pt x="2449774" y="1175276"/>
                  </a:lnTo>
                  <a:lnTo>
                    <a:pt x="2470558" y="1215853"/>
                  </a:lnTo>
                  <a:lnTo>
                    <a:pt x="2489406" y="1257538"/>
                  </a:lnTo>
                  <a:lnTo>
                    <a:pt x="2506257" y="1300272"/>
                  </a:lnTo>
                  <a:lnTo>
                    <a:pt x="2521054" y="1343996"/>
                  </a:lnTo>
                  <a:lnTo>
                    <a:pt x="2533737" y="1388652"/>
                  </a:lnTo>
                  <a:lnTo>
                    <a:pt x="2544246" y="1434179"/>
                  </a:lnTo>
                  <a:lnTo>
                    <a:pt x="2552523" y="1480518"/>
                  </a:lnTo>
                  <a:lnTo>
                    <a:pt x="2558508" y="1527612"/>
                  </a:lnTo>
                  <a:lnTo>
                    <a:pt x="2562143" y="1575399"/>
                  </a:lnTo>
                  <a:lnTo>
                    <a:pt x="2563367" y="1623821"/>
                  </a:lnTo>
                  <a:lnTo>
                    <a:pt x="2562143" y="1672244"/>
                  </a:lnTo>
                  <a:lnTo>
                    <a:pt x="2558508" y="1720031"/>
                  </a:lnTo>
                  <a:lnTo>
                    <a:pt x="2552523" y="1767125"/>
                  </a:lnTo>
                  <a:lnTo>
                    <a:pt x="2544246" y="1813464"/>
                  </a:lnTo>
                  <a:lnTo>
                    <a:pt x="2533737" y="1858991"/>
                  </a:lnTo>
                  <a:lnTo>
                    <a:pt x="2521054" y="1903647"/>
                  </a:lnTo>
                  <a:lnTo>
                    <a:pt x="2506257" y="1947371"/>
                  </a:lnTo>
                  <a:lnTo>
                    <a:pt x="2489406" y="1990105"/>
                  </a:lnTo>
                  <a:lnTo>
                    <a:pt x="2470558" y="2031790"/>
                  </a:lnTo>
                  <a:lnTo>
                    <a:pt x="2449774" y="2072367"/>
                  </a:lnTo>
                  <a:lnTo>
                    <a:pt x="2427113" y="2111776"/>
                  </a:lnTo>
                  <a:lnTo>
                    <a:pt x="2402633" y="2149959"/>
                  </a:lnTo>
                  <a:lnTo>
                    <a:pt x="2376394" y="2186855"/>
                  </a:lnTo>
                  <a:lnTo>
                    <a:pt x="2348455" y="2222407"/>
                  </a:lnTo>
                  <a:lnTo>
                    <a:pt x="2318875" y="2256554"/>
                  </a:lnTo>
                  <a:lnTo>
                    <a:pt x="2287714" y="2289238"/>
                  </a:lnTo>
                  <a:lnTo>
                    <a:pt x="2255030" y="2320399"/>
                  </a:lnTo>
                  <a:lnTo>
                    <a:pt x="2220883" y="2349979"/>
                  </a:lnTo>
                  <a:lnTo>
                    <a:pt x="2185331" y="2377918"/>
                  </a:lnTo>
                  <a:lnTo>
                    <a:pt x="2148435" y="2404157"/>
                  </a:lnTo>
                  <a:lnTo>
                    <a:pt x="2110252" y="2428637"/>
                  </a:lnTo>
                  <a:lnTo>
                    <a:pt x="2070843" y="2451298"/>
                  </a:lnTo>
                  <a:lnTo>
                    <a:pt x="2030266" y="2472082"/>
                  </a:lnTo>
                  <a:lnTo>
                    <a:pt x="1988581" y="2490930"/>
                  </a:lnTo>
                  <a:lnTo>
                    <a:pt x="1945847" y="2507781"/>
                  </a:lnTo>
                  <a:lnTo>
                    <a:pt x="1902123" y="2522578"/>
                  </a:lnTo>
                  <a:lnTo>
                    <a:pt x="1857467" y="2535261"/>
                  </a:lnTo>
                  <a:lnTo>
                    <a:pt x="1811940" y="2545770"/>
                  </a:lnTo>
                  <a:lnTo>
                    <a:pt x="1765601" y="2554047"/>
                  </a:lnTo>
                  <a:lnTo>
                    <a:pt x="1718507" y="2560032"/>
                  </a:lnTo>
                  <a:lnTo>
                    <a:pt x="1670720" y="2563667"/>
                  </a:lnTo>
                  <a:lnTo>
                    <a:pt x="1622298" y="2564892"/>
                  </a:lnTo>
                  <a:lnTo>
                    <a:pt x="1573875" y="2563667"/>
                  </a:lnTo>
                  <a:lnTo>
                    <a:pt x="1526088" y="2560032"/>
                  </a:lnTo>
                  <a:lnTo>
                    <a:pt x="1478994" y="2554047"/>
                  </a:lnTo>
                  <a:lnTo>
                    <a:pt x="1432655" y="2545770"/>
                  </a:lnTo>
                  <a:lnTo>
                    <a:pt x="1387128" y="2535261"/>
                  </a:lnTo>
                  <a:lnTo>
                    <a:pt x="1342472" y="2522578"/>
                  </a:lnTo>
                  <a:lnTo>
                    <a:pt x="1298748" y="2507781"/>
                  </a:lnTo>
                  <a:lnTo>
                    <a:pt x="1256014" y="2490930"/>
                  </a:lnTo>
                  <a:lnTo>
                    <a:pt x="1214329" y="2472082"/>
                  </a:lnTo>
                  <a:lnTo>
                    <a:pt x="1173752" y="2451298"/>
                  </a:lnTo>
                  <a:lnTo>
                    <a:pt x="1134343" y="2428637"/>
                  </a:lnTo>
                  <a:lnTo>
                    <a:pt x="1096160" y="2404157"/>
                  </a:lnTo>
                  <a:lnTo>
                    <a:pt x="1059264" y="2377918"/>
                  </a:lnTo>
                  <a:lnTo>
                    <a:pt x="1023712" y="2349979"/>
                  </a:lnTo>
                  <a:lnTo>
                    <a:pt x="989565" y="2320399"/>
                  </a:lnTo>
                  <a:lnTo>
                    <a:pt x="956881" y="2289238"/>
                  </a:lnTo>
                  <a:lnTo>
                    <a:pt x="925720" y="2256554"/>
                  </a:lnTo>
                  <a:lnTo>
                    <a:pt x="896140" y="2222407"/>
                  </a:lnTo>
                  <a:lnTo>
                    <a:pt x="868201" y="2186855"/>
                  </a:lnTo>
                  <a:lnTo>
                    <a:pt x="841962" y="2149959"/>
                  </a:lnTo>
                  <a:lnTo>
                    <a:pt x="817482" y="2111776"/>
                  </a:lnTo>
                  <a:lnTo>
                    <a:pt x="794821" y="2072367"/>
                  </a:lnTo>
                  <a:lnTo>
                    <a:pt x="774037" y="2031790"/>
                  </a:lnTo>
                  <a:lnTo>
                    <a:pt x="755189" y="1990105"/>
                  </a:lnTo>
                  <a:lnTo>
                    <a:pt x="738338" y="1947371"/>
                  </a:lnTo>
                  <a:lnTo>
                    <a:pt x="723541" y="1903647"/>
                  </a:lnTo>
                  <a:lnTo>
                    <a:pt x="710858" y="1858991"/>
                  </a:lnTo>
                  <a:lnTo>
                    <a:pt x="700349" y="1813464"/>
                  </a:lnTo>
                  <a:lnTo>
                    <a:pt x="692072" y="1767125"/>
                  </a:lnTo>
                  <a:lnTo>
                    <a:pt x="686087" y="1720031"/>
                  </a:lnTo>
                  <a:lnTo>
                    <a:pt x="682452" y="1672244"/>
                  </a:lnTo>
                  <a:lnTo>
                    <a:pt x="681227" y="1623821"/>
                  </a:lnTo>
                  <a:close/>
                </a:path>
                <a:path w="3244850" h="3246120">
                  <a:moveTo>
                    <a:pt x="1290827" y="1623821"/>
                  </a:moveTo>
                  <a:lnTo>
                    <a:pt x="1294423" y="1574853"/>
                  </a:lnTo>
                  <a:lnTo>
                    <a:pt x="1304866" y="1528110"/>
                  </a:lnTo>
                  <a:lnTo>
                    <a:pt x="1321645" y="1484108"/>
                  </a:lnTo>
                  <a:lnTo>
                    <a:pt x="1344244" y="1443359"/>
                  </a:lnTo>
                  <a:lnTo>
                    <a:pt x="1372151" y="1406377"/>
                  </a:lnTo>
                  <a:lnTo>
                    <a:pt x="1404853" y="1373675"/>
                  </a:lnTo>
                  <a:lnTo>
                    <a:pt x="1441835" y="1345768"/>
                  </a:lnTo>
                  <a:lnTo>
                    <a:pt x="1482584" y="1323169"/>
                  </a:lnTo>
                  <a:lnTo>
                    <a:pt x="1526586" y="1306390"/>
                  </a:lnTo>
                  <a:lnTo>
                    <a:pt x="1573329" y="1295947"/>
                  </a:lnTo>
                  <a:lnTo>
                    <a:pt x="1622298" y="1292352"/>
                  </a:lnTo>
                  <a:lnTo>
                    <a:pt x="1671266" y="1295947"/>
                  </a:lnTo>
                  <a:lnTo>
                    <a:pt x="1718009" y="1306390"/>
                  </a:lnTo>
                  <a:lnTo>
                    <a:pt x="1762011" y="1323169"/>
                  </a:lnTo>
                  <a:lnTo>
                    <a:pt x="1802760" y="1345768"/>
                  </a:lnTo>
                  <a:lnTo>
                    <a:pt x="1839742" y="1373675"/>
                  </a:lnTo>
                  <a:lnTo>
                    <a:pt x="1872444" y="1406377"/>
                  </a:lnTo>
                  <a:lnTo>
                    <a:pt x="1900351" y="1443359"/>
                  </a:lnTo>
                  <a:lnTo>
                    <a:pt x="1922950" y="1484108"/>
                  </a:lnTo>
                  <a:lnTo>
                    <a:pt x="1939729" y="1528110"/>
                  </a:lnTo>
                  <a:lnTo>
                    <a:pt x="1950172" y="1574853"/>
                  </a:lnTo>
                  <a:lnTo>
                    <a:pt x="1953767" y="1623821"/>
                  </a:lnTo>
                  <a:lnTo>
                    <a:pt x="1950172" y="1672790"/>
                  </a:lnTo>
                  <a:lnTo>
                    <a:pt x="1939729" y="1719533"/>
                  </a:lnTo>
                  <a:lnTo>
                    <a:pt x="1922950" y="1763535"/>
                  </a:lnTo>
                  <a:lnTo>
                    <a:pt x="1900351" y="1804284"/>
                  </a:lnTo>
                  <a:lnTo>
                    <a:pt x="1872444" y="1841266"/>
                  </a:lnTo>
                  <a:lnTo>
                    <a:pt x="1839742" y="1873968"/>
                  </a:lnTo>
                  <a:lnTo>
                    <a:pt x="1802760" y="1901875"/>
                  </a:lnTo>
                  <a:lnTo>
                    <a:pt x="1762011" y="1924474"/>
                  </a:lnTo>
                  <a:lnTo>
                    <a:pt x="1718009" y="1941253"/>
                  </a:lnTo>
                  <a:lnTo>
                    <a:pt x="1671266" y="1951696"/>
                  </a:lnTo>
                  <a:lnTo>
                    <a:pt x="1622298" y="1955292"/>
                  </a:lnTo>
                  <a:lnTo>
                    <a:pt x="1573329" y="1951696"/>
                  </a:lnTo>
                  <a:lnTo>
                    <a:pt x="1526586" y="1941253"/>
                  </a:lnTo>
                  <a:lnTo>
                    <a:pt x="1482584" y="1924474"/>
                  </a:lnTo>
                  <a:lnTo>
                    <a:pt x="1441835" y="1901875"/>
                  </a:lnTo>
                  <a:lnTo>
                    <a:pt x="1404853" y="1873968"/>
                  </a:lnTo>
                  <a:lnTo>
                    <a:pt x="1372151" y="1841266"/>
                  </a:lnTo>
                  <a:lnTo>
                    <a:pt x="1344244" y="1804284"/>
                  </a:lnTo>
                  <a:lnTo>
                    <a:pt x="1321645" y="1763535"/>
                  </a:lnTo>
                  <a:lnTo>
                    <a:pt x="1304866" y="1719533"/>
                  </a:lnTo>
                  <a:lnTo>
                    <a:pt x="1294423" y="1672790"/>
                  </a:lnTo>
                  <a:lnTo>
                    <a:pt x="1290827" y="1623821"/>
                  </a:lnTo>
                  <a:close/>
                </a:path>
                <a:path w="3244850" h="3246120">
                  <a:moveTo>
                    <a:pt x="996696" y="1623821"/>
                  </a:moveTo>
                  <a:lnTo>
                    <a:pt x="998577" y="1574924"/>
                  </a:lnTo>
                  <a:lnTo>
                    <a:pt x="1004130" y="1527057"/>
                  </a:lnTo>
                  <a:lnTo>
                    <a:pt x="1013215" y="1480359"/>
                  </a:lnTo>
                  <a:lnTo>
                    <a:pt x="1025693" y="1434970"/>
                  </a:lnTo>
                  <a:lnTo>
                    <a:pt x="1041425" y="1391028"/>
                  </a:lnTo>
                  <a:lnTo>
                    <a:pt x="1060273" y="1348673"/>
                  </a:lnTo>
                  <a:lnTo>
                    <a:pt x="1082096" y="1308043"/>
                  </a:lnTo>
                  <a:lnTo>
                    <a:pt x="1106757" y="1269278"/>
                  </a:lnTo>
                  <a:lnTo>
                    <a:pt x="1134115" y="1232516"/>
                  </a:lnTo>
                  <a:lnTo>
                    <a:pt x="1164034" y="1197896"/>
                  </a:lnTo>
                  <a:lnTo>
                    <a:pt x="1196372" y="1165558"/>
                  </a:lnTo>
                  <a:lnTo>
                    <a:pt x="1230992" y="1135639"/>
                  </a:lnTo>
                  <a:lnTo>
                    <a:pt x="1267754" y="1108281"/>
                  </a:lnTo>
                  <a:lnTo>
                    <a:pt x="1306519" y="1083620"/>
                  </a:lnTo>
                  <a:lnTo>
                    <a:pt x="1347149" y="1061797"/>
                  </a:lnTo>
                  <a:lnTo>
                    <a:pt x="1389504" y="1042949"/>
                  </a:lnTo>
                  <a:lnTo>
                    <a:pt x="1433446" y="1027217"/>
                  </a:lnTo>
                  <a:lnTo>
                    <a:pt x="1478835" y="1014739"/>
                  </a:lnTo>
                  <a:lnTo>
                    <a:pt x="1525533" y="1005654"/>
                  </a:lnTo>
                  <a:lnTo>
                    <a:pt x="1573400" y="1000101"/>
                  </a:lnTo>
                  <a:lnTo>
                    <a:pt x="1622298" y="998220"/>
                  </a:lnTo>
                  <a:lnTo>
                    <a:pt x="1671195" y="1000101"/>
                  </a:lnTo>
                  <a:lnTo>
                    <a:pt x="1719062" y="1005654"/>
                  </a:lnTo>
                  <a:lnTo>
                    <a:pt x="1765760" y="1014739"/>
                  </a:lnTo>
                  <a:lnTo>
                    <a:pt x="1811149" y="1027217"/>
                  </a:lnTo>
                  <a:lnTo>
                    <a:pt x="1855091" y="1042949"/>
                  </a:lnTo>
                  <a:lnTo>
                    <a:pt x="1897446" y="1061797"/>
                  </a:lnTo>
                  <a:lnTo>
                    <a:pt x="1938076" y="1083620"/>
                  </a:lnTo>
                  <a:lnTo>
                    <a:pt x="1976841" y="1108281"/>
                  </a:lnTo>
                  <a:lnTo>
                    <a:pt x="2013603" y="1135639"/>
                  </a:lnTo>
                  <a:lnTo>
                    <a:pt x="2048223" y="1165558"/>
                  </a:lnTo>
                  <a:lnTo>
                    <a:pt x="2080561" y="1197896"/>
                  </a:lnTo>
                  <a:lnTo>
                    <a:pt x="2110480" y="1232516"/>
                  </a:lnTo>
                  <a:lnTo>
                    <a:pt x="2137838" y="1269278"/>
                  </a:lnTo>
                  <a:lnTo>
                    <a:pt x="2162499" y="1308043"/>
                  </a:lnTo>
                  <a:lnTo>
                    <a:pt x="2184322" y="1348673"/>
                  </a:lnTo>
                  <a:lnTo>
                    <a:pt x="2203170" y="1391028"/>
                  </a:lnTo>
                  <a:lnTo>
                    <a:pt x="2218902" y="1434970"/>
                  </a:lnTo>
                  <a:lnTo>
                    <a:pt x="2231380" y="1480359"/>
                  </a:lnTo>
                  <a:lnTo>
                    <a:pt x="2240465" y="1527057"/>
                  </a:lnTo>
                  <a:lnTo>
                    <a:pt x="2246018" y="1574924"/>
                  </a:lnTo>
                  <a:lnTo>
                    <a:pt x="2247900" y="1623821"/>
                  </a:lnTo>
                  <a:lnTo>
                    <a:pt x="2246018" y="1672719"/>
                  </a:lnTo>
                  <a:lnTo>
                    <a:pt x="2240465" y="1720586"/>
                  </a:lnTo>
                  <a:lnTo>
                    <a:pt x="2231380" y="1767284"/>
                  </a:lnTo>
                  <a:lnTo>
                    <a:pt x="2218902" y="1812673"/>
                  </a:lnTo>
                  <a:lnTo>
                    <a:pt x="2203170" y="1856615"/>
                  </a:lnTo>
                  <a:lnTo>
                    <a:pt x="2184322" y="1898970"/>
                  </a:lnTo>
                  <a:lnTo>
                    <a:pt x="2162499" y="1939600"/>
                  </a:lnTo>
                  <a:lnTo>
                    <a:pt x="2137838" y="1978365"/>
                  </a:lnTo>
                  <a:lnTo>
                    <a:pt x="2110480" y="2015127"/>
                  </a:lnTo>
                  <a:lnTo>
                    <a:pt x="2080561" y="2049747"/>
                  </a:lnTo>
                  <a:lnTo>
                    <a:pt x="2048223" y="2082085"/>
                  </a:lnTo>
                  <a:lnTo>
                    <a:pt x="2013603" y="2112004"/>
                  </a:lnTo>
                  <a:lnTo>
                    <a:pt x="1976841" y="2139362"/>
                  </a:lnTo>
                  <a:lnTo>
                    <a:pt x="1938076" y="2164023"/>
                  </a:lnTo>
                  <a:lnTo>
                    <a:pt x="1897446" y="2185846"/>
                  </a:lnTo>
                  <a:lnTo>
                    <a:pt x="1855091" y="2204694"/>
                  </a:lnTo>
                  <a:lnTo>
                    <a:pt x="1811149" y="2220426"/>
                  </a:lnTo>
                  <a:lnTo>
                    <a:pt x="1765760" y="2232904"/>
                  </a:lnTo>
                  <a:lnTo>
                    <a:pt x="1719062" y="2241989"/>
                  </a:lnTo>
                  <a:lnTo>
                    <a:pt x="1671195" y="2247542"/>
                  </a:lnTo>
                  <a:lnTo>
                    <a:pt x="1622298" y="2249424"/>
                  </a:lnTo>
                  <a:lnTo>
                    <a:pt x="1573400" y="2247542"/>
                  </a:lnTo>
                  <a:lnTo>
                    <a:pt x="1525533" y="2241989"/>
                  </a:lnTo>
                  <a:lnTo>
                    <a:pt x="1478835" y="2232904"/>
                  </a:lnTo>
                  <a:lnTo>
                    <a:pt x="1433446" y="2220426"/>
                  </a:lnTo>
                  <a:lnTo>
                    <a:pt x="1389504" y="2204694"/>
                  </a:lnTo>
                  <a:lnTo>
                    <a:pt x="1347149" y="2185846"/>
                  </a:lnTo>
                  <a:lnTo>
                    <a:pt x="1306519" y="2164023"/>
                  </a:lnTo>
                  <a:lnTo>
                    <a:pt x="1267754" y="2139362"/>
                  </a:lnTo>
                  <a:lnTo>
                    <a:pt x="1230992" y="2112004"/>
                  </a:lnTo>
                  <a:lnTo>
                    <a:pt x="1196372" y="2082085"/>
                  </a:lnTo>
                  <a:lnTo>
                    <a:pt x="1164034" y="2049747"/>
                  </a:lnTo>
                  <a:lnTo>
                    <a:pt x="1134115" y="2015127"/>
                  </a:lnTo>
                  <a:lnTo>
                    <a:pt x="1106757" y="1978365"/>
                  </a:lnTo>
                  <a:lnTo>
                    <a:pt x="1082096" y="1939600"/>
                  </a:lnTo>
                  <a:lnTo>
                    <a:pt x="1060273" y="1898970"/>
                  </a:lnTo>
                  <a:lnTo>
                    <a:pt x="1041425" y="1856615"/>
                  </a:lnTo>
                  <a:lnTo>
                    <a:pt x="1025693" y="1812673"/>
                  </a:lnTo>
                  <a:lnTo>
                    <a:pt x="1013215" y="1767284"/>
                  </a:lnTo>
                  <a:lnTo>
                    <a:pt x="1004130" y="1720586"/>
                  </a:lnTo>
                  <a:lnTo>
                    <a:pt x="998577" y="1672719"/>
                  </a:lnTo>
                  <a:lnTo>
                    <a:pt x="996696" y="1623821"/>
                  </a:lnTo>
                  <a:close/>
                </a:path>
              </a:pathLst>
            </a:custGeom>
            <a:ln w="38100">
              <a:solidFill>
                <a:srgbClr val="462D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92540" y="3954144"/>
              <a:ext cx="586105" cy="1300480"/>
            </a:xfrm>
            <a:custGeom>
              <a:avLst/>
              <a:gdLst/>
              <a:ahLst/>
              <a:cxnLst/>
              <a:rect l="l" t="t" r="r" b="b"/>
              <a:pathLst>
                <a:path w="586104" h="1300479">
                  <a:moveTo>
                    <a:pt x="561340" y="148336"/>
                  </a:moveTo>
                  <a:lnTo>
                    <a:pt x="269684" y="35560"/>
                  </a:lnTo>
                  <a:lnTo>
                    <a:pt x="272338" y="28702"/>
                  </a:lnTo>
                  <a:lnTo>
                    <a:pt x="283464" y="0"/>
                  </a:lnTo>
                  <a:lnTo>
                    <a:pt x="156210" y="12065"/>
                  </a:lnTo>
                  <a:lnTo>
                    <a:pt x="242189" y="106553"/>
                  </a:lnTo>
                  <a:lnTo>
                    <a:pt x="255943" y="71043"/>
                  </a:lnTo>
                  <a:lnTo>
                    <a:pt x="547624" y="183896"/>
                  </a:lnTo>
                  <a:lnTo>
                    <a:pt x="561340" y="148336"/>
                  </a:lnTo>
                  <a:close/>
                </a:path>
                <a:path w="586104" h="1300479">
                  <a:moveTo>
                    <a:pt x="585597" y="202565"/>
                  </a:moveTo>
                  <a:lnTo>
                    <a:pt x="457962" y="210566"/>
                  </a:lnTo>
                  <a:lnTo>
                    <a:pt x="477113" y="243547"/>
                  </a:lnTo>
                  <a:lnTo>
                    <a:pt x="258533" y="370484"/>
                  </a:lnTo>
                  <a:lnTo>
                    <a:pt x="259588" y="361061"/>
                  </a:lnTo>
                  <a:lnTo>
                    <a:pt x="149479" y="425958"/>
                  </a:lnTo>
                  <a:lnTo>
                    <a:pt x="181432" y="446633"/>
                  </a:lnTo>
                  <a:lnTo>
                    <a:pt x="0" y="727075"/>
                  </a:lnTo>
                  <a:lnTo>
                    <a:pt x="32004" y="747776"/>
                  </a:lnTo>
                  <a:lnTo>
                    <a:pt x="41732" y="732726"/>
                  </a:lnTo>
                  <a:lnTo>
                    <a:pt x="69850" y="829691"/>
                  </a:lnTo>
                  <a:lnTo>
                    <a:pt x="97828" y="803871"/>
                  </a:lnTo>
                  <a:lnTo>
                    <a:pt x="556387" y="1299972"/>
                  </a:lnTo>
                  <a:lnTo>
                    <a:pt x="584327" y="1274064"/>
                  </a:lnTo>
                  <a:lnTo>
                    <a:pt x="125831" y="778027"/>
                  </a:lnTo>
                  <a:lnTo>
                    <a:pt x="140995" y="764032"/>
                  </a:lnTo>
                  <a:lnTo>
                    <a:pt x="153797" y="752221"/>
                  </a:lnTo>
                  <a:lnTo>
                    <a:pt x="53632" y="714336"/>
                  </a:lnTo>
                  <a:lnTo>
                    <a:pt x="213436" y="467334"/>
                  </a:lnTo>
                  <a:lnTo>
                    <a:pt x="245491" y="488061"/>
                  </a:lnTo>
                  <a:lnTo>
                    <a:pt x="251853" y="430657"/>
                  </a:lnTo>
                  <a:lnTo>
                    <a:pt x="253314" y="417474"/>
                  </a:lnTo>
                  <a:lnTo>
                    <a:pt x="496201" y="276402"/>
                  </a:lnTo>
                  <a:lnTo>
                    <a:pt x="515366" y="309372"/>
                  </a:lnTo>
                  <a:lnTo>
                    <a:pt x="564959" y="233934"/>
                  </a:lnTo>
                  <a:lnTo>
                    <a:pt x="585597" y="2025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1929" y="4493514"/>
              <a:ext cx="230504" cy="746760"/>
            </a:xfrm>
            <a:custGeom>
              <a:avLst/>
              <a:gdLst/>
              <a:ahLst/>
              <a:cxnLst/>
              <a:rect l="l" t="t" r="r" b="b"/>
              <a:pathLst>
                <a:path w="230504" h="746760">
                  <a:moveTo>
                    <a:pt x="0" y="746760"/>
                  </a:moveTo>
                  <a:lnTo>
                    <a:pt x="44767" y="745245"/>
                  </a:lnTo>
                  <a:lnTo>
                    <a:pt x="81343" y="741124"/>
                  </a:lnTo>
                  <a:lnTo>
                    <a:pt x="106013" y="735026"/>
                  </a:lnTo>
                  <a:lnTo>
                    <a:pt x="115062" y="727583"/>
                  </a:lnTo>
                  <a:lnTo>
                    <a:pt x="115062" y="392556"/>
                  </a:lnTo>
                  <a:lnTo>
                    <a:pt x="124110" y="385113"/>
                  </a:lnTo>
                  <a:lnTo>
                    <a:pt x="148780" y="379015"/>
                  </a:lnTo>
                  <a:lnTo>
                    <a:pt x="185356" y="374894"/>
                  </a:lnTo>
                  <a:lnTo>
                    <a:pt x="230124" y="373380"/>
                  </a:lnTo>
                  <a:lnTo>
                    <a:pt x="185356" y="371865"/>
                  </a:lnTo>
                  <a:lnTo>
                    <a:pt x="148780" y="367744"/>
                  </a:lnTo>
                  <a:lnTo>
                    <a:pt x="124110" y="361646"/>
                  </a:lnTo>
                  <a:lnTo>
                    <a:pt x="115062" y="354203"/>
                  </a:lnTo>
                  <a:lnTo>
                    <a:pt x="115062" y="19177"/>
                  </a:lnTo>
                  <a:lnTo>
                    <a:pt x="106013" y="11733"/>
                  </a:lnTo>
                  <a:lnTo>
                    <a:pt x="81343" y="5635"/>
                  </a:lnTo>
                  <a:lnTo>
                    <a:pt x="44767" y="151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90491" y="4656785"/>
            <a:ext cx="1214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latin typeface="Tahoma"/>
                <a:cs typeface="Tahoma"/>
              </a:rPr>
              <a:t>Step</a:t>
            </a:r>
            <a:r>
              <a:rPr sz="3200" spc="-245" dirty="0">
                <a:latin typeface="Tahoma"/>
                <a:cs typeface="Tahoma"/>
              </a:rPr>
              <a:t> </a:t>
            </a:r>
            <a:r>
              <a:rPr sz="3200" spc="155" dirty="0"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14</a:t>
            </a:fld>
            <a:endParaRPr spc="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874013" y="528688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013" y="511225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4013" y="511225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00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T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65" dirty="0"/>
              <a:t> </a:t>
            </a:r>
            <a:r>
              <a:rPr spc="45" dirty="0"/>
              <a:t>i</a:t>
            </a:r>
            <a:r>
              <a:rPr spc="120" dirty="0"/>
              <a:t>n</a:t>
            </a:r>
            <a:r>
              <a:rPr spc="-340" dirty="0"/>
              <a:t> </a:t>
            </a:r>
            <a:r>
              <a:rPr spc="170" dirty="0"/>
              <a:t>A</a:t>
            </a:r>
            <a:r>
              <a:rPr spc="70" dirty="0"/>
              <a:t>c</a:t>
            </a:r>
            <a:r>
              <a:rPr spc="25" dirty="0"/>
              <a:t>t</a:t>
            </a:r>
            <a:r>
              <a:rPr spc="45" dirty="0"/>
              <a:t>i</a:t>
            </a:r>
            <a:r>
              <a:rPr spc="155" dirty="0"/>
              <a:t>o</a:t>
            </a:r>
            <a:r>
              <a:rPr spc="120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7707" y="5456935"/>
            <a:ext cx="1406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0996" y="1671764"/>
            <a:ext cx="3144520" cy="3736975"/>
            <a:chOff x="860996" y="1671764"/>
            <a:chExt cx="3144520" cy="3736975"/>
          </a:xfrm>
        </p:grpSpPr>
        <p:sp>
          <p:nvSpPr>
            <p:cNvPr id="9" name="object 9"/>
            <p:cNvSpPr/>
            <p:nvPr/>
          </p:nvSpPr>
          <p:spPr>
            <a:xfrm>
              <a:off x="874013" y="4433697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4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013" y="4258817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8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0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8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013" y="4258817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8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0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8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8"/>
                  </a:lnTo>
                  <a:close/>
                </a:path>
                <a:path w="3118485" h="1137285">
                  <a:moveTo>
                    <a:pt x="3118104" y="174878"/>
                  </a:moveTo>
                  <a:lnTo>
                    <a:pt x="3118104" y="962024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3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4"/>
                  </a:lnTo>
                  <a:lnTo>
                    <a:pt x="0" y="174878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013" y="3575684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5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013" y="3400805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9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1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9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013" y="3400805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9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1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9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9"/>
                  </a:lnTo>
                  <a:close/>
                </a:path>
                <a:path w="3118485" h="1137285">
                  <a:moveTo>
                    <a:pt x="3118104" y="174879"/>
                  </a:moveTo>
                  <a:lnTo>
                    <a:pt x="3118104" y="962025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4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5"/>
                  </a:lnTo>
                  <a:lnTo>
                    <a:pt x="0" y="174879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013" y="2717418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013" y="2542793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013" y="2542793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4013" y="1859406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013" y="1684781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013" y="1684781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80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27707" y="2029460"/>
            <a:ext cx="1407160" cy="3088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95928" y="1684782"/>
            <a:ext cx="7786370" cy="4411345"/>
            <a:chOff x="3995928" y="1684782"/>
            <a:chExt cx="7786370" cy="4411345"/>
          </a:xfrm>
        </p:grpSpPr>
        <p:sp>
          <p:nvSpPr>
            <p:cNvPr id="23" name="object 23"/>
            <p:cNvSpPr/>
            <p:nvPr/>
          </p:nvSpPr>
          <p:spPr>
            <a:xfrm>
              <a:off x="6194298" y="1684782"/>
              <a:ext cx="5588000" cy="4368800"/>
            </a:xfrm>
            <a:custGeom>
              <a:avLst/>
              <a:gdLst/>
              <a:ahLst/>
              <a:cxnLst/>
              <a:rect l="l" t="t" r="r" b="b"/>
              <a:pathLst>
                <a:path w="5588000" h="4368800">
                  <a:moveTo>
                    <a:pt x="0" y="2080259"/>
                  </a:moveTo>
                  <a:lnTo>
                    <a:pt x="5588000" y="2080259"/>
                  </a:lnTo>
                </a:path>
                <a:path w="5588000" h="4368800">
                  <a:moveTo>
                    <a:pt x="2743200" y="0"/>
                  </a:moveTo>
                  <a:lnTo>
                    <a:pt x="2743200" y="4368800"/>
                  </a:lnTo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05294" y="2096262"/>
              <a:ext cx="3244850" cy="3246120"/>
            </a:xfrm>
            <a:custGeom>
              <a:avLst/>
              <a:gdLst/>
              <a:ahLst/>
              <a:cxnLst/>
              <a:rect l="l" t="t" r="r" b="b"/>
              <a:pathLst>
                <a:path w="324485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3" y="1527695"/>
                  </a:lnTo>
                  <a:lnTo>
                    <a:pt x="6167" y="1480547"/>
                  </a:lnTo>
                  <a:lnTo>
                    <a:pt x="10914" y="1433781"/>
                  </a:lnTo>
                  <a:lnTo>
                    <a:pt x="16974" y="1387416"/>
                  </a:lnTo>
                  <a:lnTo>
                    <a:pt x="24328" y="1341470"/>
                  </a:lnTo>
                  <a:lnTo>
                    <a:pt x="32958" y="1295964"/>
                  </a:lnTo>
                  <a:lnTo>
                    <a:pt x="42845" y="1250915"/>
                  </a:lnTo>
                  <a:lnTo>
                    <a:pt x="53969" y="1206343"/>
                  </a:lnTo>
                  <a:lnTo>
                    <a:pt x="66311" y="1162267"/>
                  </a:lnTo>
                  <a:lnTo>
                    <a:pt x="79853" y="1118705"/>
                  </a:lnTo>
                  <a:lnTo>
                    <a:pt x="94576" y="1075678"/>
                  </a:lnTo>
                  <a:lnTo>
                    <a:pt x="110459" y="1033204"/>
                  </a:lnTo>
                  <a:lnTo>
                    <a:pt x="127486" y="991302"/>
                  </a:lnTo>
                  <a:lnTo>
                    <a:pt x="145635" y="949991"/>
                  </a:lnTo>
                  <a:lnTo>
                    <a:pt x="164889" y="909290"/>
                  </a:lnTo>
                  <a:lnTo>
                    <a:pt x="185228" y="869218"/>
                  </a:lnTo>
                  <a:lnTo>
                    <a:pt x="206634" y="829794"/>
                  </a:lnTo>
                  <a:lnTo>
                    <a:pt x="229087" y="791038"/>
                  </a:lnTo>
                  <a:lnTo>
                    <a:pt x="252568" y="752967"/>
                  </a:lnTo>
                  <a:lnTo>
                    <a:pt x="277059" y="715602"/>
                  </a:lnTo>
                  <a:lnTo>
                    <a:pt x="302539" y="678962"/>
                  </a:lnTo>
                  <a:lnTo>
                    <a:pt x="328991" y="643064"/>
                  </a:lnTo>
                  <a:lnTo>
                    <a:pt x="356396" y="607929"/>
                  </a:lnTo>
                  <a:lnTo>
                    <a:pt x="384733" y="573575"/>
                  </a:lnTo>
                  <a:lnTo>
                    <a:pt x="413985" y="540022"/>
                  </a:lnTo>
                  <a:lnTo>
                    <a:pt x="444131" y="507288"/>
                  </a:lnTo>
                  <a:lnTo>
                    <a:pt x="475154" y="475392"/>
                  </a:lnTo>
                  <a:lnTo>
                    <a:pt x="507034" y="444354"/>
                  </a:lnTo>
                  <a:lnTo>
                    <a:pt x="539752" y="414193"/>
                  </a:lnTo>
                  <a:lnTo>
                    <a:pt x="573289" y="384927"/>
                  </a:lnTo>
                  <a:lnTo>
                    <a:pt x="607627" y="356576"/>
                  </a:lnTo>
                  <a:lnTo>
                    <a:pt x="642745" y="329158"/>
                  </a:lnTo>
                  <a:lnTo>
                    <a:pt x="678625" y="302693"/>
                  </a:lnTo>
                  <a:lnTo>
                    <a:pt x="715249" y="277199"/>
                  </a:lnTo>
                  <a:lnTo>
                    <a:pt x="752596" y="252697"/>
                  </a:lnTo>
                  <a:lnTo>
                    <a:pt x="790649" y="229204"/>
                  </a:lnTo>
                  <a:lnTo>
                    <a:pt x="829387" y="206740"/>
                  </a:lnTo>
                  <a:lnTo>
                    <a:pt x="868792" y="185323"/>
                  </a:lnTo>
                  <a:lnTo>
                    <a:pt x="908846" y="164974"/>
                  </a:lnTo>
                  <a:lnTo>
                    <a:pt x="949528" y="145710"/>
                  </a:lnTo>
                  <a:lnTo>
                    <a:pt x="990820" y="127551"/>
                  </a:lnTo>
                  <a:lnTo>
                    <a:pt x="1032703" y="110516"/>
                  </a:lnTo>
                  <a:lnTo>
                    <a:pt x="1075157" y="94624"/>
                  </a:lnTo>
                  <a:lnTo>
                    <a:pt x="1118165" y="79894"/>
                  </a:lnTo>
                  <a:lnTo>
                    <a:pt x="1161707" y="66346"/>
                  </a:lnTo>
                  <a:lnTo>
                    <a:pt x="1205763" y="53997"/>
                  </a:lnTo>
                  <a:lnTo>
                    <a:pt x="1250315" y="42867"/>
                  </a:lnTo>
                  <a:lnTo>
                    <a:pt x="1295344" y="32975"/>
                  </a:lnTo>
                  <a:lnTo>
                    <a:pt x="1340830" y="24341"/>
                  </a:lnTo>
                  <a:lnTo>
                    <a:pt x="1386756" y="16983"/>
                  </a:lnTo>
                  <a:lnTo>
                    <a:pt x="1433101" y="10919"/>
                  </a:lnTo>
                  <a:lnTo>
                    <a:pt x="1479846" y="6170"/>
                  </a:lnTo>
                  <a:lnTo>
                    <a:pt x="1526974" y="2755"/>
                  </a:lnTo>
                  <a:lnTo>
                    <a:pt x="1574464" y="692"/>
                  </a:lnTo>
                  <a:lnTo>
                    <a:pt x="1622298" y="0"/>
                  </a:lnTo>
                  <a:lnTo>
                    <a:pt x="1670131" y="692"/>
                  </a:lnTo>
                  <a:lnTo>
                    <a:pt x="1717621" y="2755"/>
                  </a:lnTo>
                  <a:lnTo>
                    <a:pt x="1764749" y="6170"/>
                  </a:lnTo>
                  <a:lnTo>
                    <a:pt x="1811494" y="10919"/>
                  </a:lnTo>
                  <a:lnTo>
                    <a:pt x="1857839" y="16983"/>
                  </a:lnTo>
                  <a:lnTo>
                    <a:pt x="1903765" y="24341"/>
                  </a:lnTo>
                  <a:lnTo>
                    <a:pt x="1949251" y="32975"/>
                  </a:lnTo>
                  <a:lnTo>
                    <a:pt x="1994280" y="42867"/>
                  </a:lnTo>
                  <a:lnTo>
                    <a:pt x="2038832" y="53997"/>
                  </a:lnTo>
                  <a:lnTo>
                    <a:pt x="2082888" y="66346"/>
                  </a:lnTo>
                  <a:lnTo>
                    <a:pt x="2126430" y="79894"/>
                  </a:lnTo>
                  <a:lnTo>
                    <a:pt x="2169438" y="94624"/>
                  </a:lnTo>
                  <a:lnTo>
                    <a:pt x="2211892" y="110516"/>
                  </a:lnTo>
                  <a:lnTo>
                    <a:pt x="2253775" y="127551"/>
                  </a:lnTo>
                  <a:lnTo>
                    <a:pt x="2295067" y="145710"/>
                  </a:lnTo>
                  <a:lnTo>
                    <a:pt x="2335749" y="164974"/>
                  </a:lnTo>
                  <a:lnTo>
                    <a:pt x="2375803" y="185323"/>
                  </a:lnTo>
                  <a:lnTo>
                    <a:pt x="2415208" y="206740"/>
                  </a:lnTo>
                  <a:lnTo>
                    <a:pt x="2453946" y="229204"/>
                  </a:lnTo>
                  <a:lnTo>
                    <a:pt x="2491999" y="252697"/>
                  </a:lnTo>
                  <a:lnTo>
                    <a:pt x="2529346" y="277199"/>
                  </a:lnTo>
                  <a:lnTo>
                    <a:pt x="2565970" y="302693"/>
                  </a:lnTo>
                  <a:lnTo>
                    <a:pt x="2601850" y="329158"/>
                  </a:lnTo>
                  <a:lnTo>
                    <a:pt x="2636968" y="356576"/>
                  </a:lnTo>
                  <a:lnTo>
                    <a:pt x="2671306" y="384927"/>
                  </a:lnTo>
                  <a:lnTo>
                    <a:pt x="2704843" y="414193"/>
                  </a:lnTo>
                  <a:lnTo>
                    <a:pt x="2737561" y="444354"/>
                  </a:lnTo>
                  <a:lnTo>
                    <a:pt x="2769441" y="475392"/>
                  </a:lnTo>
                  <a:lnTo>
                    <a:pt x="2800464" y="507288"/>
                  </a:lnTo>
                  <a:lnTo>
                    <a:pt x="2830610" y="540022"/>
                  </a:lnTo>
                  <a:lnTo>
                    <a:pt x="2859862" y="573575"/>
                  </a:lnTo>
                  <a:lnTo>
                    <a:pt x="2888199" y="607929"/>
                  </a:lnTo>
                  <a:lnTo>
                    <a:pt x="2915604" y="643064"/>
                  </a:lnTo>
                  <a:lnTo>
                    <a:pt x="2942056" y="678962"/>
                  </a:lnTo>
                  <a:lnTo>
                    <a:pt x="2967536" y="715602"/>
                  </a:lnTo>
                  <a:lnTo>
                    <a:pt x="2992027" y="752967"/>
                  </a:lnTo>
                  <a:lnTo>
                    <a:pt x="3015508" y="791038"/>
                  </a:lnTo>
                  <a:lnTo>
                    <a:pt x="3037961" y="829794"/>
                  </a:lnTo>
                  <a:lnTo>
                    <a:pt x="3059367" y="869218"/>
                  </a:lnTo>
                  <a:lnTo>
                    <a:pt x="3079706" y="909290"/>
                  </a:lnTo>
                  <a:lnTo>
                    <a:pt x="3098960" y="949991"/>
                  </a:lnTo>
                  <a:lnTo>
                    <a:pt x="3117109" y="991302"/>
                  </a:lnTo>
                  <a:lnTo>
                    <a:pt x="3134136" y="1033204"/>
                  </a:lnTo>
                  <a:lnTo>
                    <a:pt x="3150019" y="1075678"/>
                  </a:lnTo>
                  <a:lnTo>
                    <a:pt x="3164742" y="1118705"/>
                  </a:lnTo>
                  <a:lnTo>
                    <a:pt x="3178284" y="1162267"/>
                  </a:lnTo>
                  <a:lnTo>
                    <a:pt x="3190626" y="1206343"/>
                  </a:lnTo>
                  <a:lnTo>
                    <a:pt x="3201750" y="1250915"/>
                  </a:lnTo>
                  <a:lnTo>
                    <a:pt x="3211637" y="1295964"/>
                  </a:lnTo>
                  <a:lnTo>
                    <a:pt x="3220267" y="1341470"/>
                  </a:lnTo>
                  <a:lnTo>
                    <a:pt x="3227621" y="1387416"/>
                  </a:lnTo>
                  <a:lnTo>
                    <a:pt x="3233681" y="1433781"/>
                  </a:lnTo>
                  <a:lnTo>
                    <a:pt x="3238428" y="1480547"/>
                  </a:lnTo>
                  <a:lnTo>
                    <a:pt x="3241842" y="1527695"/>
                  </a:lnTo>
                  <a:lnTo>
                    <a:pt x="3243904" y="1575205"/>
                  </a:lnTo>
                  <a:lnTo>
                    <a:pt x="3244596" y="1623060"/>
                  </a:lnTo>
                  <a:lnTo>
                    <a:pt x="3243904" y="1670914"/>
                  </a:lnTo>
                  <a:lnTo>
                    <a:pt x="3241842" y="1718424"/>
                  </a:lnTo>
                  <a:lnTo>
                    <a:pt x="3238428" y="1765572"/>
                  </a:lnTo>
                  <a:lnTo>
                    <a:pt x="3233681" y="1812338"/>
                  </a:lnTo>
                  <a:lnTo>
                    <a:pt x="3227621" y="1858703"/>
                  </a:lnTo>
                  <a:lnTo>
                    <a:pt x="3220267" y="1904649"/>
                  </a:lnTo>
                  <a:lnTo>
                    <a:pt x="3211637" y="1950155"/>
                  </a:lnTo>
                  <a:lnTo>
                    <a:pt x="3201750" y="1995204"/>
                  </a:lnTo>
                  <a:lnTo>
                    <a:pt x="3190626" y="2039776"/>
                  </a:lnTo>
                  <a:lnTo>
                    <a:pt x="3178284" y="2083852"/>
                  </a:lnTo>
                  <a:lnTo>
                    <a:pt x="3164742" y="2127414"/>
                  </a:lnTo>
                  <a:lnTo>
                    <a:pt x="3150019" y="2170441"/>
                  </a:lnTo>
                  <a:lnTo>
                    <a:pt x="3134136" y="2212915"/>
                  </a:lnTo>
                  <a:lnTo>
                    <a:pt x="3117109" y="2254817"/>
                  </a:lnTo>
                  <a:lnTo>
                    <a:pt x="3098960" y="2296128"/>
                  </a:lnTo>
                  <a:lnTo>
                    <a:pt x="3079706" y="2336829"/>
                  </a:lnTo>
                  <a:lnTo>
                    <a:pt x="3059367" y="2376901"/>
                  </a:lnTo>
                  <a:lnTo>
                    <a:pt x="3037961" y="2416325"/>
                  </a:lnTo>
                  <a:lnTo>
                    <a:pt x="3015508" y="2455081"/>
                  </a:lnTo>
                  <a:lnTo>
                    <a:pt x="2992027" y="2493152"/>
                  </a:lnTo>
                  <a:lnTo>
                    <a:pt x="2967536" y="2530517"/>
                  </a:lnTo>
                  <a:lnTo>
                    <a:pt x="2942056" y="2567157"/>
                  </a:lnTo>
                  <a:lnTo>
                    <a:pt x="2915604" y="2603055"/>
                  </a:lnTo>
                  <a:lnTo>
                    <a:pt x="2888199" y="2638190"/>
                  </a:lnTo>
                  <a:lnTo>
                    <a:pt x="2859862" y="2672544"/>
                  </a:lnTo>
                  <a:lnTo>
                    <a:pt x="2830610" y="2706097"/>
                  </a:lnTo>
                  <a:lnTo>
                    <a:pt x="2800464" y="2738831"/>
                  </a:lnTo>
                  <a:lnTo>
                    <a:pt x="2769441" y="2770727"/>
                  </a:lnTo>
                  <a:lnTo>
                    <a:pt x="2737561" y="2801765"/>
                  </a:lnTo>
                  <a:lnTo>
                    <a:pt x="2704843" y="2831926"/>
                  </a:lnTo>
                  <a:lnTo>
                    <a:pt x="2671306" y="2861192"/>
                  </a:lnTo>
                  <a:lnTo>
                    <a:pt x="2636968" y="2889543"/>
                  </a:lnTo>
                  <a:lnTo>
                    <a:pt x="2601850" y="2916961"/>
                  </a:lnTo>
                  <a:lnTo>
                    <a:pt x="2565970" y="2943426"/>
                  </a:lnTo>
                  <a:lnTo>
                    <a:pt x="2529346" y="2968920"/>
                  </a:lnTo>
                  <a:lnTo>
                    <a:pt x="2491999" y="2993422"/>
                  </a:lnTo>
                  <a:lnTo>
                    <a:pt x="2453946" y="3016915"/>
                  </a:lnTo>
                  <a:lnTo>
                    <a:pt x="2415208" y="3039379"/>
                  </a:lnTo>
                  <a:lnTo>
                    <a:pt x="2375803" y="3060796"/>
                  </a:lnTo>
                  <a:lnTo>
                    <a:pt x="2335749" y="3081145"/>
                  </a:lnTo>
                  <a:lnTo>
                    <a:pt x="2295067" y="3100409"/>
                  </a:lnTo>
                  <a:lnTo>
                    <a:pt x="2253775" y="3118568"/>
                  </a:lnTo>
                  <a:lnTo>
                    <a:pt x="2211892" y="3135603"/>
                  </a:lnTo>
                  <a:lnTo>
                    <a:pt x="2169438" y="3151495"/>
                  </a:lnTo>
                  <a:lnTo>
                    <a:pt x="2126430" y="3166225"/>
                  </a:lnTo>
                  <a:lnTo>
                    <a:pt x="2082888" y="3179773"/>
                  </a:lnTo>
                  <a:lnTo>
                    <a:pt x="2038832" y="3192122"/>
                  </a:lnTo>
                  <a:lnTo>
                    <a:pt x="1994280" y="3203252"/>
                  </a:lnTo>
                  <a:lnTo>
                    <a:pt x="1949251" y="3213144"/>
                  </a:lnTo>
                  <a:lnTo>
                    <a:pt x="1903765" y="3221778"/>
                  </a:lnTo>
                  <a:lnTo>
                    <a:pt x="1857839" y="3229136"/>
                  </a:lnTo>
                  <a:lnTo>
                    <a:pt x="1811494" y="3235200"/>
                  </a:lnTo>
                  <a:lnTo>
                    <a:pt x="1764749" y="3239949"/>
                  </a:lnTo>
                  <a:lnTo>
                    <a:pt x="1717621" y="3243364"/>
                  </a:lnTo>
                  <a:lnTo>
                    <a:pt x="1670131" y="3245427"/>
                  </a:lnTo>
                  <a:lnTo>
                    <a:pt x="1622298" y="3246120"/>
                  </a:lnTo>
                  <a:lnTo>
                    <a:pt x="1574464" y="3245427"/>
                  </a:lnTo>
                  <a:lnTo>
                    <a:pt x="1526974" y="3243364"/>
                  </a:lnTo>
                  <a:lnTo>
                    <a:pt x="1479846" y="3239949"/>
                  </a:lnTo>
                  <a:lnTo>
                    <a:pt x="1433101" y="3235200"/>
                  </a:lnTo>
                  <a:lnTo>
                    <a:pt x="1386756" y="3229136"/>
                  </a:lnTo>
                  <a:lnTo>
                    <a:pt x="1340830" y="3221778"/>
                  </a:lnTo>
                  <a:lnTo>
                    <a:pt x="1295344" y="3213144"/>
                  </a:lnTo>
                  <a:lnTo>
                    <a:pt x="1250315" y="3203252"/>
                  </a:lnTo>
                  <a:lnTo>
                    <a:pt x="1205763" y="3192122"/>
                  </a:lnTo>
                  <a:lnTo>
                    <a:pt x="1161707" y="3179773"/>
                  </a:lnTo>
                  <a:lnTo>
                    <a:pt x="1118165" y="3166225"/>
                  </a:lnTo>
                  <a:lnTo>
                    <a:pt x="1075157" y="3151495"/>
                  </a:lnTo>
                  <a:lnTo>
                    <a:pt x="1032703" y="3135603"/>
                  </a:lnTo>
                  <a:lnTo>
                    <a:pt x="990820" y="3118568"/>
                  </a:lnTo>
                  <a:lnTo>
                    <a:pt x="949528" y="3100409"/>
                  </a:lnTo>
                  <a:lnTo>
                    <a:pt x="908846" y="3081145"/>
                  </a:lnTo>
                  <a:lnTo>
                    <a:pt x="868792" y="3060796"/>
                  </a:lnTo>
                  <a:lnTo>
                    <a:pt x="829387" y="3039379"/>
                  </a:lnTo>
                  <a:lnTo>
                    <a:pt x="790649" y="3016915"/>
                  </a:lnTo>
                  <a:lnTo>
                    <a:pt x="752596" y="2993422"/>
                  </a:lnTo>
                  <a:lnTo>
                    <a:pt x="715249" y="2968920"/>
                  </a:lnTo>
                  <a:lnTo>
                    <a:pt x="678625" y="2943426"/>
                  </a:lnTo>
                  <a:lnTo>
                    <a:pt x="642745" y="2916961"/>
                  </a:lnTo>
                  <a:lnTo>
                    <a:pt x="607627" y="2889543"/>
                  </a:lnTo>
                  <a:lnTo>
                    <a:pt x="573289" y="2861192"/>
                  </a:lnTo>
                  <a:lnTo>
                    <a:pt x="539752" y="2831926"/>
                  </a:lnTo>
                  <a:lnTo>
                    <a:pt x="507034" y="2801765"/>
                  </a:lnTo>
                  <a:lnTo>
                    <a:pt x="475154" y="2770727"/>
                  </a:lnTo>
                  <a:lnTo>
                    <a:pt x="444131" y="2738831"/>
                  </a:lnTo>
                  <a:lnTo>
                    <a:pt x="413985" y="2706097"/>
                  </a:lnTo>
                  <a:lnTo>
                    <a:pt x="384733" y="2672544"/>
                  </a:lnTo>
                  <a:lnTo>
                    <a:pt x="356396" y="2638190"/>
                  </a:lnTo>
                  <a:lnTo>
                    <a:pt x="328991" y="2603055"/>
                  </a:lnTo>
                  <a:lnTo>
                    <a:pt x="302539" y="2567157"/>
                  </a:lnTo>
                  <a:lnTo>
                    <a:pt x="277059" y="2530517"/>
                  </a:lnTo>
                  <a:lnTo>
                    <a:pt x="252568" y="2493152"/>
                  </a:lnTo>
                  <a:lnTo>
                    <a:pt x="229087" y="2455081"/>
                  </a:lnTo>
                  <a:lnTo>
                    <a:pt x="206634" y="2416325"/>
                  </a:lnTo>
                  <a:lnTo>
                    <a:pt x="185228" y="2376901"/>
                  </a:lnTo>
                  <a:lnTo>
                    <a:pt x="164889" y="2336829"/>
                  </a:lnTo>
                  <a:lnTo>
                    <a:pt x="145635" y="2296128"/>
                  </a:lnTo>
                  <a:lnTo>
                    <a:pt x="127486" y="2254817"/>
                  </a:lnTo>
                  <a:lnTo>
                    <a:pt x="110459" y="2212915"/>
                  </a:lnTo>
                  <a:lnTo>
                    <a:pt x="94576" y="2170441"/>
                  </a:lnTo>
                  <a:lnTo>
                    <a:pt x="79853" y="2127414"/>
                  </a:lnTo>
                  <a:lnTo>
                    <a:pt x="66311" y="2083852"/>
                  </a:lnTo>
                  <a:lnTo>
                    <a:pt x="53969" y="2039776"/>
                  </a:lnTo>
                  <a:lnTo>
                    <a:pt x="42845" y="1995204"/>
                  </a:lnTo>
                  <a:lnTo>
                    <a:pt x="32958" y="1950155"/>
                  </a:lnTo>
                  <a:lnTo>
                    <a:pt x="24328" y="1904649"/>
                  </a:lnTo>
                  <a:lnTo>
                    <a:pt x="16974" y="1858703"/>
                  </a:lnTo>
                  <a:lnTo>
                    <a:pt x="10914" y="1812338"/>
                  </a:lnTo>
                  <a:lnTo>
                    <a:pt x="6167" y="1765572"/>
                  </a:lnTo>
                  <a:lnTo>
                    <a:pt x="2753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  <a:path w="3244850" h="3246120">
                  <a:moveTo>
                    <a:pt x="301751" y="1623821"/>
                  </a:moveTo>
                  <a:lnTo>
                    <a:pt x="302622" y="1575407"/>
                  </a:lnTo>
                  <a:lnTo>
                    <a:pt x="305215" y="1527432"/>
                  </a:lnTo>
                  <a:lnTo>
                    <a:pt x="309500" y="1479926"/>
                  </a:lnTo>
                  <a:lnTo>
                    <a:pt x="315447" y="1432919"/>
                  </a:lnTo>
                  <a:lnTo>
                    <a:pt x="323026" y="1386440"/>
                  </a:lnTo>
                  <a:lnTo>
                    <a:pt x="332208" y="1340520"/>
                  </a:lnTo>
                  <a:lnTo>
                    <a:pt x="342962" y="1295189"/>
                  </a:lnTo>
                  <a:lnTo>
                    <a:pt x="355259" y="1250475"/>
                  </a:lnTo>
                  <a:lnTo>
                    <a:pt x="369070" y="1206410"/>
                  </a:lnTo>
                  <a:lnTo>
                    <a:pt x="384363" y="1163023"/>
                  </a:lnTo>
                  <a:lnTo>
                    <a:pt x="401110" y="1120343"/>
                  </a:lnTo>
                  <a:lnTo>
                    <a:pt x="419281" y="1078401"/>
                  </a:lnTo>
                  <a:lnTo>
                    <a:pt x="438845" y="1037226"/>
                  </a:lnTo>
                  <a:lnTo>
                    <a:pt x="459773" y="996848"/>
                  </a:lnTo>
                  <a:lnTo>
                    <a:pt x="482035" y="957297"/>
                  </a:lnTo>
                  <a:lnTo>
                    <a:pt x="505601" y="918603"/>
                  </a:lnTo>
                  <a:lnTo>
                    <a:pt x="530442" y="880796"/>
                  </a:lnTo>
                  <a:lnTo>
                    <a:pt x="556528" y="843905"/>
                  </a:lnTo>
                  <a:lnTo>
                    <a:pt x="583828" y="807961"/>
                  </a:lnTo>
                  <a:lnTo>
                    <a:pt x="612313" y="772993"/>
                  </a:lnTo>
                  <a:lnTo>
                    <a:pt x="641953" y="739030"/>
                  </a:lnTo>
                  <a:lnTo>
                    <a:pt x="672719" y="706104"/>
                  </a:lnTo>
                  <a:lnTo>
                    <a:pt x="704580" y="674243"/>
                  </a:lnTo>
                  <a:lnTo>
                    <a:pt x="737506" y="643477"/>
                  </a:lnTo>
                  <a:lnTo>
                    <a:pt x="771469" y="613837"/>
                  </a:lnTo>
                  <a:lnTo>
                    <a:pt x="806437" y="585352"/>
                  </a:lnTo>
                  <a:lnTo>
                    <a:pt x="842381" y="558052"/>
                  </a:lnTo>
                  <a:lnTo>
                    <a:pt x="879272" y="531966"/>
                  </a:lnTo>
                  <a:lnTo>
                    <a:pt x="917079" y="507125"/>
                  </a:lnTo>
                  <a:lnTo>
                    <a:pt x="955773" y="483559"/>
                  </a:lnTo>
                  <a:lnTo>
                    <a:pt x="995324" y="461297"/>
                  </a:lnTo>
                  <a:lnTo>
                    <a:pt x="1035702" y="440369"/>
                  </a:lnTo>
                  <a:lnTo>
                    <a:pt x="1076877" y="420805"/>
                  </a:lnTo>
                  <a:lnTo>
                    <a:pt x="1118819" y="402634"/>
                  </a:lnTo>
                  <a:lnTo>
                    <a:pt x="1161499" y="385887"/>
                  </a:lnTo>
                  <a:lnTo>
                    <a:pt x="1204886" y="370594"/>
                  </a:lnTo>
                  <a:lnTo>
                    <a:pt x="1248951" y="356783"/>
                  </a:lnTo>
                  <a:lnTo>
                    <a:pt x="1293665" y="344486"/>
                  </a:lnTo>
                  <a:lnTo>
                    <a:pt x="1338996" y="333732"/>
                  </a:lnTo>
                  <a:lnTo>
                    <a:pt x="1384916" y="324550"/>
                  </a:lnTo>
                  <a:lnTo>
                    <a:pt x="1431395" y="316971"/>
                  </a:lnTo>
                  <a:lnTo>
                    <a:pt x="1478402" y="311024"/>
                  </a:lnTo>
                  <a:lnTo>
                    <a:pt x="1525908" y="306739"/>
                  </a:lnTo>
                  <a:lnTo>
                    <a:pt x="1573883" y="304146"/>
                  </a:lnTo>
                  <a:lnTo>
                    <a:pt x="1622298" y="303275"/>
                  </a:lnTo>
                  <a:lnTo>
                    <a:pt x="1670712" y="304146"/>
                  </a:lnTo>
                  <a:lnTo>
                    <a:pt x="1718687" y="306739"/>
                  </a:lnTo>
                  <a:lnTo>
                    <a:pt x="1766193" y="311024"/>
                  </a:lnTo>
                  <a:lnTo>
                    <a:pt x="1813200" y="316971"/>
                  </a:lnTo>
                  <a:lnTo>
                    <a:pt x="1859679" y="324550"/>
                  </a:lnTo>
                  <a:lnTo>
                    <a:pt x="1905599" y="333732"/>
                  </a:lnTo>
                  <a:lnTo>
                    <a:pt x="1950930" y="344486"/>
                  </a:lnTo>
                  <a:lnTo>
                    <a:pt x="1995644" y="356783"/>
                  </a:lnTo>
                  <a:lnTo>
                    <a:pt x="2039709" y="370594"/>
                  </a:lnTo>
                  <a:lnTo>
                    <a:pt x="2083096" y="385887"/>
                  </a:lnTo>
                  <a:lnTo>
                    <a:pt x="2125776" y="402634"/>
                  </a:lnTo>
                  <a:lnTo>
                    <a:pt x="2167718" y="420805"/>
                  </a:lnTo>
                  <a:lnTo>
                    <a:pt x="2208893" y="440369"/>
                  </a:lnTo>
                  <a:lnTo>
                    <a:pt x="2249271" y="461297"/>
                  </a:lnTo>
                  <a:lnTo>
                    <a:pt x="2288822" y="483559"/>
                  </a:lnTo>
                  <a:lnTo>
                    <a:pt x="2327516" y="507125"/>
                  </a:lnTo>
                  <a:lnTo>
                    <a:pt x="2365323" y="531966"/>
                  </a:lnTo>
                  <a:lnTo>
                    <a:pt x="2402214" y="558052"/>
                  </a:lnTo>
                  <a:lnTo>
                    <a:pt x="2438158" y="585352"/>
                  </a:lnTo>
                  <a:lnTo>
                    <a:pt x="2473126" y="613837"/>
                  </a:lnTo>
                  <a:lnTo>
                    <a:pt x="2507089" y="643477"/>
                  </a:lnTo>
                  <a:lnTo>
                    <a:pt x="2540015" y="674243"/>
                  </a:lnTo>
                  <a:lnTo>
                    <a:pt x="2571876" y="706104"/>
                  </a:lnTo>
                  <a:lnTo>
                    <a:pt x="2602642" y="739030"/>
                  </a:lnTo>
                  <a:lnTo>
                    <a:pt x="2632282" y="772993"/>
                  </a:lnTo>
                  <a:lnTo>
                    <a:pt x="2660767" y="807961"/>
                  </a:lnTo>
                  <a:lnTo>
                    <a:pt x="2688067" y="843905"/>
                  </a:lnTo>
                  <a:lnTo>
                    <a:pt x="2714153" y="880796"/>
                  </a:lnTo>
                  <a:lnTo>
                    <a:pt x="2738994" y="918603"/>
                  </a:lnTo>
                  <a:lnTo>
                    <a:pt x="2762560" y="957297"/>
                  </a:lnTo>
                  <a:lnTo>
                    <a:pt x="2784822" y="996848"/>
                  </a:lnTo>
                  <a:lnTo>
                    <a:pt x="2805750" y="1037226"/>
                  </a:lnTo>
                  <a:lnTo>
                    <a:pt x="2825314" y="1078401"/>
                  </a:lnTo>
                  <a:lnTo>
                    <a:pt x="2843485" y="1120343"/>
                  </a:lnTo>
                  <a:lnTo>
                    <a:pt x="2860232" y="1163023"/>
                  </a:lnTo>
                  <a:lnTo>
                    <a:pt x="2875525" y="1206410"/>
                  </a:lnTo>
                  <a:lnTo>
                    <a:pt x="2889336" y="1250475"/>
                  </a:lnTo>
                  <a:lnTo>
                    <a:pt x="2901633" y="1295189"/>
                  </a:lnTo>
                  <a:lnTo>
                    <a:pt x="2912387" y="1340520"/>
                  </a:lnTo>
                  <a:lnTo>
                    <a:pt x="2921569" y="1386440"/>
                  </a:lnTo>
                  <a:lnTo>
                    <a:pt x="2929148" y="1432919"/>
                  </a:lnTo>
                  <a:lnTo>
                    <a:pt x="2935095" y="1479926"/>
                  </a:lnTo>
                  <a:lnTo>
                    <a:pt x="2939380" y="1527432"/>
                  </a:lnTo>
                  <a:lnTo>
                    <a:pt x="2941973" y="1575407"/>
                  </a:lnTo>
                  <a:lnTo>
                    <a:pt x="2942844" y="1623821"/>
                  </a:lnTo>
                  <a:lnTo>
                    <a:pt x="2941973" y="1672236"/>
                  </a:lnTo>
                  <a:lnTo>
                    <a:pt x="2939380" y="1720211"/>
                  </a:lnTo>
                  <a:lnTo>
                    <a:pt x="2935095" y="1767717"/>
                  </a:lnTo>
                  <a:lnTo>
                    <a:pt x="2929148" y="1814724"/>
                  </a:lnTo>
                  <a:lnTo>
                    <a:pt x="2921569" y="1861203"/>
                  </a:lnTo>
                  <a:lnTo>
                    <a:pt x="2912387" y="1907123"/>
                  </a:lnTo>
                  <a:lnTo>
                    <a:pt x="2901633" y="1952454"/>
                  </a:lnTo>
                  <a:lnTo>
                    <a:pt x="2889336" y="1997168"/>
                  </a:lnTo>
                  <a:lnTo>
                    <a:pt x="2875525" y="2041233"/>
                  </a:lnTo>
                  <a:lnTo>
                    <a:pt x="2860232" y="2084620"/>
                  </a:lnTo>
                  <a:lnTo>
                    <a:pt x="2843485" y="2127300"/>
                  </a:lnTo>
                  <a:lnTo>
                    <a:pt x="2825314" y="2169242"/>
                  </a:lnTo>
                  <a:lnTo>
                    <a:pt x="2805750" y="2210417"/>
                  </a:lnTo>
                  <a:lnTo>
                    <a:pt x="2784822" y="2250795"/>
                  </a:lnTo>
                  <a:lnTo>
                    <a:pt x="2762560" y="2290346"/>
                  </a:lnTo>
                  <a:lnTo>
                    <a:pt x="2738994" y="2329040"/>
                  </a:lnTo>
                  <a:lnTo>
                    <a:pt x="2714153" y="2366847"/>
                  </a:lnTo>
                  <a:lnTo>
                    <a:pt x="2688067" y="2403738"/>
                  </a:lnTo>
                  <a:lnTo>
                    <a:pt x="2660767" y="2439682"/>
                  </a:lnTo>
                  <a:lnTo>
                    <a:pt x="2632282" y="2474650"/>
                  </a:lnTo>
                  <a:lnTo>
                    <a:pt x="2602642" y="2508613"/>
                  </a:lnTo>
                  <a:lnTo>
                    <a:pt x="2571876" y="2541539"/>
                  </a:lnTo>
                  <a:lnTo>
                    <a:pt x="2540015" y="2573400"/>
                  </a:lnTo>
                  <a:lnTo>
                    <a:pt x="2507089" y="2604166"/>
                  </a:lnTo>
                  <a:lnTo>
                    <a:pt x="2473126" y="2633806"/>
                  </a:lnTo>
                  <a:lnTo>
                    <a:pt x="2438158" y="2662291"/>
                  </a:lnTo>
                  <a:lnTo>
                    <a:pt x="2402214" y="2689591"/>
                  </a:lnTo>
                  <a:lnTo>
                    <a:pt x="2365323" y="2715677"/>
                  </a:lnTo>
                  <a:lnTo>
                    <a:pt x="2327516" y="2740518"/>
                  </a:lnTo>
                  <a:lnTo>
                    <a:pt x="2288822" y="2764084"/>
                  </a:lnTo>
                  <a:lnTo>
                    <a:pt x="2249271" y="2786346"/>
                  </a:lnTo>
                  <a:lnTo>
                    <a:pt x="2208893" y="2807274"/>
                  </a:lnTo>
                  <a:lnTo>
                    <a:pt x="2167718" y="2826838"/>
                  </a:lnTo>
                  <a:lnTo>
                    <a:pt x="2125776" y="2845009"/>
                  </a:lnTo>
                  <a:lnTo>
                    <a:pt x="2083096" y="2861756"/>
                  </a:lnTo>
                  <a:lnTo>
                    <a:pt x="2039709" y="2877049"/>
                  </a:lnTo>
                  <a:lnTo>
                    <a:pt x="1995644" y="2890860"/>
                  </a:lnTo>
                  <a:lnTo>
                    <a:pt x="1950930" y="2903157"/>
                  </a:lnTo>
                  <a:lnTo>
                    <a:pt x="1905599" y="2913911"/>
                  </a:lnTo>
                  <a:lnTo>
                    <a:pt x="1859679" y="2923093"/>
                  </a:lnTo>
                  <a:lnTo>
                    <a:pt x="1813200" y="2930672"/>
                  </a:lnTo>
                  <a:lnTo>
                    <a:pt x="1766193" y="2936619"/>
                  </a:lnTo>
                  <a:lnTo>
                    <a:pt x="1718687" y="2940904"/>
                  </a:lnTo>
                  <a:lnTo>
                    <a:pt x="1670712" y="2943497"/>
                  </a:lnTo>
                  <a:lnTo>
                    <a:pt x="1622298" y="2944368"/>
                  </a:lnTo>
                  <a:lnTo>
                    <a:pt x="1573883" y="2943497"/>
                  </a:lnTo>
                  <a:lnTo>
                    <a:pt x="1525908" y="2940904"/>
                  </a:lnTo>
                  <a:lnTo>
                    <a:pt x="1478402" y="2936619"/>
                  </a:lnTo>
                  <a:lnTo>
                    <a:pt x="1431395" y="2930672"/>
                  </a:lnTo>
                  <a:lnTo>
                    <a:pt x="1384916" y="2923093"/>
                  </a:lnTo>
                  <a:lnTo>
                    <a:pt x="1338996" y="2913911"/>
                  </a:lnTo>
                  <a:lnTo>
                    <a:pt x="1293665" y="2903157"/>
                  </a:lnTo>
                  <a:lnTo>
                    <a:pt x="1248951" y="2890860"/>
                  </a:lnTo>
                  <a:lnTo>
                    <a:pt x="1204886" y="2877049"/>
                  </a:lnTo>
                  <a:lnTo>
                    <a:pt x="1161499" y="2861756"/>
                  </a:lnTo>
                  <a:lnTo>
                    <a:pt x="1118819" y="2845009"/>
                  </a:lnTo>
                  <a:lnTo>
                    <a:pt x="1076877" y="2826838"/>
                  </a:lnTo>
                  <a:lnTo>
                    <a:pt x="1035702" y="2807274"/>
                  </a:lnTo>
                  <a:lnTo>
                    <a:pt x="995324" y="2786346"/>
                  </a:lnTo>
                  <a:lnTo>
                    <a:pt x="955773" y="2764084"/>
                  </a:lnTo>
                  <a:lnTo>
                    <a:pt x="917079" y="2740518"/>
                  </a:lnTo>
                  <a:lnTo>
                    <a:pt x="879272" y="2715677"/>
                  </a:lnTo>
                  <a:lnTo>
                    <a:pt x="842381" y="2689591"/>
                  </a:lnTo>
                  <a:lnTo>
                    <a:pt x="806437" y="2662291"/>
                  </a:lnTo>
                  <a:lnTo>
                    <a:pt x="771469" y="2633806"/>
                  </a:lnTo>
                  <a:lnTo>
                    <a:pt x="737506" y="2604166"/>
                  </a:lnTo>
                  <a:lnTo>
                    <a:pt x="704580" y="2573400"/>
                  </a:lnTo>
                  <a:lnTo>
                    <a:pt x="672719" y="2541539"/>
                  </a:lnTo>
                  <a:lnTo>
                    <a:pt x="641953" y="2508613"/>
                  </a:lnTo>
                  <a:lnTo>
                    <a:pt x="612313" y="2474650"/>
                  </a:lnTo>
                  <a:lnTo>
                    <a:pt x="583828" y="2439682"/>
                  </a:lnTo>
                  <a:lnTo>
                    <a:pt x="556528" y="2403738"/>
                  </a:lnTo>
                  <a:lnTo>
                    <a:pt x="530442" y="2366847"/>
                  </a:lnTo>
                  <a:lnTo>
                    <a:pt x="505601" y="2329040"/>
                  </a:lnTo>
                  <a:lnTo>
                    <a:pt x="482035" y="2290346"/>
                  </a:lnTo>
                  <a:lnTo>
                    <a:pt x="459773" y="2250795"/>
                  </a:lnTo>
                  <a:lnTo>
                    <a:pt x="438845" y="2210417"/>
                  </a:lnTo>
                  <a:lnTo>
                    <a:pt x="419281" y="2169242"/>
                  </a:lnTo>
                  <a:lnTo>
                    <a:pt x="401110" y="2127300"/>
                  </a:lnTo>
                  <a:lnTo>
                    <a:pt x="384363" y="2084620"/>
                  </a:lnTo>
                  <a:lnTo>
                    <a:pt x="369070" y="2041233"/>
                  </a:lnTo>
                  <a:lnTo>
                    <a:pt x="355259" y="1997168"/>
                  </a:lnTo>
                  <a:lnTo>
                    <a:pt x="342962" y="1952454"/>
                  </a:lnTo>
                  <a:lnTo>
                    <a:pt x="332208" y="1907123"/>
                  </a:lnTo>
                  <a:lnTo>
                    <a:pt x="323026" y="1861203"/>
                  </a:lnTo>
                  <a:lnTo>
                    <a:pt x="315447" y="1814724"/>
                  </a:lnTo>
                  <a:lnTo>
                    <a:pt x="309500" y="1767717"/>
                  </a:lnTo>
                  <a:lnTo>
                    <a:pt x="305215" y="1720211"/>
                  </a:lnTo>
                  <a:lnTo>
                    <a:pt x="302622" y="1672236"/>
                  </a:lnTo>
                  <a:lnTo>
                    <a:pt x="301751" y="1623821"/>
                  </a:lnTo>
                  <a:close/>
                </a:path>
                <a:path w="3244850" h="3246120">
                  <a:moveTo>
                    <a:pt x="681227" y="1623821"/>
                  </a:moveTo>
                  <a:lnTo>
                    <a:pt x="682452" y="1575399"/>
                  </a:lnTo>
                  <a:lnTo>
                    <a:pt x="686087" y="1527612"/>
                  </a:lnTo>
                  <a:lnTo>
                    <a:pt x="692072" y="1480518"/>
                  </a:lnTo>
                  <a:lnTo>
                    <a:pt x="700349" y="1434179"/>
                  </a:lnTo>
                  <a:lnTo>
                    <a:pt x="710858" y="1388652"/>
                  </a:lnTo>
                  <a:lnTo>
                    <a:pt x="723541" y="1343996"/>
                  </a:lnTo>
                  <a:lnTo>
                    <a:pt x="738338" y="1300272"/>
                  </a:lnTo>
                  <a:lnTo>
                    <a:pt x="755189" y="1257538"/>
                  </a:lnTo>
                  <a:lnTo>
                    <a:pt x="774037" y="1215853"/>
                  </a:lnTo>
                  <a:lnTo>
                    <a:pt x="794821" y="1175276"/>
                  </a:lnTo>
                  <a:lnTo>
                    <a:pt x="817482" y="1135867"/>
                  </a:lnTo>
                  <a:lnTo>
                    <a:pt x="841962" y="1097684"/>
                  </a:lnTo>
                  <a:lnTo>
                    <a:pt x="868201" y="1060788"/>
                  </a:lnTo>
                  <a:lnTo>
                    <a:pt x="896140" y="1025236"/>
                  </a:lnTo>
                  <a:lnTo>
                    <a:pt x="925720" y="991089"/>
                  </a:lnTo>
                  <a:lnTo>
                    <a:pt x="956881" y="958405"/>
                  </a:lnTo>
                  <a:lnTo>
                    <a:pt x="989565" y="927244"/>
                  </a:lnTo>
                  <a:lnTo>
                    <a:pt x="1023712" y="897664"/>
                  </a:lnTo>
                  <a:lnTo>
                    <a:pt x="1059264" y="869725"/>
                  </a:lnTo>
                  <a:lnTo>
                    <a:pt x="1096160" y="843486"/>
                  </a:lnTo>
                  <a:lnTo>
                    <a:pt x="1134343" y="819006"/>
                  </a:lnTo>
                  <a:lnTo>
                    <a:pt x="1173752" y="796345"/>
                  </a:lnTo>
                  <a:lnTo>
                    <a:pt x="1214329" y="775561"/>
                  </a:lnTo>
                  <a:lnTo>
                    <a:pt x="1256014" y="756713"/>
                  </a:lnTo>
                  <a:lnTo>
                    <a:pt x="1298748" y="739862"/>
                  </a:lnTo>
                  <a:lnTo>
                    <a:pt x="1342472" y="725065"/>
                  </a:lnTo>
                  <a:lnTo>
                    <a:pt x="1387128" y="712382"/>
                  </a:lnTo>
                  <a:lnTo>
                    <a:pt x="1432655" y="701873"/>
                  </a:lnTo>
                  <a:lnTo>
                    <a:pt x="1478994" y="693596"/>
                  </a:lnTo>
                  <a:lnTo>
                    <a:pt x="1526088" y="687611"/>
                  </a:lnTo>
                  <a:lnTo>
                    <a:pt x="1573875" y="683976"/>
                  </a:lnTo>
                  <a:lnTo>
                    <a:pt x="1622298" y="682751"/>
                  </a:lnTo>
                  <a:lnTo>
                    <a:pt x="1670720" y="683976"/>
                  </a:lnTo>
                  <a:lnTo>
                    <a:pt x="1718507" y="687611"/>
                  </a:lnTo>
                  <a:lnTo>
                    <a:pt x="1765601" y="693596"/>
                  </a:lnTo>
                  <a:lnTo>
                    <a:pt x="1811940" y="701873"/>
                  </a:lnTo>
                  <a:lnTo>
                    <a:pt x="1857467" y="712382"/>
                  </a:lnTo>
                  <a:lnTo>
                    <a:pt x="1902123" y="725065"/>
                  </a:lnTo>
                  <a:lnTo>
                    <a:pt x="1945847" y="739862"/>
                  </a:lnTo>
                  <a:lnTo>
                    <a:pt x="1988581" y="756713"/>
                  </a:lnTo>
                  <a:lnTo>
                    <a:pt x="2030266" y="775561"/>
                  </a:lnTo>
                  <a:lnTo>
                    <a:pt x="2070843" y="796345"/>
                  </a:lnTo>
                  <a:lnTo>
                    <a:pt x="2110252" y="819006"/>
                  </a:lnTo>
                  <a:lnTo>
                    <a:pt x="2148435" y="843486"/>
                  </a:lnTo>
                  <a:lnTo>
                    <a:pt x="2185331" y="869725"/>
                  </a:lnTo>
                  <a:lnTo>
                    <a:pt x="2220883" y="897664"/>
                  </a:lnTo>
                  <a:lnTo>
                    <a:pt x="2255030" y="927244"/>
                  </a:lnTo>
                  <a:lnTo>
                    <a:pt x="2287714" y="958405"/>
                  </a:lnTo>
                  <a:lnTo>
                    <a:pt x="2318875" y="991089"/>
                  </a:lnTo>
                  <a:lnTo>
                    <a:pt x="2348455" y="1025236"/>
                  </a:lnTo>
                  <a:lnTo>
                    <a:pt x="2376394" y="1060788"/>
                  </a:lnTo>
                  <a:lnTo>
                    <a:pt x="2402633" y="1097684"/>
                  </a:lnTo>
                  <a:lnTo>
                    <a:pt x="2427113" y="1135867"/>
                  </a:lnTo>
                  <a:lnTo>
                    <a:pt x="2449774" y="1175276"/>
                  </a:lnTo>
                  <a:lnTo>
                    <a:pt x="2470558" y="1215853"/>
                  </a:lnTo>
                  <a:lnTo>
                    <a:pt x="2489406" y="1257538"/>
                  </a:lnTo>
                  <a:lnTo>
                    <a:pt x="2506257" y="1300272"/>
                  </a:lnTo>
                  <a:lnTo>
                    <a:pt x="2521054" y="1343996"/>
                  </a:lnTo>
                  <a:lnTo>
                    <a:pt x="2533737" y="1388652"/>
                  </a:lnTo>
                  <a:lnTo>
                    <a:pt x="2544246" y="1434179"/>
                  </a:lnTo>
                  <a:lnTo>
                    <a:pt x="2552523" y="1480518"/>
                  </a:lnTo>
                  <a:lnTo>
                    <a:pt x="2558508" y="1527612"/>
                  </a:lnTo>
                  <a:lnTo>
                    <a:pt x="2562143" y="1575399"/>
                  </a:lnTo>
                  <a:lnTo>
                    <a:pt x="2563367" y="1623821"/>
                  </a:lnTo>
                  <a:lnTo>
                    <a:pt x="2562143" y="1672244"/>
                  </a:lnTo>
                  <a:lnTo>
                    <a:pt x="2558508" y="1720031"/>
                  </a:lnTo>
                  <a:lnTo>
                    <a:pt x="2552523" y="1767125"/>
                  </a:lnTo>
                  <a:lnTo>
                    <a:pt x="2544246" y="1813464"/>
                  </a:lnTo>
                  <a:lnTo>
                    <a:pt x="2533737" y="1858991"/>
                  </a:lnTo>
                  <a:lnTo>
                    <a:pt x="2521054" y="1903647"/>
                  </a:lnTo>
                  <a:lnTo>
                    <a:pt x="2506257" y="1947371"/>
                  </a:lnTo>
                  <a:lnTo>
                    <a:pt x="2489406" y="1990105"/>
                  </a:lnTo>
                  <a:lnTo>
                    <a:pt x="2470558" y="2031790"/>
                  </a:lnTo>
                  <a:lnTo>
                    <a:pt x="2449774" y="2072367"/>
                  </a:lnTo>
                  <a:lnTo>
                    <a:pt x="2427113" y="2111776"/>
                  </a:lnTo>
                  <a:lnTo>
                    <a:pt x="2402633" y="2149959"/>
                  </a:lnTo>
                  <a:lnTo>
                    <a:pt x="2376394" y="2186855"/>
                  </a:lnTo>
                  <a:lnTo>
                    <a:pt x="2348455" y="2222407"/>
                  </a:lnTo>
                  <a:lnTo>
                    <a:pt x="2318875" y="2256554"/>
                  </a:lnTo>
                  <a:lnTo>
                    <a:pt x="2287714" y="2289238"/>
                  </a:lnTo>
                  <a:lnTo>
                    <a:pt x="2255030" y="2320399"/>
                  </a:lnTo>
                  <a:lnTo>
                    <a:pt x="2220883" y="2349979"/>
                  </a:lnTo>
                  <a:lnTo>
                    <a:pt x="2185331" y="2377918"/>
                  </a:lnTo>
                  <a:lnTo>
                    <a:pt x="2148435" y="2404157"/>
                  </a:lnTo>
                  <a:lnTo>
                    <a:pt x="2110252" y="2428637"/>
                  </a:lnTo>
                  <a:lnTo>
                    <a:pt x="2070843" y="2451298"/>
                  </a:lnTo>
                  <a:lnTo>
                    <a:pt x="2030266" y="2472082"/>
                  </a:lnTo>
                  <a:lnTo>
                    <a:pt x="1988581" y="2490930"/>
                  </a:lnTo>
                  <a:lnTo>
                    <a:pt x="1945847" y="2507781"/>
                  </a:lnTo>
                  <a:lnTo>
                    <a:pt x="1902123" y="2522578"/>
                  </a:lnTo>
                  <a:lnTo>
                    <a:pt x="1857467" y="2535261"/>
                  </a:lnTo>
                  <a:lnTo>
                    <a:pt x="1811940" y="2545770"/>
                  </a:lnTo>
                  <a:lnTo>
                    <a:pt x="1765601" y="2554047"/>
                  </a:lnTo>
                  <a:lnTo>
                    <a:pt x="1718507" y="2560032"/>
                  </a:lnTo>
                  <a:lnTo>
                    <a:pt x="1670720" y="2563667"/>
                  </a:lnTo>
                  <a:lnTo>
                    <a:pt x="1622298" y="2564892"/>
                  </a:lnTo>
                  <a:lnTo>
                    <a:pt x="1573875" y="2563667"/>
                  </a:lnTo>
                  <a:lnTo>
                    <a:pt x="1526088" y="2560032"/>
                  </a:lnTo>
                  <a:lnTo>
                    <a:pt x="1478994" y="2554047"/>
                  </a:lnTo>
                  <a:lnTo>
                    <a:pt x="1432655" y="2545770"/>
                  </a:lnTo>
                  <a:lnTo>
                    <a:pt x="1387128" y="2535261"/>
                  </a:lnTo>
                  <a:lnTo>
                    <a:pt x="1342472" y="2522578"/>
                  </a:lnTo>
                  <a:lnTo>
                    <a:pt x="1298748" y="2507781"/>
                  </a:lnTo>
                  <a:lnTo>
                    <a:pt x="1256014" y="2490930"/>
                  </a:lnTo>
                  <a:lnTo>
                    <a:pt x="1214329" y="2472082"/>
                  </a:lnTo>
                  <a:lnTo>
                    <a:pt x="1173752" y="2451298"/>
                  </a:lnTo>
                  <a:lnTo>
                    <a:pt x="1134343" y="2428637"/>
                  </a:lnTo>
                  <a:lnTo>
                    <a:pt x="1096160" y="2404157"/>
                  </a:lnTo>
                  <a:lnTo>
                    <a:pt x="1059264" y="2377918"/>
                  </a:lnTo>
                  <a:lnTo>
                    <a:pt x="1023712" y="2349979"/>
                  </a:lnTo>
                  <a:lnTo>
                    <a:pt x="989565" y="2320399"/>
                  </a:lnTo>
                  <a:lnTo>
                    <a:pt x="956881" y="2289238"/>
                  </a:lnTo>
                  <a:lnTo>
                    <a:pt x="925720" y="2256554"/>
                  </a:lnTo>
                  <a:lnTo>
                    <a:pt x="896140" y="2222407"/>
                  </a:lnTo>
                  <a:lnTo>
                    <a:pt x="868201" y="2186855"/>
                  </a:lnTo>
                  <a:lnTo>
                    <a:pt x="841962" y="2149959"/>
                  </a:lnTo>
                  <a:lnTo>
                    <a:pt x="817482" y="2111776"/>
                  </a:lnTo>
                  <a:lnTo>
                    <a:pt x="794821" y="2072367"/>
                  </a:lnTo>
                  <a:lnTo>
                    <a:pt x="774037" y="2031790"/>
                  </a:lnTo>
                  <a:lnTo>
                    <a:pt x="755189" y="1990105"/>
                  </a:lnTo>
                  <a:lnTo>
                    <a:pt x="738338" y="1947371"/>
                  </a:lnTo>
                  <a:lnTo>
                    <a:pt x="723541" y="1903647"/>
                  </a:lnTo>
                  <a:lnTo>
                    <a:pt x="710858" y="1858991"/>
                  </a:lnTo>
                  <a:lnTo>
                    <a:pt x="700349" y="1813464"/>
                  </a:lnTo>
                  <a:lnTo>
                    <a:pt x="692072" y="1767125"/>
                  </a:lnTo>
                  <a:lnTo>
                    <a:pt x="686087" y="1720031"/>
                  </a:lnTo>
                  <a:lnTo>
                    <a:pt x="682452" y="1672244"/>
                  </a:lnTo>
                  <a:lnTo>
                    <a:pt x="681227" y="1623821"/>
                  </a:lnTo>
                  <a:close/>
                </a:path>
                <a:path w="3244850" h="3246120">
                  <a:moveTo>
                    <a:pt x="1290827" y="1623821"/>
                  </a:moveTo>
                  <a:lnTo>
                    <a:pt x="1294423" y="1574853"/>
                  </a:lnTo>
                  <a:lnTo>
                    <a:pt x="1304866" y="1528110"/>
                  </a:lnTo>
                  <a:lnTo>
                    <a:pt x="1321645" y="1484108"/>
                  </a:lnTo>
                  <a:lnTo>
                    <a:pt x="1344244" y="1443359"/>
                  </a:lnTo>
                  <a:lnTo>
                    <a:pt x="1372151" y="1406377"/>
                  </a:lnTo>
                  <a:lnTo>
                    <a:pt x="1404853" y="1373675"/>
                  </a:lnTo>
                  <a:lnTo>
                    <a:pt x="1441835" y="1345768"/>
                  </a:lnTo>
                  <a:lnTo>
                    <a:pt x="1482584" y="1323169"/>
                  </a:lnTo>
                  <a:lnTo>
                    <a:pt x="1526586" y="1306390"/>
                  </a:lnTo>
                  <a:lnTo>
                    <a:pt x="1573329" y="1295947"/>
                  </a:lnTo>
                  <a:lnTo>
                    <a:pt x="1622298" y="1292352"/>
                  </a:lnTo>
                  <a:lnTo>
                    <a:pt x="1671266" y="1295947"/>
                  </a:lnTo>
                  <a:lnTo>
                    <a:pt x="1718009" y="1306390"/>
                  </a:lnTo>
                  <a:lnTo>
                    <a:pt x="1762011" y="1323169"/>
                  </a:lnTo>
                  <a:lnTo>
                    <a:pt x="1802760" y="1345768"/>
                  </a:lnTo>
                  <a:lnTo>
                    <a:pt x="1839742" y="1373675"/>
                  </a:lnTo>
                  <a:lnTo>
                    <a:pt x="1872444" y="1406377"/>
                  </a:lnTo>
                  <a:lnTo>
                    <a:pt x="1900351" y="1443359"/>
                  </a:lnTo>
                  <a:lnTo>
                    <a:pt x="1922950" y="1484108"/>
                  </a:lnTo>
                  <a:lnTo>
                    <a:pt x="1939729" y="1528110"/>
                  </a:lnTo>
                  <a:lnTo>
                    <a:pt x="1950172" y="1574853"/>
                  </a:lnTo>
                  <a:lnTo>
                    <a:pt x="1953767" y="1623821"/>
                  </a:lnTo>
                  <a:lnTo>
                    <a:pt x="1950172" y="1672790"/>
                  </a:lnTo>
                  <a:lnTo>
                    <a:pt x="1939729" y="1719533"/>
                  </a:lnTo>
                  <a:lnTo>
                    <a:pt x="1922950" y="1763535"/>
                  </a:lnTo>
                  <a:lnTo>
                    <a:pt x="1900351" y="1804284"/>
                  </a:lnTo>
                  <a:lnTo>
                    <a:pt x="1872444" y="1841266"/>
                  </a:lnTo>
                  <a:lnTo>
                    <a:pt x="1839742" y="1873968"/>
                  </a:lnTo>
                  <a:lnTo>
                    <a:pt x="1802760" y="1901875"/>
                  </a:lnTo>
                  <a:lnTo>
                    <a:pt x="1762011" y="1924474"/>
                  </a:lnTo>
                  <a:lnTo>
                    <a:pt x="1718009" y="1941253"/>
                  </a:lnTo>
                  <a:lnTo>
                    <a:pt x="1671266" y="1951696"/>
                  </a:lnTo>
                  <a:lnTo>
                    <a:pt x="1622298" y="1955292"/>
                  </a:lnTo>
                  <a:lnTo>
                    <a:pt x="1573329" y="1951696"/>
                  </a:lnTo>
                  <a:lnTo>
                    <a:pt x="1526586" y="1941253"/>
                  </a:lnTo>
                  <a:lnTo>
                    <a:pt x="1482584" y="1924474"/>
                  </a:lnTo>
                  <a:lnTo>
                    <a:pt x="1441835" y="1901875"/>
                  </a:lnTo>
                  <a:lnTo>
                    <a:pt x="1404853" y="1873968"/>
                  </a:lnTo>
                  <a:lnTo>
                    <a:pt x="1372151" y="1841266"/>
                  </a:lnTo>
                  <a:lnTo>
                    <a:pt x="1344244" y="1804284"/>
                  </a:lnTo>
                  <a:lnTo>
                    <a:pt x="1321645" y="1763535"/>
                  </a:lnTo>
                  <a:lnTo>
                    <a:pt x="1304866" y="1719533"/>
                  </a:lnTo>
                  <a:lnTo>
                    <a:pt x="1294423" y="1672790"/>
                  </a:lnTo>
                  <a:lnTo>
                    <a:pt x="1290827" y="1623821"/>
                  </a:lnTo>
                  <a:close/>
                </a:path>
                <a:path w="3244850" h="3246120">
                  <a:moveTo>
                    <a:pt x="996696" y="1623821"/>
                  </a:moveTo>
                  <a:lnTo>
                    <a:pt x="998577" y="1574924"/>
                  </a:lnTo>
                  <a:lnTo>
                    <a:pt x="1004130" y="1527057"/>
                  </a:lnTo>
                  <a:lnTo>
                    <a:pt x="1013215" y="1480359"/>
                  </a:lnTo>
                  <a:lnTo>
                    <a:pt x="1025693" y="1434970"/>
                  </a:lnTo>
                  <a:lnTo>
                    <a:pt x="1041425" y="1391028"/>
                  </a:lnTo>
                  <a:lnTo>
                    <a:pt x="1060273" y="1348673"/>
                  </a:lnTo>
                  <a:lnTo>
                    <a:pt x="1082096" y="1308043"/>
                  </a:lnTo>
                  <a:lnTo>
                    <a:pt x="1106757" y="1269278"/>
                  </a:lnTo>
                  <a:lnTo>
                    <a:pt x="1134115" y="1232516"/>
                  </a:lnTo>
                  <a:lnTo>
                    <a:pt x="1164034" y="1197896"/>
                  </a:lnTo>
                  <a:lnTo>
                    <a:pt x="1196372" y="1165558"/>
                  </a:lnTo>
                  <a:lnTo>
                    <a:pt x="1230992" y="1135639"/>
                  </a:lnTo>
                  <a:lnTo>
                    <a:pt x="1267754" y="1108281"/>
                  </a:lnTo>
                  <a:lnTo>
                    <a:pt x="1306519" y="1083620"/>
                  </a:lnTo>
                  <a:lnTo>
                    <a:pt x="1347149" y="1061797"/>
                  </a:lnTo>
                  <a:lnTo>
                    <a:pt x="1389504" y="1042949"/>
                  </a:lnTo>
                  <a:lnTo>
                    <a:pt x="1433446" y="1027217"/>
                  </a:lnTo>
                  <a:lnTo>
                    <a:pt x="1478835" y="1014739"/>
                  </a:lnTo>
                  <a:lnTo>
                    <a:pt x="1525533" y="1005654"/>
                  </a:lnTo>
                  <a:lnTo>
                    <a:pt x="1573400" y="1000101"/>
                  </a:lnTo>
                  <a:lnTo>
                    <a:pt x="1622298" y="998220"/>
                  </a:lnTo>
                  <a:lnTo>
                    <a:pt x="1671195" y="1000101"/>
                  </a:lnTo>
                  <a:lnTo>
                    <a:pt x="1719062" y="1005654"/>
                  </a:lnTo>
                  <a:lnTo>
                    <a:pt x="1765760" y="1014739"/>
                  </a:lnTo>
                  <a:lnTo>
                    <a:pt x="1811149" y="1027217"/>
                  </a:lnTo>
                  <a:lnTo>
                    <a:pt x="1855091" y="1042949"/>
                  </a:lnTo>
                  <a:lnTo>
                    <a:pt x="1897446" y="1061797"/>
                  </a:lnTo>
                  <a:lnTo>
                    <a:pt x="1938076" y="1083620"/>
                  </a:lnTo>
                  <a:lnTo>
                    <a:pt x="1976841" y="1108281"/>
                  </a:lnTo>
                  <a:lnTo>
                    <a:pt x="2013603" y="1135639"/>
                  </a:lnTo>
                  <a:lnTo>
                    <a:pt x="2048223" y="1165558"/>
                  </a:lnTo>
                  <a:lnTo>
                    <a:pt x="2080561" y="1197896"/>
                  </a:lnTo>
                  <a:lnTo>
                    <a:pt x="2110480" y="1232516"/>
                  </a:lnTo>
                  <a:lnTo>
                    <a:pt x="2137838" y="1269278"/>
                  </a:lnTo>
                  <a:lnTo>
                    <a:pt x="2162499" y="1308043"/>
                  </a:lnTo>
                  <a:lnTo>
                    <a:pt x="2184322" y="1348673"/>
                  </a:lnTo>
                  <a:lnTo>
                    <a:pt x="2203170" y="1391028"/>
                  </a:lnTo>
                  <a:lnTo>
                    <a:pt x="2218902" y="1434970"/>
                  </a:lnTo>
                  <a:lnTo>
                    <a:pt x="2231380" y="1480359"/>
                  </a:lnTo>
                  <a:lnTo>
                    <a:pt x="2240465" y="1527057"/>
                  </a:lnTo>
                  <a:lnTo>
                    <a:pt x="2246018" y="1574924"/>
                  </a:lnTo>
                  <a:lnTo>
                    <a:pt x="2247900" y="1623821"/>
                  </a:lnTo>
                  <a:lnTo>
                    <a:pt x="2246018" y="1672719"/>
                  </a:lnTo>
                  <a:lnTo>
                    <a:pt x="2240465" y="1720586"/>
                  </a:lnTo>
                  <a:lnTo>
                    <a:pt x="2231380" y="1767284"/>
                  </a:lnTo>
                  <a:lnTo>
                    <a:pt x="2218902" y="1812673"/>
                  </a:lnTo>
                  <a:lnTo>
                    <a:pt x="2203170" y="1856615"/>
                  </a:lnTo>
                  <a:lnTo>
                    <a:pt x="2184322" y="1898970"/>
                  </a:lnTo>
                  <a:lnTo>
                    <a:pt x="2162499" y="1939600"/>
                  </a:lnTo>
                  <a:lnTo>
                    <a:pt x="2137838" y="1978365"/>
                  </a:lnTo>
                  <a:lnTo>
                    <a:pt x="2110480" y="2015127"/>
                  </a:lnTo>
                  <a:lnTo>
                    <a:pt x="2080561" y="2049747"/>
                  </a:lnTo>
                  <a:lnTo>
                    <a:pt x="2048223" y="2082085"/>
                  </a:lnTo>
                  <a:lnTo>
                    <a:pt x="2013603" y="2112004"/>
                  </a:lnTo>
                  <a:lnTo>
                    <a:pt x="1976841" y="2139362"/>
                  </a:lnTo>
                  <a:lnTo>
                    <a:pt x="1938076" y="2164023"/>
                  </a:lnTo>
                  <a:lnTo>
                    <a:pt x="1897446" y="2185846"/>
                  </a:lnTo>
                  <a:lnTo>
                    <a:pt x="1855091" y="2204694"/>
                  </a:lnTo>
                  <a:lnTo>
                    <a:pt x="1811149" y="2220426"/>
                  </a:lnTo>
                  <a:lnTo>
                    <a:pt x="1765760" y="2232904"/>
                  </a:lnTo>
                  <a:lnTo>
                    <a:pt x="1719062" y="2241989"/>
                  </a:lnTo>
                  <a:lnTo>
                    <a:pt x="1671195" y="2247542"/>
                  </a:lnTo>
                  <a:lnTo>
                    <a:pt x="1622298" y="2249424"/>
                  </a:lnTo>
                  <a:lnTo>
                    <a:pt x="1573400" y="2247542"/>
                  </a:lnTo>
                  <a:lnTo>
                    <a:pt x="1525533" y="2241989"/>
                  </a:lnTo>
                  <a:lnTo>
                    <a:pt x="1478835" y="2232904"/>
                  </a:lnTo>
                  <a:lnTo>
                    <a:pt x="1433446" y="2220426"/>
                  </a:lnTo>
                  <a:lnTo>
                    <a:pt x="1389504" y="2204694"/>
                  </a:lnTo>
                  <a:lnTo>
                    <a:pt x="1347149" y="2185846"/>
                  </a:lnTo>
                  <a:lnTo>
                    <a:pt x="1306519" y="2164023"/>
                  </a:lnTo>
                  <a:lnTo>
                    <a:pt x="1267754" y="2139362"/>
                  </a:lnTo>
                  <a:lnTo>
                    <a:pt x="1230992" y="2112004"/>
                  </a:lnTo>
                  <a:lnTo>
                    <a:pt x="1196372" y="2082085"/>
                  </a:lnTo>
                  <a:lnTo>
                    <a:pt x="1164034" y="2049747"/>
                  </a:lnTo>
                  <a:lnTo>
                    <a:pt x="1134115" y="2015127"/>
                  </a:lnTo>
                  <a:lnTo>
                    <a:pt x="1106757" y="1978365"/>
                  </a:lnTo>
                  <a:lnTo>
                    <a:pt x="1082096" y="1939600"/>
                  </a:lnTo>
                  <a:lnTo>
                    <a:pt x="1060273" y="1898970"/>
                  </a:lnTo>
                  <a:lnTo>
                    <a:pt x="1041425" y="1856615"/>
                  </a:lnTo>
                  <a:lnTo>
                    <a:pt x="1025693" y="1812673"/>
                  </a:lnTo>
                  <a:lnTo>
                    <a:pt x="1013215" y="1767284"/>
                  </a:lnTo>
                  <a:lnTo>
                    <a:pt x="1004130" y="1720586"/>
                  </a:lnTo>
                  <a:lnTo>
                    <a:pt x="998577" y="1672719"/>
                  </a:lnTo>
                  <a:lnTo>
                    <a:pt x="996696" y="1623821"/>
                  </a:lnTo>
                  <a:close/>
                </a:path>
              </a:pathLst>
            </a:custGeom>
            <a:ln w="38100">
              <a:solidFill>
                <a:srgbClr val="462D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93658" y="3917695"/>
              <a:ext cx="784860" cy="1336675"/>
            </a:xfrm>
            <a:custGeom>
              <a:avLst/>
              <a:gdLst/>
              <a:ahLst/>
              <a:cxnLst/>
              <a:rect l="l" t="t" r="r" b="b"/>
              <a:pathLst>
                <a:path w="784859" h="1336675">
                  <a:moveTo>
                    <a:pt x="381635" y="84836"/>
                  </a:moveTo>
                  <a:lnTo>
                    <a:pt x="115862" y="37503"/>
                  </a:lnTo>
                  <a:lnTo>
                    <a:pt x="116459" y="34163"/>
                  </a:lnTo>
                  <a:lnTo>
                    <a:pt x="122555" y="0"/>
                  </a:lnTo>
                  <a:lnTo>
                    <a:pt x="0" y="36322"/>
                  </a:lnTo>
                  <a:lnTo>
                    <a:pt x="102489" y="112522"/>
                  </a:lnTo>
                  <a:lnTo>
                    <a:pt x="109156" y="75095"/>
                  </a:lnTo>
                  <a:lnTo>
                    <a:pt x="375031" y="122301"/>
                  </a:lnTo>
                  <a:lnTo>
                    <a:pt x="381635" y="84836"/>
                  </a:lnTo>
                  <a:close/>
                </a:path>
                <a:path w="784859" h="1336675">
                  <a:moveTo>
                    <a:pt x="760222" y="184785"/>
                  </a:moveTo>
                  <a:lnTo>
                    <a:pt x="468566" y="72009"/>
                  </a:lnTo>
                  <a:lnTo>
                    <a:pt x="471220" y="65151"/>
                  </a:lnTo>
                  <a:lnTo>
                    <a:pt x="482346" y="36449"/>
                  </a:lnTo>
                  <a:lnTo>
                    <a:pt x="355092" y="48514"/>
                  </a:lnTo>
                  <a:lnTo>
                    <a:pt x="441071" y="143002"/>
                  </a:lnTo>
                  <a:lnTo>
                    <a:pt x="454825" y="107492"/>
                  </a:lnTo>
                  <a:lnTo>
                    <a:pt x="746506" y="220345"/>
                  </a:lnTo>
                  <a:lnTo>
                    <a:pt x="760222" y="184785"/>
                  </a:lnTo>
                  <a:close/>
                </a:path>
                <a:path w="784859" h="1336675">
                  <a:moveTo>
                    <a:pt x="784479" y="239014"/>
                  </a:moveTo>
                  <a:lnTo>
                    <a:pt x="656844" y="247015"/>
                  </a:lnTo>
                  <a:lnTo>
                    <a:pt x="675995" y="279996"/>
                  </a:lnTo>
                  <a:lnTo>
                    <a:pt x="457415" y="406933"/>
                  </a:lnTo>
                  <a:lnTo>
                    <a:pt x="458470" y="397510"/>
                  </a:lnTo>
                  <a:lnTo>
                    <a:pt x="348361" y="462407"/>
                  </a:lnTo>
                  <a:lnTo>
                    <a:pt x="380314" y="483082"/>
                  </a:lnTo>
                  <a:lnTo>
                    <a:pt x="198882" y="763524"/>
                  </a:lnTo>
                  <a:lnTo>
                    <a:pt x="230886" y="784225"/>
                  </a:lnTo>
                  <a:lnTo>
                    <a:pt x="240614" y="769175"/>
                  </a:lnTo>
                  <a:lnTo>
                    <a:pt x="268732" y="866140"/>
                  </a:lnTo>
                  <a:lnTo>
                    <a:pt x="296710" y="840320"/>
                  </a:lnTo>
                  <a:lnTo>
                    <a:pt x="755269" y="1336421"/>
                  </a:lnTo>
                  <a:lnTo>
                    <a:pt x="783209" y="1310513"/>
                  </a:lnTo>
                  <a:lnTo>
                    <a:pt x="324713" y="814476"/>
                  </a:lnTo>
                  <a:lnTo>
                    <a:pt x="339877" y="800481"/>
                  </a:lnTo>
                  <a:lnTo>
                    <a:pt x="352679" y="788670"/>
                  </a:lnTo>
                  <a:lnTo>
                    <a:pt x="252514" y="750785"/>
                  </a:lnTo>
                  <a:lnTo>
                    <a:pt x="412318" y="503783"/>
                  </a:lnTo>
                  <a:lnTo>
                    <a:pt x="444373" y="524510"/>
                  </a:lnTo>
                  <a:lnTo>
                    <a:pt x="450735" y="467106"/>
                  </a:lnTo>
                  <a:lnTo>
                    <a:pt x="452196" y="453923"/>
                  </a:lnTo>
                  <a:lnTo>
                    <a:pt x="695083" y="312851"/>
                  </a:lnTo>
                  <a:lnTo>
                    <a:pt x="714248" y="345821"/>
                  </a:lnTo>
                  <a:lnTo>
                    <a:pt x="763841" y="270383"/>
                  </a:lnTo>
                  <a:lnTo>
                    <a:pt x="784479" y="2390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4978" y="5330190"/>
              <a:ext cx="230504" cy="746760"/>
            </a:xfrm>
            <a:custGeom>
              <a:avLst/>
              <a:gdLst/>
              <a:ahLst/>
              <a:cxnLst/>
              <a:rect l="l" t="t" r="r" b="b"/>
              <a:pathLst>
                <a:path w="230504" h="746760">
                  <a:moveTo>
                    <a:pt x="0" y="746760"/>
                  </a:moveTo>
                  <a:lnTo>
                    <a:pt x="44767" y="745253"/>
                  </a:lnTo>
                  <a:lnTo>
                    <a:pt x="81343" y="741143"/>
                  </a:lnTo>
                  <a:lnTo>
                    <a:pt x="106013" y="735047"/>
                  </a:lnTo>
                  <a:lnTo>
                    <a:pt x="115062" y="727583"/>
                  </a:lnTo>
                  <a:lnTo>
                    <a:pt x="115062" y="392557"/>
                  </a:lnTo>
                  <a:lnTo>
                    <a:pt x="124110" y="385092"/>
                  </a:lnTo>
                  <a:lnTo>
                    <a:pt x="148780" y="378996"/>
                  </a:lnTo>
                  <a:lnTo>
                    <a:pt x="185356" y="374886"/>
                  </a:lnTo>
                  <a:lnTo>
                    <a:pt x="230124" y="373380"/>
                  </a:lnTo>
                  <a:lnTo>
                    <a:pt x="185356" y="371873"/>
                  </a:lnTo>
                  <a:lnTo>
                    <a:pt x="148780" y="367763"/>
                  </a:lnTo>
                  <a:lnTo>
                    <a:pt x="124110" y="361667"/>
                  </a:lnTo>
                  <a:lnTo>
                    <a:pt x="115062" y="354203"/>
                  </a:lnTo>
                  <a:lnTo>
                    <a:pt x="115062" y="19177"/>
                  </a:lnTo>
                  <a:lnTo>
                    <a:pt x="106013" y="11733"/>
                  </a:lnTo>
                  <a:lnTo>
                    <a:pt x="81343" y="5635"/>
                  </a:lnTo>
                  <a:lnTo>
                    <a:pt x="44767" y="151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94428" y="5493816"/>
            <a:ext cx="1214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Tahoma"/>
                <a:cs typeface="Tahoma"/>
              </a:rPr>
              <a:t>Step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155" dirty="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15</a:t>
            </a:fld>
            <a:endParaRPr spc="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874013" y="528688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013" y="511225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4013" y="511225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00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T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65" dirty="0"/>
              <a:t> </a:t>
            </a:r>
            <a:r>
              <a:rPr spc="45" dirty="0"/>
              <a:t>i</a:t>
            </a:r>
            <a:r>
              <a:rPr spc="120" dirty="0"/>
              <a:t>n</a:t>
            </a:r>
            <a:r>
              <a:rPr spc="-340" dirty="0"/>
              <a:t> </a:t>
            </a:r>
            <a:r>
              <a:rPr spc="170" dirty="0"/>
              <a:t>A</a:t>
            </a:r>
            <a:r>
              <a:rPr spc="70" dirty="0"/>
              <a:t>c</a:t>
            </a:r>
            <a:r>
              <a:rPr spc="25" dirty="0"/>
              <a:t>t</a:t>
            </a:r>
            <a:r>
              <a:rPr spc="45" dirty="0"/>
              <a:t>i</a:t>
            </a:r>
            <a:r>
              <a:rPr spc="155" dirty="0"/>
              <a:t>o</a:t>
            </a:r>
            <a:r>
              <a:rPr spc="120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7707" y="5456935"/>
            <a:ext cx="1406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0996" y="1671764"/>
            <a:ext cx="3144520" cy="3736975"/>
            <a:chOff x="860996" y="1671764"/>
            <a:chExt cx="3144520" cy="3736975"/>
          </a:xfrm>
        </p:grpSpPr>
        <p:sp>
          <p:nvSpPr>
            <p:cNvPr id="9" name="object 9"/>
            <p:cNvSpPr/>
            <p:nvPr/>
          </p:nvSpPr>
          <p:spPr>
            <a:xfrm>
              <a:off x="874013" y="4433697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4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013" y="4258817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8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0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8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013" y="4258817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8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0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8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8"/>
                  </a:lnTo>
                  <a:close/>
                </a:path>
                <a:path w="3118485" h="1137285">
                  <a:moveTo>
                    <a:pt x="3118104" y="174878"/>
                  </a:moveTo>
                  <a:lnTo>
                    <a:pt x="3118104" y="962024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3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4"/>
                  </a:lnTo>
                  <a:lnTo>
                    <a:pt x="0" y="174878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013" y="3575684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5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013" y="3400805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9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1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9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013" y="3400805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9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1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9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9"/>
                  </a:lnTo>
                  <a:close/>
                </a:path>
                <a:path w="3118485" h="1137285">
                  <a:moveTo>
                    <a:pt x="3118104" y="174879"/>
                  </a:moveTo>
                  <a:lnTo>
                    <a:pt x="3118104" y="962025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4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5"/>
                  </a:lnTo>
                  <a:lnTo>
                    <a:pt x="0" y="174879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013" y="2717418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013" y="2542793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013" y="2542793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4013" y="1859406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013" y="1684781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013" y="1684781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80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27707" y="2029460"/>
            <a:ext cx="1407160" cy="3088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4297" y="1684782"/>
            <a:ext cx="5588000" cy="4368800"/>
            <a:chOff x="6194297" y="1684782"/>
            <a:chExt cx="5588000" cy="4368800"/>
          </a:xfrm>
        </p:grpSpPr>
        <p:sp>
          <p:nvSpPr>
            <p:cNvPr id="23" name="object 23"/>
            <p:cNvSpPr/>
            <p:nvPr/>
          </p:nvSpPr>
          <p:spPr>
            <a:xfrm>
              <a:off x="6194297" y="1684782"/>
              <a:ext cx="5588000" cy="4368800"/>
            </a:xfrm>
            <a:custGeom>
              <a:avLst/>
              <a:gdLst/>
              <a:ahLst/>
              <a:cxnLst/>
              <a:rect l="l" t="t" r="r" b="b"/>
              <a:pathLst>
                <a:path w="5588000" h="4368800">
                  <a:moveTo>
                    <a:pt x="0" y="2080259"/>
                  </a:moveTo>
                  <a:lnTo>
                    <a:pt x="5588000" y="2080259"/>
                  </a:lnTo>
                </a:path>
                <a:path w="5588000" h="4368800">
                  <a:moveTo>
                    <a:pt x="2743200" y="0"/>
                  </a:moveTo>
                  <a:lnTo>
                    <a:pt x="2743200" y="4368800"/>
                  </a:lnTo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05293" y="2096262"/>
              <a:ext cx="3244850" cy="3246120"/>
            </a:xfrm>
            <a:custGeom>
              <a:avLst/>
              <a:gdLst/>
              <a:ahLst/>
              <a:cxnLst/>
              <a:rect l="l" t="t" r="r" b="b"/>
              <a:pathLst>
                <a:path w="324485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3" y="1527695"/>
                  </a:lnTo>
                  <a:lnTo>
                    <a:pt x="6167" y="1480547"/>
                  </a:lnTo>
                  <a:lnTo>
                    <a:pt x="10914" y="1433781"/>
                  </a:lnTo>
                  <a:lnTo>
                    <a:pt x="16974" y="1387416"/>
                  </a:lnTo>
                  <a:lnTo>
                    <a:pt x="24328" y="1341470"/>
                  </a:lnTo>
                  <a:lnTo>
                    <a:pt x="32958" y="1295964"/>
                  </a:lnTo>
                  <a:lnTo>
                    <a:pt x="42845" y="1250915"/>
                  </a:lnTo>
                  <a:lnTo>
                    <a:pt x="53969" y="1206343"/>
                  </a:lnTo>
                  <a:lnTo>
                    <a:pt x="66311" y="1162267"/>
                  </a:lnTo>
                  <a:lnTo>
                    <a:pt x="79853" y="1118705"/>
                  </a:lnTo>
                  <a:lnTo>
                    <a:pt x="94576" y="1075678"/>
                  </a:lnTo>
                  <a:lnTo>
                    <a:pt x="110459" y="1033204"/>
                  </a:lnTo>
                  <a:lnTo>
                    <a:pt x="127486" y="991302"/>
                  </a:lnTo>
                  <a:lnTo>
                    <a:pt x="145635" y="949991"/>
                  </a:lnTo>
                  <a:lnTo>
                    <a:pt x="164889" y="909290"/>
                  </a:lnTo>
                  <a:lnTo>
                    <a:pt x="185228" y="869218"/>
                  </a:lnTo>
                  <a:lnTo>
                    <a:pt x="206634" y="829794"/>
                  </a:lnTo>
                  <a:lnTo>
                    <a:pt x="229087" y="791038"/>
                  </a:lnTo>
                  <a:lnTo>
                    <a:pt x="252568" y="752967"/>
                  </a:lnTo>
                  <a:lnTo>
                    <a:pt x="277059" y="715602"/>
                  </a:lnTo>
                  <a:lnTo>
                    <a:pt x="302539" y="678962"/>
                  </a:lnTo>
                  <a:lnTo>
                    <a:pt x="328991" y="643064"/>
                  </a:lnTo>
                  <a:lnTo>
                    <a:pt x="356396" y="607929"/>
                  </a:lnTo>
                  <a:lnTo>
                    <a:pt x="384733" y="573575"/>
                  </a:lnTo>
                  <a:lnTo>
                    <a:pt x="413985" y="540022"/>
                  </a:lnTo>
                  <a:lnTo>
                    <a:pt x="444131" y="507288"/>
                  </a:lnTo>
                  <a:lnTo>
                    <a:pt x="475154" y="475392"/>
                  </a:lnTo>
                  <a:lnTo>
                    <a:pt x="507034" y="444354"/>
                  </a:lnTo>
                  <a:lnTo>
                    <a:pt x="539752" y="414193"/>
                  </a:lnTo>
                  <a:lnTo>
                    <a:pt x="573289" y="384927"/>
                  </a:lnTo>
                  <a:lnTo>
                    <a:pt x="607627" y="356576"/>
                  </a:lnTo>
                  <a:lnTo>
                    <a:pt x="642745" y="329158"/>
                  </a:lnTo>
                  <a:lnTo>
                    <a:pt x="678625" y="302693"/>
                  </a:lnTo>
                  <a:lnTo>
                    <a:pt x="715249" y="277199"/>
                  </a:lnTo>
                  <a:lnTo>
                    <a:pt x="752596" y="252697"/>
                  </a:lnTo>
                  <a:lnTo>
                    <a:pt x="790649" y="229204"/>
                  </a:lnTo>
                  <a:lnTo>
                    <a:pt x="829387" y="206740"/>
                  </a:lnTo>
                  <a:lnTo>
                    <a:pt x="868792" y="185323"/>
                  </a:lnTo>
                  <a:lnTo>
                    <a:pt x="908846" y="164974"/>
                  </a:lnTo>
                  <a:lnTo>
                    <a:pt x="949528" y="145710"/>
                  </a:lnTo>
                  <a:lnTo>
                    <a:pt x="990820" y="127551"/>
                  </a:lnTo>
                  <a:lnTo>
                    <a:pt x="1032703" y="110516"/>
                  </a:lnTo>
                  <a:lnTo>
                    <a:pt x="1075157" y="94624"/>
                  </a:lnTo>
                  <a:lnTo>
                    <a:pt x="1118165" y="79894"/>
                  </a:lnTo>
                  <a:lnTo>
                    <a:pt x="1161707" y="66346"/>
                  </a:lnTo>
                  <a:lnTo>
                    <a:pt x="1205763" y="53997"/>
                  </a:lnTo>
                  <a:lnTo>
                    <a:pt x="1250315" y="42867"/>
                  </a:lnTo>
                  <a:lnTo>
                    <a:pt x="1295344" y="32975"/>
                  </a:lnTo>
                  <a:lnTo>
                    <a:pt x="1340830" y="24341"/>
                  </a:lnTo>
                  <a:lnTo>
                    <a:pt x="1386756" y="16983"/>
                  </a:lnTo>
                  <a:lnTo>
                    <a:pt x="1433101" y="10919"/>
                  </a:lnTo>
                  <a:lnTo>
                    <a:pt x="1479846" y="6170"/>
                  </a:lnTo>
                  <a:lnTo>
                    <a:pt x="1526974" y="2755"/>
                  </a:lnTo>
                  <a:lnTo>
                    <a:pt x="1574464" y="692"/>
                  </a:lnTo>
                  <a:lnTo>
                    <a:pt x="1622298" y="0"/>
                  </a:lnTo>
                  <a:lnTo>
                    <a:pt x="1670131" y="692"/>
                  </a:lnTo>
                  <a:lnTo>
                    <a:pt x="1717621" y="2755"/>
                  </a:lnTo>
                  <a:lnTo>
                    <a:pt x="1764749" y="6170"/>
                  </a:lnTo>
                  <a:lnTo>
                    <a:pt x="1811494" y="10919"/>
                  </a:lnTo>
                  <a:lnTo>
                    <a:pt x="1857839" y="16983"/>
                  </a:lnTo>
                  <a:lnTo>
                    <a:pt x="1903765" y="24341"/>
                  </a:lnTo>
                  <a:lnTo>
                    <a:pt x="1949251" y="32975"/>
                  </a:lnTo>
                  <a:lnTo>
                    <a:pt x="1994280" y="42867"/>
                  </a:lnTo>
                  <a:lnTo>
                    <a:pt x="2038832" y="53997"/>
                  </a:lnTo>
                  <a:lnTo>
                    <a:pt x="2082888" y="66346"/>
                  </a:lnTo>
                  <a:lnTo>
                    <a:pt x="2126430" y="79894"/>
                  </a:lnTo>
                  <a:lnTo>
                    <a:pt x="2169438" y="94624"/>
                  </a:lnTo>
                  <a:lnTo>
                    <a:pt x="2211892" y="110516"/>
                  </a:lnTo>
                  <a:lnTo>
                    <a:pt x="2253775" y="127551"/>
                  </a:lnTo>
                  <a:lnTo>
                    <a:pt x="2295067" y="145710"/>
                  </a:lnTo>
                  <a:lnTo>
                    <a:pt x="2335749" y="164974"/>
                  </a:lnTo>
                  <a:lnTo>
                    <a:pt x="2375803" y="185323"/>
                  </a:lnTo>
                  <a:lnTo>
                    <a:pt x="2415208" y="206740"/>
                  </a:lnTo>
                  <a:lnTo>
                    <a:pt x="2453946" y="229204"/>
                  </a:lnTo>
                  <a:lnTo>
                    <a:pt x="2491999" y="252697"/>
                  </a:lnTo>
                  <a:lnTo>
                    <a:pt x="2529346" y="277199"/>
                  </a:lnTo>
                  <a:lnTo>
                    <a:pt x="2565970" y="302693"/>
                  </a:lnTo>
                  <a:lnTo>
                    <a:pt x="2601850" y="329158"/>
                  </a:lnTo>
                  <a:lnTo>
                    <a:pt x="2636968" y="356576"/>
                  </a:lnTo>
                  <a:lnTo>
                    <a:pt x="2671306" y="384927"/>
                  </a:lnTo>
                  <a:lnTo>
                    <a:pt x="2704843" y="414193"/>
                  </a:lnTo>
                  <a:lnTo>
                    <a:pt x="2737561" y="444354"/>
                  </a:lnTo>
                  <a:lnTo>
                    <a:pt x="2769441" y="475392"/>
                  </a:lnTo>
                  <a:lnTo>
                    <a:pt x="2800464" y="507288"/>
                  </a:lnTo>
                  <a:lnTo>
                    <a:pt x="2830610" y="540022"/>
                  </a:lnTo>
                  <a:lnTo>
                    <a:pt x="2859862" y="573575"/>
                  </a:lnTo>
                  <a:lnTo>
                    <a:pt x="2888199" y="607929"/>
                  </a:lnTo>
                  <a:lnTo>
                    <a:pt x="2915604" y="643064"/>
                  </a:lnTo>
                  <a:lnTo>
                    <a:pt x="2942056" y="678962"/>
                  </a:lnTo>
                  <a:lnTo>
                    <a:pt x="2967536" y="715602"/>
                  </a:lnTo>
                  <a:lnTo>
                    <a:pt x="2992027" y="752967"/>
                  </a:lnTo>
                  <a:lnTo>
                    <a:pt x="3015508" y="791038"/>
                  </a:lnTo>
                  <a:lnTo>
                    <a:pt x="3037961" y="829794"/>
                  </a:lnTo>
                  <a:lnTo>
                    <a:pt x="3059367" y="869218"/>
                  </a:lnTo>
                  <a:lnTo>
                    <a:pt x="3079706" y="909290"/>
                  </a:lnTo>
                  <a:lnTo>
                    <a:pt x="3098960" y="949991"/>
                  </a:lnTo>
                  <a:lnTo>
                    <a:pt x="3117109" y="991302"/>
                  </a:lnTo>
                  <a:lnTo>
                    <a:pt x="3134136" y="1033204"/>
                  </a:lnTo>
                  <a:lnTo>
                    <a:pt x="3150019" y="1075678"/>
                  </a:lnTo>
                  <a:lnTo>
                    <a:pt x="3164742" y="1118705"/>
                  </a:lnTo>
                  <a:lnTo>
                    <a:pt x="3178284" y="1162267"/>
                  </a:lnTo>
                  <a:lnTo>
                    <a:pt x="3190626" y="1206343"/>
                  </a:lnTo>
                  <a:lnTo>
                    <a:pt x="3201750" y="1250915"/>
                  </a:lnTo>
                  <a:lnTo>
                    <a:pt x="3211637" y="1295964"/>
                  </a:lnTo>
                  <a:lnTo>
                    <a:pt x="3220267" y="1341470"/>
                  </a:lnTo>
                  <a:lnTo>
                    <a:pt x="3227621" y="1387416"/>
                  </a:lnTo>
                  <a:lnTo>
                    <a:pt x="3233681" y="1433781"/>
                  </a:lnTo>
                  <a:lnTo>
                    <a:pt x="3238428" y="1480547"/>
                  </a:lnTo>
                  <a:lnTo>
                    <a:pt x="3241842" y="1527695"/>
                  </a:lnTo>
                  <a:lnTo>
                    <a:pt x="3243904" y="1575205"/>
                  </a:lnTo>
                  <a:lnTo>
                    <a:pt x="3244596" y="1623060"/>
                  </a:lnTo>
                  <a:lnTo>
                    <a:pt x="3243904" y="1670914"/>
                  </a:lnTo>
                  <a:lnTo>
                    <a:pt x="3241842" y="1718424"/>
                  </a:lnTo>
                  <a:lnTo>
                    <a:pt x="3238428" y="1765572"/>
                  </a:lnTo>
                  <a:lnTo>
                    <a:pt x="3233681" y="1812338"/>
                  </a:lnTo>
                  <a:lnTo>
                    <a:pt x="3227621" y="1858703"/>
                  </a:lnTo>
                  <a:lnTo>
                    <a:pt x="3220267" y="1904649"/>
                  </a:lnTo>
                  <a:lnTo>
                    <a:pt x="3211637" y="1950155"/>
                  </a:lnTo>
                  <a:lnTo>
                    <a:pt x="3201750" y="1995204"/>
                  </a:lnTo>
                  <a:lnTo>
                    <a:pt x="3190626" y="2039776"/>
                  </a:lnTo>
                  <a:lnTo>
                    <a:pt x="3178284" y="2083852"/>
                  </a:lnTo>
                  <a:lnTo>
                    <a:pt x="3164742" y="2127414"/>
                  </a:lnTo>
                  <a:lnTo>
                    <a:pt x="3150019" y="2170441"/>
                  </a:lnTo>
                  <a:lnTo>
                    <a:pt x="3134136" y="2212915"/>
                  </a:lnTo>
                  <a:lnTo>
                    <a:pt x="3117109" y="2254817"/>
                  </a:lnTo>
                  <a:lnTo>
                    <a:pt x="3098960" y="2296128"/>
                  </a:lnTo>
                  <a:lnTo>
                    <a:pt x="3079706" y="2336829"/>
                  </a:lnTo>
                  <a:lnTo>
                    <a:pt x="3059367" y="2376901"/>
                  </a:lnTo>
                  <a:lnTo>
                    <a:pt x="3037961" y="2416325"/>
                  </a:lnTo>
                  <a:lnTo>
                    <a:pt x="3015508" y="2455081"/>
                  </a:lnTo>
                  <a:lnTo>
                    <a:pt x="2992027" y="2493152"/>
                  </a:lnTo>
                  <a:lnTo>
                    <a:pt x="2967536" y="2530517"/>
                  </a:lnTo>
                  <a:lnTo>
                    <a:pt x="2942056" y="2567157"/>
                  </a:lnTo>
                  <a:lnTo>
                    <a:pt x="2915604" y="2603055"/>
                  </a:lnTo>
                  <a:lnTo>
                    <a:pt x="2888199" y="2638190"/>
                  </a:lnTo>
                  <a:lnTo>
                    <a:pt x="2859862" y="2672544"/>
                  </a:lnTo>
                  <a:lnTo>
                    <a:pt x="2830610" y="2706097"/>
                  </a:lnTo>
                  <a:lnTo>
                    <a:pt x="2800464" y="2738831"/>
                  </a:lnTo>
                  <a:lnTo>
                    <a:pt x="2769441" y="2770727"/>
                  </a:lnTo>
                  <a:lnTo>
                    <a:pt x="2737561" y="2801765"/>
                  </a:lnTo>
                  <a:lnTo>
                    <a:pt x="2704843" y="2831926"/>
                  </a:lnTo>
                  <a:lnTo>
                    <a:pt x="2671306" y="2861192"/>
                  </a:lnTo>
                  <a:lnTo>
                    <a:pt x="2636968" y="2889543"/>
                  </a:lnTo>
                  <a:lnTo>
                    <a:pt x="2601850" y="2916961"/>
                  </a:lnTo>
                  <a:lnTo>
                    <a:pt x="2565970" y="2943426"/>
                  </a:lnTo>
                  <a:lnTo>
                    <a:pt x="2529346" y="2968920"/>
                  </a:lnTo>
                  <a:lnTo>
                    <a:pt x="2491999" y="2993422"/>
                  </a:lnTo>
                  <a:lnTo>
                    <a:pt x="2453946" y="3016915"/>
                  </a:lnTo>
                  <a:lnTo>
                    <a:pt x="2415208" y="3039379"/>
                  </a:lnTo>
                  <a:lnTo>
                    <a:pt x="2375803" y="3060796"/>
                  </a:lnTo>
                  <a:lnTo>
                    <a:pt x="2335749" y="3081145"/>
                  </a:lnTo>
                  <a:lnTo>
                    <a:pt x="2295067" y="3100409"/>
                  </a:lnTo>
                  <a:lnTo>
                    <a:pt x="2253775" y="3118568"/>
                  </a:lnTo>
                  <a:lnTo>
                    <a:pt x="2211892" y="3135603"/>
                  </a:lnTo>
                  <a:lnTo>
                    <a:pt x="2169438" y="3151495"/>
                  </a:lnTo>
                  <a:lnTo>
                    <a:pt x="2126430" y="3166225"/>
                  </a:lnTo>
                  <a:lnTo>
                    <a:pt x="2082888" y="3179773"/>
                  </a:lnTo>
                  <a:lnTo>
                    <a:pt x="2038832" y="3192122"/>
                  </a:lnTo>
                  <a:lnTo>
                    <a:pt x="1994280" y="3203252"/>
                  </a:lnTo>
                  <a:lnTo>
                    <a:pt x="1949251" y="3213144"/>
                  </a:lnTo>
                  <a:lnTo>
                    <a:pt x="1903765" y="3221778"/>
                  </a:lnTo>
                  <a:lnTo>
                    <a:pt x="1857839" y="3229136"/>
                  </a:lnTo>
                  <a:lnTo>
                    <a:pt x="1811494" y="3235200"/>
                  </a:lnTo>
                  <a:lnTo>
                    <a:pt x="1764749" y="3239949"/>
                  </a:lnTo>
                  <a:lnTo>
                    <a:pt x="1717621" y="3243364"/>
                  </a:lnTo>
                  <a:lnTo>
                    <a:pt x="1670131" y="3245427"/>
                  </a:lnTo>
                  <a:lnTo>
                    <a:pt x="1622298" y="3246120"/>
                  </a:lnTo>
                  <a:lnTo>
                    <a:pt x="1574464" y="3245427"/>
                  </a:lnTo>
                  <a:lnTo>
                    <a:pt x="1526974" y="3243364"/>
                  </a:lnTo>
                  <a:lnTo>
                    <a:pt x="1479846" y="3239949"/>
                  </a:lnTo>
                  <a:lnTo>
                    <a:pt x="1433101" y="3235200"/>
                  </a:lnTo>
                  <a:lnTo>
                    <a:pt x="1386756" y="3229136"/>
                  </a:lnTo>
                  <a:lnTo>
                    <a:pt x="1340830" y="3221778"/>
                  </a:lnTo>
                  <a:lnTo>
                    <a:pt x="1295344" y="3213144"/>
                  </a:lnTo>
                  <a:lnTo>
                    <a:pt x="1250315" y="3203252"/>
                  </a:lnTo>
                  <a:lnTo>
                    <a:pt x="1205763" y="3192122"/>
                  </a:lnTo>
                  <a:lnTo>
                    <a:pt x="1161707" y="3179773"/>
                  </a:lnTo>
                  <a:lnTo>
                    <a:pt x="1118165" y="3166225"/>
                  </a:lnTo>
                  <a:lnTo>
                    <a:pt x="1075157" y="3151495"/>
                  </a:lnTo>
                  <a:lnTo>
                    <a:pt x="1032703" y="3135603"/>
                  </a:lnTo>
                  <a:lnTo>
                    <a:pt x="990820" y="3118568"/>
                  </a:lnTo>
                  <a:lnTo>
                    <a:pt x="949528" y="3100409"/>
                  </a:lnTo>
                  <a:lnTo>
                    <a:pt x="908846" y="3081145"/>
                  </a:lnTo>
                  <a:lnTo>
                    <a:pt x="868792" y="3060796"/>
                  </a:lnTo>
                  <a:lnTo>
                    <a:pt x="829387" y="3039379"/>
                  </a:lnTo>
                  <a:lnTo>
                    <a:pt x="790649" y="3016915"/>
                  </a:lnTo>
                  <a:lnTo>
                    <a:pt x="752596" y="2993422"/>
                  </a:lnTo>
                  <a:lnTo>
                    <a:pt x="715249" y="2968920"/>
                  </a:lnTo>
                  <a:lnTo>
                    <a:pt x="678625" y="2943426"/>
                  </a:lnTo>
                  <a:lnTo>
                    <a:pt x="642745" y="2916961"/>
                  </a:lnTo>
                  <a:lnTo>
                    <a:pt x="607627" y="2889543"/>
                  </a:lnTo>
                  <a:lnTo>
                    <a:pt x="573289" y="2861192"/>
                  </a:lnTo>
                  <a:lnTo>
                    <a:pt x="539752" y="2831926"/>
                  </a:lnTo>
                  <a:lnTo>
                    <a:pt x="507034" y="2801765"/>
                  </a:lnTo>
                  <a:lnTo>
                    <a:pt x="475154" y="2770727"/>
                  </a:lnTo>
                  <a:lnTo>
                    <a:pt x="444131" y="2738831"/>
                  </a:lnTo>
                  <a:lnTo>
                    <a:pt x="413985" y="2706097"/>
                  </a:lnTo>
                  <a:lnTo>
                    <a:pt x="384733" y="2672544"/>
                  </a:lnTo>
                  <a:lnTo>
                    <a:pt x="356396" y="2638190"/>
                  </a:lnTo>
                  <a:lnTo>
                    <a:pt x="328991" y="2603055"/>
                  </a:lnTo>
                  <a:lnTo>
                    <a:pt x="302539" y="2567157"/>
                  </a:lnTo>
                  <a:lnTo>
                    <a:pt x="277059" y="2530517"/>
                  </a:lnTo>
                  <a:lnTo>
                    <a:pt x="252568" y="2493152"/>
                  </a:lnTo>
                  <a:lnTo>
                    <a:pt x="229087" y="2455081"/>
                  </a:lnTo>
                  <a:lnTo>
                    <a:pt x="206634" y="2416325"/>
                  </a:lnTo>
                  <a:lnTo>
                    <a:pt x="185228" y="2376901"/>
                  </a:lnTo>
                  <a:lnTo>
                    <a:pt x="164889" y="2336829"/>
                  </a:lnTo>
                  <a:lnTo>
                    <a:pt x="145635" y="2296128"/>
                  </a:lnTo>
                  <a:lnTo>
                    <a:pt x="127486" y="2254817"/>
                  </a:lnTo>
                  <a:lnTo>
                    <a:pt x="110459" y="2212915"/>
                  </a:lnTo>
                  <a:lnTo>
                    <a:pt x="94576" y="2170441"/>
                  </a:lnTo>
                  <a:lnTo>
                    <a:pt x="79853" y="2127414"/>
                  </a:lnTo>
                  <a:lnTo>
                    <a:pt x="66311" y="2083852"/>
                  </a:lnTo>
                  <a:lnTo>
                    <a:pt x="53969" y="2039776"/>
                  </a:lnTo>
                  <a:lnTo>
                    <a:pt x="42845" y="1995204"/>
                  </a:lnTo>
                  <a:lnTo>
                    <a:pt x="32958" y="1950155"/>
                  </a:lnTo>
                  <a:lnTo>
                    <a:pt x="24328" y="1904649"/>
                  </a:lnTo>
                  <a:lnTo>
                    <a:pt x="16974" y="1858703"/>
                  </a:lnTo>
                  <a:lnTo>
                    <a:pt x="10914" y="1812338"/>
                  </a:lnTo>
                  <a:lnTo>
                    <a:pt x="6167" y="1765572"/>
                  </a:lnTo>
                  <a:lnTo>
                    <a:pt x="2753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  <a:path w="3244850" h="3246120">
                  <a:moveTo>
                    <a:pt x="301751" y="1623821"/>
                  </a:moveTo>
                  <a:lnTo>
                    <a:pt x="302622" y="1575407"/>
                  </a:lnTo>
                  <a:lnTo>
                    <a:pt x="305215" y="1527432"/>
                  </a:lnTo>
                  <a:lnTo>
                    <a:pt x="309500" y="1479926"/>
                  </a:lnTo>
                  <a:lnTo>
                    <a:pt x="315447" y="1432919"/>
                  </a:lnTo>
                  <a:lnTo>
                    <a:pt x="323026" y="1386440"/>
                  </a:lnTo>
                  <a:lnTo>
                    <a:pt x="332208" y="1340520"/>
                  </a:lnTo>
                  <a:lnTo>
                    <a:pt x="342962" y="1295189"/>
                  </a:lnTo>
                  <a:lnTo>
                    <a:pt x="355259" y="1250475"/>
                  </a:lnTo>
                  <a:lnTo>
                    <a:pt x="369070" y="1206410"/>
                  </a:lnTo>
                  <a:lnTo>
                    <a:pt x="384363" y="1163023"/>
                  </a:lnTo>
                  <a:lnTo>
                    <a:pt x="401110" y="1120343"/>
                  </a:lnTo>
                  <a:lnTo>
                    <a:pt x="419281" y="1078401"/>
                  </a:lnTo>
                  <a:lnTo>
                    <a:pt x="438845" y="1037226"/>
                  </a:lnTo>
                  <a:lnTo>
                    <a:pt x="459773" y="996848"/>
                  </a:lnTo>
                  <a:lnTo>
                    <a:pt x="482035" y="957297"/>
                  </a:lnTo>
                  <a:lnTo>
                    <a:pt x="505601" y="918603"/>
                  </a:lnTo>
                  <a:lnTo>
                    <a:pt x="530442" y="880796"/>
                  </a:lnTo>
                  <a:lnTo>
                    <a:pt x="556528" y="843905"/>
                  </a:lnTo>
                  <a:lnTo>
                    <a:pt x="583828" y="807961"/>
                  </a:lnTo>
                  <a:lnTo>
                    <a:pt x="612313" y="772993"/>
                  </a:lnTo>
                  <a:lnTo>
                    <a:pt x="641953" y="739030"/>
                  </a:lnTo>
                  <a:lnTo>
                    <a:pt x="672719" y="706104"/>
                  </a:lnTo>
                  <a:lnTo>
                    <a:pt x="704580" y="674243"/>
                  </a:lnTo>
                  <a:lnTo>
                    <a:pt x="737506" y="643477"/>
                  </a:lnTo>
                  <a:lnTo>
                    <a:pt x="771469" y="613837"/>
                  </a:lnTo>
                  <a:lnTo>
                    <a:pt x="806437" y="585352"/>
                  </a:lnTo>
                  <a:lnTo>
                    <a:pt x="842381" y="558052"/>
                  </a:lnTo>
                  <a:lnTo>
                    <a:pt x="879272" y="531966"/>
                  </a:lnTo>
                  <a:lnTo>
                    <a:pt x="917079" y="507125"/>
                  </a:lnTo>
                  <a:lnTo>
                    <a:pt x="955773" y="483559"/>
                  </a:lnTo>
                  <a:lnTo>
                    <a:pt x="995324" y="461297"/>
                  </a:lnTo>
                  <a:lnTo>
                    <a:pt x="1035702" y="440369"/>
                  </a:lnTo>
                  <a:lnTo>
                    <a:pt x="1076877" y="420805"/>
                  </a:lnTo>
                  <a:lnTo>
                    <a:pt x="1118819" y="402634"/>
                  </a:lnTo>
                  <a:lnTo>
                    <a:pt x="1161499" y="385887"/>
                  </a:lnTo>
                  <a:lnTo>
                    <a:pt x="1204886" y="370594"/>
                  </a:lnTo>
                  <a:lnTo>
                    <a:pt x="1248951" y="356783"/>
                  </a:lnTo>
                  <a:lnTo>
                    <a:pt x="1293665" y="344486"/>
                  </a:lnTo>
                  <a:lnTo>
                    <a:pt x="1338996" y="333732"/>
                  </a:lnTo>
                  <a:lnTo>
                    <a:pt x="1384916" y="324550"/>
                  </a:lnTo>
                  <a:lnTo>
                    <a:pt x="1431395" y="316971"/>
                  </a:lnTo>
                  <a:lnTo>
                    <a:pt x="1478402" y="311024"/>
                  </a:lnTo>
                  <a:lnTo>
                    <a:pt x="1525908" y="306739"/>
                  </a:lnTo>
                  <a:lnTo>
                    <a:pt x="1573883" y="304146"/>
                  </a:lnTo>
                  <a:lnTo>
                    <a:pt x="1622298" y="303275"/>
                  </a:lnTo>
                  <a:lnTo>
                    <a:pt x="1670712" y="304146"/>
                  </a:lnTo>
                  <a:lnTo>
                    <a:pt x="1718687" y="306739"/>
                  </a:lnTo>
                  <a:lnTo>
                    <a:pt x="1766193" y="311024"/>
                  </a:lnTo>
                  <a:lnTo>
                    <a:pt x="1813200" y="316971"/>
                  </a:lnTo>
                  <a:lnTo>
                    <a:pt x="1859679" y="324550"/>
                  </a:lnTo>
                  <a:lnTo>
                    <a:pt x="1905599" y="333732"/>
                  </a:lnTo>
                  <a:lnTo>
                    <a:pt x="1950930" y="344486"/>
                  </a:lnTo>
                  <a:lnTo>
                    <a:pt x="1995644" y="356783"/>
                  </a:lnTo>
                  <a:lnTo>
                    <a:pt x="2039709" y="370594"/>
                  </a:lnTo>
                  <a:lnTo>
                    <a:pt x="2083096" y="385887"/>
                  </a:lnTo>
                  <a:lnTo>
                    <a:pt x="2125776" y="402634"/>
                  </a:lnTo>
                  <a:lnTo>
                    <a:pt x="2167718" y="420805"/>
                  </a:lnTo>
                  <a:lnTo>
                    <a:pt x="2208893" y="440369"/>
                  </a:lnTo>
                  <a:lnTo>
                    <a:pt x="2249271" y="461297"/>
                  </a:lnTo>
                  <a:lnTo>
                    <a:pt x="2288822" y="483559"/>
                  </a:lnTo>
                  <a:lnTo>
                    <a:pt x="2327516" y="507125"/>
                  </a:lnTo>
                  <a:lnTo>
                    <a:pt x="2365323" y="531966"/>
                  </a:lnTo>
                  <a:lnTo>
                    <a:pt x="2402214" y="558052"/>
                  </a:lnTo>
                  <a:lnTo>
                    <a:pt x="2438158" y="585352"/>
                  </a:lnTo>
                  <a:lnTo>
                    <a:pt x="2473126" y="613837"/>
                  </a:lnTo>
                  <a:lnTo>
                    <a:pt x="2507089" y="643477"/>
                  </a:lnTo>
                  <a:lnTo>
                    <a:pt x="2540015" y="674243"/>
                  </a:lnTo>
                  <a:lnTo>
                    <a:pt x="2571876" y="706104"/>
                  </a:lnTo>
                  <a:lnTo>
                    <a:pt x="2602642" y="739030"/>
                  </a:lnTo>
                  <a:lnTo>
                    <a:pt x="2632282" y="772993"/>
                  </a:lnTo>
                  <a:lnTo>
                    <a:pt x="2660767" y="807961"/>
                  </a:lnTo>
                  <a:lnTo>
                    <a:pt x="2688067" y="843905"/>
                  </a:lnTo>
                  <a:lnTo>
                    <a:pt x="2714153" y="880796"/>
                  </a:lnTo>
                  <a:lnTo>
                    <a:pt x="2738994" y="918603"/>
                  </a:lnTo>
                  <a:lnTo>
                    <a:pt x="2762560" y="957297"/>
                  </a:lnTo>
                  <a:lnTo>
                    <a:pt x="2784822" y="996848"/>
                  </a:lnTo>
                  <a:lnTo>
                    <a:pt x="2805750" y="1037226"/>
                  </a:lnTo>
                  <a:lnTo>
                    <a:pt x="2825314" y="1078401"/>
                  </a:lnTo>
                  <a:lnTo>
                    <a:pt x="2843485" y="1120343"/>
                  </a:lnTo>
                  <a:lnTo>
                    <a:pt x="2860232" y="1163023"/>
                  </a:lnTo>
                  <a:lnTo>
                    <a:pt x="2875525" y="1206410"/>
                  </a:lnTo>
                  <a:lnTo>
                    <a:pt x="2889336" y="1250475"/>
                  </a:lnTo>
                  <a:lnTo>
                    <a:pt x="2901633" y="1295189"/>
                  </a:lnTo>
                  <a:lnTo>
                    <a:pt x="2912387" y="1340520"/>
                  </a:lnTo>
                  <a:lnTo>
                    <a:pt x="2921569" y="1386440"/>
                  </a:lnTo>
                  <a:lnTo>
                    <a:pt x="2929148" y="1432919"/>
                  </a:lnTo>
                  <a:lnTo>
                    <a:pt x="2935095" y="1479926"/>
                  </a:lnTo>
                  <a:lnTo>
                    <a:pt x="2939380" y="1527432"/>
                  </a:lnTo>
                  <a:lnTo>
                    <a:pt x="2941973" y="1575407"/>
                  </a:lnTo>
                  <a:lnTo>
                    <a:pt x="2942844" y="1623821"/>
                  </a:lnTo>
                  <a:lnTo>
                    <a:pt x="2941973" y="1672236"/>
                  </a:lnTo>
                  <a:lnTo>
                    <a:pt x="2939380" y="1720211"/>
                  </a:lnTo>
                  <a:lnTo>
                    <a:pt x="2935095" y="1767717"/>
                  </a:lnTo>
                  <a:lnTo>
                    <a:pt x="2929148" y="1814724"/>
                  </a:lnTo>
                  <a:lnTo>
                    <a:pt x="2921569" y="1861203"/>
                  </a:lnTo>
                  <a:lnTo>
                    <a:pt x="2912387" y="1907123"/>
                  </a:lnTo>
                  <a:lnTo>
                    <a:pt x="2901633" y="1952454"/>
                  </a:lnTo>
                  <a:lnTo>
                    <a:pt x="2889336" y="1997168"/>
                  </a:lnTo>
                  <a:lnTo>
                    <a:pt x="2875525" y="2041233"/>
                  </a:lnTo>
                  <a:lnTo>
                    <a:pt x="2860232" y="2084620"/>
                  </a:lnTo>
                  <a:lnTo>
                    <a:pt x="2843485" y="2127300"/>
                  </a:lnTo>
                  <a:lnTo>
                    <a:pt x="2825314" y="2169242"/>
                  </a:lnTo>
                  <a:lnTo>
                    <a:pt x="2805750" y="2210417"/>
                  </a:lnTo>
                  <a:lnTo>
                    <a:pt x="2784822" y="2250795"/>
                  </a:lnTo>
                  <a:lnTo>
                    <a:pt x="2762560" y="2290346"/>
                  </a:lnTo>
                  <a:lnTo>
                    <a:pt x="2738994" y="2329040"/>
                  </a:lnTo>
                  <a:lnTo>
                    <a:pt x="2714153" y="2366847"/>
                  </a:lnTo>
                  <a:lnTo>
                    <a:pt x="2688067" y="2403738"/>
                  </a:lnTo>
                  <a:lnTo>
                    <a:pt x="2660767" y="2439682"/>
                  </a:lnTo>
                  <a:lnTo>
                    <a:pt x="2632282" y="2474650"/>
                  </a:lnTo>
                  <a:lnTo>
                    <a:pt x="2602642" y="2508613"/>
                  </a:lnTo>
                  <a:lnTo>
                    <a:pt x="2571876" y="2541539"/>
                  </a:lnTo>
                  <a:lnTo>
                    <a:pt x="2540015" y="2573400"/>
                  </a:lnTo>
                  <a:lnTo>
                    <a:pt x="2507089" y="2604166"/>
                  </a:lnTo>
                  <a:lnTo>
                    <a:pt x="2473126" y="2633806"/>
                  </a:lnTo>
                  <a:lnTo>
                    <a:pt x="2438158" y="2662291"/>
                  </a:lnTo>
                  <a:lnTo>
                    <a:pt x="2402214" y="2689591"/>
                  </a:lnTo>
                  <a:lnTo>
                    <a:pt x="2365323" y="2715677"/>
                  </a:lnTo>
                  <a:lnTo>
                    <a:pt x="2327516" y="2740518"/>
                  </a:lnTo>
                  <a:lnTo>
                    <a:pt x="2288822" y="2764084"/>
                  </a:lnTo>
                  <a:lnTo>
                    <a:pt x="2249271" y="2786346"/>
                  </a:lnTo>
                  <a:lnTo>
                    <a:pt x="2208893" y="2807274"/>
                  </a:lnTo>
                  <a:lnTo>
                    <a:pt x="2167718" y="2826838"/>
                  </a:lnTo>
                  <a:lnTo>
                    <a:pt x="2125776" y="2845009"/>
                  </a:lnTo>
                  <a:lnTo>
                    <a:pt x="2083096" y="2861756"/>
                  </a:lnTo>
                  <a:lnTo>
                    <a:pt x="2039709" y="2877049"/>
                  </a:lnTo>
                  <a:lnTo>
                    <a:pt x="1995644" y="2890860"/>
                  </a:lnTo>
                  <a:lnTo>
                    <a:pt x="1950930" y="2903157"/>
                  </a:lnTo>
                  <a:lnTo>
                    <a:pt x="1905599" y="2913911"/>
                  </a:lnTo>
                  <a:lnTo>
                    <a:pt x="1859679" y="2923093"/>
                  </a:lnTo>
                  <a:lnTo>
                    <a:pt x="1813200" y="2930672"/>
                  </a:lnTo>
                  <a:lnTo>
                    <a:pt x="1766193" y="2936619"/>
                  </a:lnTo>
                  <a:lnTo>
                    <a:pt x="1718687" y="2940904"/>
                  </a:lnTo>
                  <a:lnTo>
                    <a:pt x="1670712" y="2943497"/>
                  </a:lnTo>
                  <a:lnTo>
                    <a:pt x="1622298" y="2944368"/>
                  </a:lnTo>
                  <a:lnTo>
                    <a:pt x="1573883" y="2943497"/>
                  </a:lnTo>
                  <a:lnTo>
                    <a:pt x="1525908" y="2940904"/>
                  </a:lnTo>
                  <a:lnTo>
                    <a:pt x="1478402" y="2936619"/>
                  </a:lnTo>
                  <a:lnTo>
                    <a:pt x="1431395" y="2930672"/>
                  </a:lnTo>
                  <a:lnTo>
                    <a:pt x="1384916" y="2923093"/>
                  </a:lnTo>
                  <a:lnTo>
                    <a:pt x="1338996" y="2913911"/>
                  </a:lnTo>
                  <a:lnTo>
                    <a:pt x="1293665" y="2903157"/>
                  </a:lnTo>
                  <a:lnTo>
                    <a:pt x="1248951" y="2890860"/>
                  </a:lnTo>
                  <a:lnTo>
                    <a:pt x="1204886" y="2877049"/>
                  </a:lnTo>
                  <a:lnTo>
                    <a:pt x="1161499" y="2861756"/>
                  </a:lnTo>
                  <a:lnTo>
                    <a:pt x="1118819" y="2845009"/>
                  </a:lnTo>
                  <a:lnTo>
                    <a:pt x="1076877" y="2826838"/>
                  </a:lnTo>
                  <a:lnTo>
                    <a:pt x="1035702" y="2807274"/>
                  </a:lnTo>
                  <a:lnTo>
                    <a:pt x="995324" y="2786346"/>
                  </a:lnTo>
                  <a:lnTo>
                    <a:pt x="955773" y="2764084"/>
                  </a:lnTo>
                  <a:lnTo>
                    <a:pt x="917079" y="2740518"/>
                  </a:lnTo>
                  <a:lnTo>
                    <a:pt x="879272" y="2715677"/>
                  </a:lnTo>
                  <a:lnTo>
                    <a:pt x="842381" y="2689591"/>
                  </a:lnTo>
                  <a:lnTo>
                    <a:pt x="806437" y="2662291"/>
                  </a:lnTo>
                  <a:lnTo>
                    <a:pt x="771469" y="2633806"/>
                  </a:lnTo>
                  <a:lnTo>
                    <a:pt x="737506" y="2604166"/>
                  </a:lnTo>
                  <a:lnTo>
                    <a:pt x="704580" y="2573400"/>
                  </a:lnTo>
                  <a:lnTo>
                    <a:pt x="672719" y="2541539"/>
                  </a:lnTo>
                  <a:lnTo>
                    <a:pt x="641953" y="2508613"/>
                  </a:lnTo>
                  <a:lnTo>
                    <a:pt x="612313" y="2474650"/>
                  </a:lnTo>
                  <a:lnTo>
                    <a:pt x="583828" y="2439682"/>
                  </a:lnTo>
                  <a:lnTo>
                    <a:pt x="556528" y="2403738"/>
                  </a:lnTo>
                  <a:lnTo>
                    <a:pt x="530442" y="2366847"/>
                  </a:lnTo>
                  <a:lnTo>
                    <a:pt x="505601" y="2329040"/>
                  </a:lnTo>
                  <a:lnTo>
                    <a:pt x="482035" y="2290346"/>
                  </a:lnTo>
                  <a:lnTo>
                    <a:pt x="459773" y="2250795"/>
                  </a:lnTo>
                  <a:lnTo>
                    <a:pt x="438845" y="2210417"/>
                  </a:lnTo>
                  <a:lnTo>
                    <a:pt x="419281" y="2169242"/>
                  </a:lnTo>
                  <a:lnTo>
                    <a:pt x="401110" y="2127300"/>
                  </a:lnTo>
                  <a:lnTo>
                    <a:pt x="384363" y="2084620"/>
                  </a:lnTo>
                  <a:lnTo>
                    <a:pt x="369070" y="2041233"/>
                  </a:lnTo>
                  <a:lnTo>
                    <a:pt x="355259" y="1997168"/>
                  </a:lnTo>
                  <a:lnTo>
                    <a:pt x="342962" y="1952454"/>
                  </a:lnTo>
                  <a:lnTo>
                    <a:pt x="332208" y="1907123"/>
                  </a:lnTo>
                  <a:lnTo>
                    <a:pt x="323026" y="1861203"/>
                  </a:lnTo>
                  <a:lnTo>
                    <a:pt x="315447" y="1814724"/>
                  </a:lnTo>
                  <a:lnTo>
                    <a:pt x="309500" y="1767717"/>
                  </a:lnTo>
                  <a:lnTo>
                    <a:pt x="305215" y="1720211"/>
                  </a:lnTo>
                  <a:lnTo>
                    <a:pt x="302622" y="1672236"/>
                  </a:lnTo>
                  <a:lnTo>
                    <a:pt x="301751" y="1623821"/>
                  </a:lnTo>
                  <a:close/>
                </a:path>
                <a:path w="3244850" h="3246120">
                  <a:moveTo>
                    <a:pt x="681227" y="1623821"/>
                  </a:moveTo>
                  <a:lnTo>
                    <a:pt x="682452" y="1575399"/>
                  </a:lnTo>
                  <a:lnTo>
                    <a:pt x="686087" y="1527612"/>
                  </a:lnTo>
                  <a:lnTo>
                    <a:pt x="692072" y="1480518"/>
                  </a:lnTo>
                  <a:lnTo>
                    <a:pt x="700349" y="1434179"/>
                  </a:lnTo>
                  <a:lnTo>
                    <a:pt x="710858" y="1388652"/>
                  </a:lnTo>
                  <a:lnTo>
                    <a:pt x="723541" y="1343996"/>
                  </a:lnTo>
                  <a:lnTo>
                    <a:pt x="738338" y="1300272"/>
                  </a:lnTo>
                  <a:lnTo>
                    <a:pt x="755189" y="1257538"/>
                  </a:lnTo>
                  <a:lnTo>
                    <a:pt x="774037" y="1215853"/>
                  </a:lnTo>
                  <a:lnTo>
                    <a:pt x="794821" y="1175276"/>
                  </a:lnTo>
                  <a:lnTo>
                    <a:pt x="817482" y="1135867"/>
                  </a:lnTo>
                  <a:lnTo>
                    <a:pt x="841962" y="1097684"/>
                  </a:lnTo>
                  <a:lnTo>
                    <a:pt x="868201" y="1060788"/>
                  </a:lnTo>
                  <a:lnTo>
                    <a:pt x="896140" y="1025236"/>
                  </a:lnTo>
                  <a:lnTo>
                    <a:pt x="925720" y="991089"/>
                  </a:lnTo>
                  <a:lnTo>
                    <a:pt x="956881" y="958405"/>
                  </a:lnTo>
                  <a:lnTo>
                    <a:pt x="989565" y="927244"/>
                  </a:lnTo>
                  <a:lnTo>
                    <a:pt x="1023712" y="897664"/>
                  </a:lnTo>
                  <a:lnTo>
                    <a:pt x="1059264" y="869725"/>
                  </a:lnTo>
                  <a:lnTo>
                    <a:pt x="1096160" y="843486"/>
                  </a:lnTo>
                  <a:lnTo>
                    <a:pt x="1134343" y="819006"/>
                  </a:lnTo>
                  <a:lnTo>
                    <a:pt x="1173752" y="796345"/>
                  </a:lnTo>
                  <a:lnTo>
                    <a:pt x="1214329" y="775561"/>
                  </a:lnTo>
                  <a:lnTo>
                    <a:pt x="1256014" y="756713"/>
                  </a:lnTo>
                  <a:lnTo>
                    <a:pt x="1298748" y="739862"/>
                  </a:lnTo>
                  <a:lnTo>
                    <a:pt x="1342472" y="725065"/>
                  </a:lnTo>
                  <a:lnTo>
                    <a:pt x="1387128" y="712382"/>
                  </a:lnTo>
                  <a:lnTo>
                    <a:pt x="1432655" y="701873"/>
                  </a:lnTo>
                  <a:lnTo>
                    <a:pt x="1478994" y="693596"/>
                  </a:lnTo>
                  <a:lnTo>
                    <a:pt x="1526088" y="687611"/>
                  </a:lnTo>
                  <a:lnTo>
                    <a:pt x="1573875" y="683976"/>
                  </a:lnTo>
                  <a:lnTo>
                    <a:pt x="1622298" y="682751"/>
                  </a:lnTo>
                  <a:lnTo>
                    <a:pt x="1670720" y="683976"/>
                  </a:lnTo>
                  <a:lnTo>
                    <a:pt x="1718507" y="687611"/>
                  </a:lnTo>
                  <a:lnTo>
                    <a:pt x="1765601" y="693596"/>
                  </a:lnTo>
                  <a:lnTo>
                    <a:pt x="1811940" y="701873"/>
                  </a:lnTo>
                  <a:lnTo>
                    <a:pt x="1857467" y="712382"/>
                  </a:lnTo>
                  <a:lnTo>
                    <a:pt x="1902123" y="725065"/>
                  </a:lnTo>
                  <a:lnTo>
                    <a:pt x="1945847" y="739862"/>
                  </a:lnTo>
                  <a:lnTo>
                    <a:pt x="1988581" y="756713"/>
                  </a:lnTo>
                  <a:lnTo>
                    <a:pt x="2030266" y="775561"/>
                  </a:lnTo>
                  <a:lnTo>
                    <a:pt x="2070843" y="796345"/>
                  </a:lnTo>
                  <a:lnTo>
                    <a:pt x="2110252" y="819006"/>
                  </a:lnTo>
                  <a:lnTo>
                    <a:pt x="2148435" y="843486"/>
                  </a:lnTo>
                  <a:lnTo>
                    <a:pt x="2185331" y="869725"/>
                  </a:lnTo>
                  <a:lnTo>
                    <a:pt x="2220883" y="897664"/>
                  </a:lnTo>
                  <a:lnTo>
                    <a:pt x="2255030" y="927244"/>
                  </a:lnTo>
                  <a:lnTo>
                    <a:pt x="2287714" y="958405"/>
                  </a:lnTo>
                  <a:lnTo>
                    <a:pt x="2318875" y="991089"/>
                  </a:lnTo>
                  <a:lnTo>
                    <a:pt x="2348455" y="1025236"/>
                  </a:lnTo>
                  <a:lnTo>
                    <a:pt x="2376394" y="1060788"/>
                  </a:lnTo>
                  <a:lnTo>
                    <a:pt x="2402633" y="1097684"/>
                  </a:lnTo>
                  <a:lnTo>
                    <a:pt x="2427113" y="1135867"/>
                  </a:lnTo>
                  <a:lnTo>
                    <a:pt x="2449774" y="1175276"/>
                  </a:lnTo>
                  <a:lnTo>
                    <a:pt x="2470558" y="1215853"/>
                  </a:lnTo>
                  <a:lnTo>
                    <a:pt x="2489406" y="1257538"/>
                  </a:lnTo>
                  <a:lnTo>
                    <a:pt x="2506257" y="1300272"/>
                  </a:lnTo>
                  <a:lnTo>
                    <a:pt x="2521054" y="1343996"/>
                  </a:lnTo>
                  <a:lnTo>
                    <a:pt x="2533737" y="1388652"/>
                  </a:lnTo>
                  <a:lnTo>
                    <a:pt x="2544246" y="1434179"/>
                  </a:lnTo>
                  <a:lnTo>
                    <a:pt x="2552523" y="1480518"/>
                  </a:lnTo>
                  <a:lnTo>
                    <a:pt x="2558508" y="1527612"/>
                  </a:lnTo>
                  <a:lnTo>
                    <a:pt x="2562143" y="1575399"/>
                  </a:lnTo>
                  <a:lnTo>
                    <a:pt x="2563367" y="1623821"/>
                  </a:lnTo>
                  <a:lnTo>
                    <a:pt x="2562143" y="1672244"/>
                  </a:lnTo>
                  <a:lnTo>
                    <a:pt x="2558508" y="1720031"/>
                  </a:lnTo>
                  <a:lnTo>
                    <a:pt x="2552523" y="1767125"/>
                  </a:lnTo>
                  <a:lnTo>
                    <a:pt x="2544246" y="1813464"/>
                  </a:lnTo>
                  <a:lnTo>
                    <a:pt x="2533737" y="1858991"/>
                  </a:lnTo>
                  <a:lnTo>
                    <a:pt x="2521054" y="1903647"/>
                  </a:lnTo>
                  <a:lnTo>
                    <a:pt x="2506257" y="1947371"/>
                  </a:lnTo>
                  <a:lnTo>
                    <a:pt x="2489406" y="1990105"/>
                  </a:lnTo>
                  <a:lnTo>
                    <a:pt x="2470558" y="2031790"/>
                  </a:lnTo>
                  <a:lnTo>
                    <a:pt x="2449774" y="2072367"/>
                  </a:lnTo>
                  <a:lnTo>
                    <a:pt x="2427113" y="2111776"/>
                  </a:lnTo>
                  <a:lnTo>
                    <a:pt x="2402633" y="2149959"/>
                  </a:lnTo>
                  <a:lnTo>
                    <a:pt x="2376394" y="2186855"/>
                  </a:lnTo>
                  <a:lnTo>
                    <a:pt x="2348455" y="2222407"/>
                  </a:lnTo>
                  <a:lnTo>
                    <a:pt x="2318875" y="2256554"/>
                  </a:lnTo>
                  <a:lnTo>
                    <a:pt x="2287714" y="2289238"/>
                  </a:lnTo>
                  <a:lnTo>
                    <a:pt x="2255030" y="2320399"/>
                  </a:lnTo>
                  <a:lnTo>
                    <a:pt x="2220883" y="2349979"/>
                  </a:lnTo>
                  <a:lnTo>
                    <a:pt x="2185331" y="2377918"/>
                  </a:lnTo>
                  <a:lnTo>
                    <a:pt x="2148435" y="2404157"/>
                  </a:lnTo>
                  <a:lnTo>
                    <a:pt x="2110252" y="2428637"/>
                  </a:lnTo>
                  <a:lnTo>
                    <a:pt x="2070843" y="2451298"/>
                  </a:lnTo>
                  <a:lnTo>
                    <a:pt x="2030266" y="2472082"/>
                  </a:lnTo>
                  <a:lnTo>
                    <a:pt x="1988581" y="2490930"/>
                  </a:lnTo>
                  <a:lnTo>
                    <a:pt x="1945847" y="2507781"/>
                  </a:lnTo>
                  <a:lnTo>
                    <a:pt x="1902123" y="2522578"/>
                  </a:lnTo>
                  <a:lnTo>
                    <a:pt x="1857467" y="2535261"/>
                  </a:lnTo>
                  <a:lnTo>
                    <a:pt x="1811940" y="2545770"/>
                  </a:lnTo>
                  <a:lnTo>
                    <a:pt x="1765601" y="2554047"/>
                  </a:lnTo>
                  <a:lnTo>
                    <a:pt x="1718507" y="2560032"/>
                  </a:lnTo>
                  <a:lnTo>
                    <a:pt x="1670720" y="2563667"/>
                  </a:lnTo>
                  <a:lnTo>
                    <a:pt x="1622298" y="2564892"/>
                  </a:lnTo>
                  <a:lnTo>
                    <a:pt x="1573875" y="2563667"/>
                  </a:lnTo>
                  <a:lnTo>
                    <a:pt x="1526088" y="2560032"/>
                  </a:lnTo>
                  <a:lnTo>
                    <a:pt x="1478994" y="2554047"/>
                  </a:lnTo>
                  <a:lnTo>
                    <a:pt x="1432655" y="2545770"/>
                  </a:lnTo>
                  <a:lnTo>
                    <a:pt x="1387128" y="2535261"/>
                  </a:lnTo>
                  <a:lnTo>
                    <a:pt x="1342472" y="2522578"/>
                  </a:lnTo>
                  <a:lnTo>
                    <a:pt x="1298748" y="2507781"/>
                  </a:lnTo>
                  <a:lnTo>
                    <a:pt x="1256014" y="2490930"/>
                  </a:lnTo>
                  <a:lnTo>
                    <a:pt x="1214329" y="2472082"/>
                  </a:lnTo>
                  <a:lnTo>
                    <a:pt x="1173752" y="2451298"/>
                  </a:lnTo>
                  <a:lnTo>
                    <a:pt x="1134343" y="2428637"/>
                  </a:lnTo>
                  <a:lnTo>
                    <a:pt x="1096160" y="2404157"/>
                  </a:lnTo>
                  <a:lnTo>
                    <a:pt x="1059264" y="2377918"/>
                  </a:lnTo>
                  <a:lnTo>
                    <a:pt x="1023712" y="2349979"/>
                  </a:lnTo>
                  <a:lnTo>
                    <a:pt x="989565" y="2320399"/>
                  </a:lnTo>
                  <a:lnTo>
                    <a:pt x="956881" y="2289238"/>
                  </a:lnTo>
                  <a:lnTo>
                    <a:pt x="925720" y="2256554"/>
                  </a:lnTo>
                  <a:lnTo>
                    <a:pt x="896140" y="2222407"/>
                  </a:lnTo>
                  <a:lnTo>
                    <a:pt x="868201" y="2186855"/>
                  </a:lnTo>
                  <a:lnTo>
                    <a:pt x="841962" y="2149959"/>
                  </a:lnTo>
                  <a:lnTo>
                    <a:pt x="817482" y="2111776"/>
                  </a:lnTo>
                  <a:lnTo>
                    <a:pt x="794821" y="2072367"/>
                  </a:lnTo>
                  <a:lnTo>
                    <a:pt x="774037" y="2031790"/>
                  </a:lnTo>
                  <a:lnTo>
                    <a:pt x="755189" y="1990105"/>
                  </a:lnTo>
                  <a:lnTo>
                    <a:pt x="738338" y="1947371"/>
                  </a:lnTo>
                  <a:lnTo>
                    <a:pt x="723541" y="1903647"/>
                  </a:lnTo>
                  <a:lnTo>
                    <a:pt x="710858" y="1858991"/>
                  </a:lnTo>
                  <a:lnTo>
                    <a:pt x="700349" y="1813464"/>
                  </a:lnTo>
                  <a:lnTo>
                    <a:pt x="692072" y="1767125"/>
                  </a:lnTo>
                  <a:lnTo>
                    <a:pt x="686087" y="1720031"/>
                  </a:lnTo>
                  <a:lnTo>
                    <a:pt x="682452" y="1672244"/>
                  </a:lnTo>
                  <a:lnTo>
                    <a:pt x="681227" y="1623821"/>
                  </a:lnTo>
                  <a:close/>
                </a:path>
                <a:path w="3244850" h="3246120">
                  <a:moveTo>
                    <a:pt x="1290827" y="1623821"/>
                  </a:moveTo>
                  <a:lnTo>
                    <a:pt x="1294423" y="1574853"/>
                  </a:lnTo>
                  <a:lnTo>
                    <a:pt x="1304866" y="1528110"/>
                  </a:lnTo>
                  <a:lnTo>
                    <a:pt x="1321645" y="1484108"/>
                  </a:lnTo>
                  <a:lnTo>
                    <a:pt x="1344244" y="1443359"/>
                  </a:lnTo>
                  <a:lnTo>
                    <a:pt x="1372151" y="1406377"/>
                  </a:lnTo>
                  <a:lnTo>
                    <a:pt x="1404853" y="1373675"/>
                  </a:lnTo>
                  <a:lnTo>
                    <a:pt x="1441835" y="1345768"/>
                  </a:lnTo>
                  <a:lnTo>
                    <a:pt x="1482584" y="1323169"/>
                  </a:lnTo>
                  <a:lnTo>
                    <a:pt x="1526586" y="1306390"/>
                  </a:lnTo>
                  <a:lnTo>
                    <a:pt x="1573329" y="1295947"/>
                  </a:lnTo>
                  <a:lnTo>
                    <a:pt x="1622298" y="1292352"/>
                  </a:lnTo>
                  <a:lnTo>
                    <a:pt x="1671266" y="1295947"/>
                  </a:lnTo>
                  <a:lnTo>
                    <a:pt x="1718009" y="1306390"/>
                  </a:lnTo>
                  <a:lnTo>
                    <a:pt x="1762011" y="1323169"/>
                  </a:lnTo>
                  <a:lnTo>
                    <a:pt x="1802760" y="1345768"/>
                  </a:lnTo>
                  <a:lnTo>
                    <a:pt x="1839742" y="1373675"/>
                  </a:lnTo>
                  <a:lnTo>
                    <a:pt x="1872444" y="1406377"/>
                  </a:lnTo>
                  <a:lnTo>
                    <a:pt x="1900351" y="1443359"/>
                  </a:lnTo>
                  <a:lnTo>
                    <a:pt x="1922950" y="1484108"/>
                  </a:lnTo>
                  <a:lnTo>
                    <a:pt x="1939729" y="1528110"/>
                  </a:lnTo>
                  <a:lnTo>
                    <a:pt x="1950172" y="1574853"/>
                  </a:lnTo>
                  <a:lnTo>
                    <a:pt x="1953767" y="1623821"/>
                  </a:lnTo>
                  <a:lnTo>
                    <a:pt x="1950172" y="1672790"/>
                  </a:lnTo>
                  <a:lnTo>
                    <a:pt x="1939729" y="1719533"/>
                  </a:lnTo>
                  <a:lnTo>
                    <a:pt x="1922950" y="1763535"/>
                  </a:lnTo>
                  <a:lnTo>
                    <a:pt x="1900351" y="1804284"/>
                  </a:lnTo>
                  <a:lnTo>
                    <a:pt x="1872444" y="1841266"/>
                  </a:lnTo>
                  <a:lnTo>
                    <a:pt x="1839742" y="1873968"/>
                  </a:lnTo>
                  <a:lnTo>
                    <a:pt x="1802760" y="1901875"/>
                  </a:lnTo>
                  <a:lnTo>
                    <a:pt x="1762011" y="1924474"/>
                  </a:lnTo>
                  <a:lnTo>
                    <a:pt x="1718009" y="1941253"/>
                  </a:lnTo>
                  <a:lnTo>
                    <a:pt x="1671266" y="1951696"/>
                  </a:lnTo>
                  <a:lnTo>
                    <a:pt x="1622298" y="1955292"/>
                  </a:lnTo>
                  <a:lnTo>
                    <a:pt x="1573329" y="1951696"/>
                  </a:lnTo>
                  <a:lnTo>
                    <a:pt x="1526586" y="1941253"/>
                  </a:lnTo>
                  <a:lnTo>
                    <a:pt x="1482584" y="1924474"/>
                  </a:lnTo>
                  <a:lnTo>
                    <a:pt x="1441835" y="1901875"/>
                  </a:lnTo>
                  <a:lnTo>
                    <a:pt x="1404853" y="1873968"/>
                  </a:lnTo>
                  <a:lnTo>
                    <a:pt x="1372151" y="1841266"/>
                  </a:lnTo>
                  <a:lnTo>
                    <a:pt x="1344244" y="1804284"/>
                  </a:lnTo>
                  <a:lnTo>
                    <a:pt x="1321645" y="1763535"/>
                  </a:lnTo>
                  <a:lnTo>
                    <a:pt x="1304866" y="1719533"/>
                  </a:lnTo>
                  <a:lnTo>
                    <a:pt x="1294423" y="1672790"/>
                  </a:lnTo>
                  <a:lnTo>
                    <a:pt x="1290827" y="1623821"/>
                  </a:lnTo>
                  <a:close/>
                </a:path>
                <a:path w="3244850" h="3246120">
                  <a:moveTo>
                    <a:pt x="996696" y="1623821"/>
                  </a:moveTo>
                  <a:lnTo>
                    <a:pt x="998577" y="1574924"/>
                  </a:lnTo>
                  <a:lnTo>
                    <a:pt x="1004130" y="1527057"/>
                  </a:lnTo>
                  <a:lnTo>
                    <a:pt x="1013215" y="1480359"/>
                  </a:lnTo>
                  <a:lnTo>
                    <a:pt x="1025693" y="1434970"/>
                  </a:lnTo>
                  <a:lnTo>
                    <a:pt x="1041425" y="1391028"/>
                  </a:lnTo>
                  <a:lnTo>
                    <a:pt x="1060273" y="1348673"/>
                  </a:lnTo>
                  <a:lnTo>
                    <a:pt x="1082096" y="1308043"/>
                  </a:lnTo>
                  <a:lnTo>
                    <a:pt x="1106757" y="1269278"/>
                  </a:lnTo>
                  <a:lnTo>
                    <a:pt x="1134115" y="1232516"/>
                  </a:lnTo>
                  <a:lnTo>
                    <a:pt x="1164034" y="1197896"/>
                  </a:lnTo>
                  <a:lnTo>
                    <a:pt x="1196372" y="1165558"/>
                  </a:lnTo>
                  <a:lnTo>
                    <a:pt x="1230992" y="1135639"/>
                  </a:lnTo>
                  <a:lnTo>
                    <a:pt x="1267754" y="1108281"/>
                  </a:lnTo>
                  <a:lnTo>
                    <a:pt x="1306519" y="1083620"/>
                  </a:lnTo>
                  <a:lnTo>
                    <a:pt x="1347149" y="1061797"/>
                  </a:lnTo>
                  <a:lnTo>
                    <a:pt x="1389504" y="1042949"/>
                  </a:lnTo>
                  <a:lnTo>
                    <a:pt x="1433446" y="1027217"/>
                  </a:lnTo>
                  <a:lnTo>
                    <a:pt x="1478835" y="1014739"/>
                  </a:lnTo>
                  <a:lnTo>
                    <a:pt x="1525533" y="1005654"/>
                  </a:lnTo>
                  <a:lnTo>
                    <a:pt x="1573400" y="1000101"/>
                  </a:lnTo>
                  <a:lnTo>
                    <a:pt x="1622298" y="998220"/>
                  </a:lnTo>
                  <a:lnTo>
                    <a:pt x="1671195" y="1000101"/>
                  </a:lnTo>
                  <a:lnTo>
                    <a:pt x="1719062" y="1005654"/>
                  </a:lnTo>
                  <a:lnTo>
                    <a:pt x="1765760" y="1014739"/>
                  </a:lnTo>
                  <a:lnTo>
                    <a:pt x="1811149" y="1027217"/>
                  </a:lnTo>
                  <a:lnTo>
                    <a:pt x="1855091" y="1042949"/>
                  </a:lnTo>
                  <a:lnTo>
                    <a:pt x="1897446" y="1061797"/>
                  </a:lnTo>
                  <a:lnTo>
                    <a:pt x="1938076" y="1083620"/>
                  </a:lnTo>
                  <a:lnTo>
                    <a:pt x="1976841" y="1108281"/>
                  </a:lnTo>
                  <a:lnTo>
                    <a:pt x="2013603" y="1135639"/>
                  </a:lnTo>
                  <a:lnTo>
                    <a:pt x="2048223" y="1165558"/>
                  </a:lnTo>
                  <a:lnTo>
                    <a:pt x="2080561" y="1197896"/>
                  </a:lnTo>
                  <a:lnTo>
                    <a:pt x="2110480" y="1232516"/>
                  </a:lnTo>
                  <a:lnTo>
                    <a:pt x="2137838" y="1269278"/>
                  </a:lnTo>
                  <a:lnTo>
                    <a:pt x="2162499" y="1308043"/>
                  </a:lnTo>
                  <a:lnTo>
                    <a:pt x="2184322" y="1348673"/>
                  </a:lnTo>
                  <a:lnTo>
                    <a:pt x="2203170" y="1391028"/>
                  </a:lnTo>
                  <a:lnTo>
                    <a:pt x="2218902" y="1434970"/>
                  </a:lnTo>
                  <a:lnTo>
                    <a:pt x="2231380" y="1480359"/>
                  </a:lnTo>
                  <a:lnTo>
                    <a:pt x="2240465" y="1527057"/>
                  </a:lnTo>
                  <a:lnTo>
                    <a:pt x="2246018" y="1574924"/>
                  </a:lnTo>
                  <a:lnTo>
                    <a:pt x="2247900" y="1623821"/>
                  </a:lnTo>
                  <a:lnTo>
                    <a:pt x="2246018" y="1672719"/>
                  </a:lnTo>
                  <a:lnTo>
                    <a:pt x="2240465" y="1720586"/>
                  </a:lnTo>
                  <a:lnTo>
                    <a:pt x="2231380" y="1767284"/>
                  </a:lnTo>
                  <a:lnTo>
                    <a:pt x="2218902" y="1812673"/>
                  </a:lnTo>
                  <a:lnTo>
                    <a:pt x="2203170" y="1856615"/>
                  </a:lnTo>
                  <a:lnTo>
                    <a:pt x="2184322" y="1898970"/>
                  </a:lnTo>
                  <a:lnTo>
                    <a:pt x="2162499" y="1939600"/>
                  </a:lnTo>
                  <a:lnTo>
                    <a:pt x="2137838" y="1978365"/>
                  </a:lnTo>
                  <a:lnTo>
                    <a:pt x="2110480" y="2015127"/>
                  </a:lnTo>
                  <a:lnTo>
                    <a:pt x="2080561" y="2049747"/>
                  </a:lnTo>
                  <a:lnTo>
                    <a:pt x="2048223" y="2082085"/>
                  </a:lnTo>
                  <a:lnTo>
                    <a:pt x="2013603" y="2112004"/>
                  </a:lnTo>
                  <a:lnTo>
                    <a:pt x="1976841" y="2139362"/>
                  </a:lnTo>
                  <a:lnTo>
                    <a:pt x="1938076" y="2164023"/>
                  </a:lnTo>
                  <a:lnTo>
                    <a:pt x="1897446" y="2185846"/>
                  </a:lnTo>
                  <a:lnTo>
                    <a:pt x="1855091" y="2204694"/>
                  </a:lnTo>
                  <a:lnTo>
                    <a:pt x="1811149" y="2220426"/>
                  </a:lnTo>
                  <a:lnTo>
                    <a:pt x="1765760" y="2232904"/>
                  </a:lnTo>
                  <a:lnTo>
                    <a:pt x="1719062" y="2241989"/>
                  </a:lnTo>
                  <a:lnTo>
                    <a:pt x="1671195" y="2247542"/>
                  </a:lnTo>
                  <a:lnTo>
                    <a:pt x="1622298" y="2249424"/>
                  </a:lnTo>
                  <a:lnTo>
                    <a:pt x="1573400" y="2247542"/>
                  </a:lnTo>
                  <a:lnTo>
                    <a:pt x="1525533" y="2241989"/>
                  </a:lnTo>
                  <a:lnTo>
                    <a:pt x="1478835" y="2232904"/>
                  </a:lnTo>
                  <a:lnTo>
                    <a:pt x="1433446" y="2220426"/>
                  </a:lnTo>
                  <a:lnTo>
                    <a:pt x="1389504" y="2204694"/>
                  </a:lnTo>
                  <a:lnTo>
                    <a:pt x="1347149" y="2185846"/>
                  </a:lnTo>
                  <a:lnTo>
                    <a:pt x="1306519" y="2164023"/>
                  </a:lnTo>
                  <a:lnTo>
                    <a:pt x="1267754" y="2139362"/>
                  </a:lnTo>
                  <a:lnTo>
                    <a:pt x="1230992" y="2112004"/>
                  </a:lnTo>
                  <a:lnTo>
                    <a:pt x="1196372" y="2082085"/>
                  </a:lnTo>
                  <a:lnTo>
                    <a:pt x="1164034" y="2049747"/>
                  </a:lnTo>
                  <a:lnTo>
                    <a:pt x="1134115" y="2015127"/>
                  </a:lnTo>
                  <a:lnTo>
                    <a:pt x="1106757" y="1978365"/>
                  </a:lnTo>
                  <a:lnTo>
                    <a:pt x="1082096" y="1939600"/>
                  </a:lnTo>
                  <a:lnTo>
                    <a:pt x="1060273" y="1898970"/>
                  </a:lnTo>
                  <a:lnTo>
                    <a:pt x="1041425" y="1856615"/>
                  </a:lnTo>
                  <a:lnTo>
                    <a:pt x="1025693" y="1812673"/>
                  </a:lnTo>
                  <a:lnTo>
                    <a:pt x="1013215" y="1767284"/>
                  </a:lnTo>
                  <a:lnTo>
                    <a:pt x="1004130" y="1720586"/>
                  </a:lnTo>
                  <a:lnTo>
                    <a:pt x="998577" y="1672719"/>
                  </a:lnTo>
                  <a:lnTo>
                    <a:pt x="996696" y="1623821"/>
                  </a:lnTo>
                  <a:close/>
                </a:path>
              </a:pathLst>
            </a:custGeom>
            <a:ln w="38100">
              <a:solidFill>
                <a:srgbClr val="462D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93658" y="3917695"/>
              <a:ext cx="784860" cy="1336675"/>
            </a:xfrm>
            <a:custGeom>
              <a:avLst/>
              <a:gdLst/>
              <a:ahLst/>
              <a:cxnLst/>
              <a:rect l="l" t="t" r="r" b="b"/>
              <a:pathLst>
                <a:path w="784859" h="1336675">
                  <a:moveTo>
                    <a:pt x="381635" y="84836"/>
                  </a:moveTo>
                  <a:lnTo>
                    <a:pt x="115862" y="37503"/>
                  </a:lnTo>
                  <a:lnTo>
                    <a:pt x="116459" y="34163"/>
                  </a:lnTo>
                  <a:lnTo>
                    <a:pt x="122555" y="0"/>
                  </a:lnTo>
                  <a:lnTo>
                    <a:pt x="0" y="36322"/>
                  </a:lnTo>
                  <a:lnTo>
                    <a:pt x="102489" y="112522"/>
                  </a:lnTo>
                  <a:lnTo>
                    <a:pt x="109156" y="75095"/>
                  </a:lnTo>
                  <a:lnTo>
                    <a:pt x="375031" y="122301"/>
                  </a:lnTo>
                  <a:lnTo>
                    <a:pt x="381635" y="84836"/>
                  </a:lnTo>
                  <a:close/>
                </a:path>
                <a:path w="784859" h="1336675">
                  <a:moveTo>
                    <a:pt x="760222" y="184785"/>
                  </a:moveTo>
                  <a:lnTo>
                    <a:pt x="468566" y="72009"/>
                  </a:lnTo>
                  <a:lnTo>
                    <a:pt x="471220" y="65151"/>
                  </a:lnTo>
                  <a:lnTo>
                    <a:pt x="482346" y="36449"/>
                  </a:lnTo>
                  <a:lnTo>
                    <a:pt x="355092" y="48514"/>
                  </a:lnTo>
                  <a:lnTo>
                    <a:pt x="441071" y="143002"/>
                  </a:lnTo>
                  <a:lnTo>
                    <a:pt x="454825" y="107492"/>
                  </a:lnTo>
                  <a:lnTo>
                    <a:pt x="746506" y="220345"/>
                  </a:lnTo>
                  <a:lnTo>
                    <a:pt x="760222" y="184785"/>
                  </a:lnTo>
                  <a:close/>
                </a:path>
                <a:path w="784859" h="1336675">
                  <a:moveTo>
                    <a:pt x="784479" y="239014"/>
                  </a:moveTo>
                  <a:lnTo>
                    <a:pt x="656844" y="247015"/>
                  </a:lnTo>
                  <a:lnTo>
                    <a:pt x="675995" y="279996"/>
                  </a:lnTo>
                  <a:lnTo>
                    <a:pt x="457415" y="406933"/>
                  </a:lnTo>
                  <a:lnTo>
                    <a:pt x="458470" y="397510"/>
                  </a:lnTo>
                  <a:lnTo>
                    <a:pt x="348361" y="462407"/>
                  </a:lnTo>
                  <a:lnTo>
                    <a:pt x="380314" y="483082"/>
                  </a:lnTo>
                  <a:lnTo>
                    <a:pt x="198882" y="763524"/>
                  </a:lnTo>
                  <a:lnTo>
                    <a:pt x="230886" y="784225"/>
                  </a:lnTo>
                  <a:lnTo>
                    <a:pt x="240614" y="769175"/>
                  </a:lnTo>
                  <a:lnTo>
                    <a:pt x="268732" y="866140"/>
                  </a:lnTo>
                  <a:lnTo>
                    <a:pt x="296710" y="840320"/>
                  </a:lnTo>
                  <a:lnTo>
                    <a:pt x="755269" y="1336421"/>
                  </a:lnTo>
                  <a:lnTo>
                    <a:pt x="783209" y="1310513"/>
                  </a:lnTo>
                  <a:lnTo>
                    <a:pt x="324713" y="814476"/>
                  </a:lnTo>
                  <a:lnTo>
                    <a:pt x="339877" y="800481"/>
                  </a:lnTo>
                  <a:lnTo>
                    <a:pt x="352679" y="788670"/>
                  </a:lnTo>
                  <a:lnTo>
                    <a:pt x="252514" y="750785"/>
                  </a:lnTo>
                  <a:lnTo>
                    <a:pt x="412318" y="503783"/>
                  </a:lnTo>
                  <a:lnTo>
                    <a:pt x="444373" y="524510"/>
                  </a:lnTo>
                  <a:lnTo>
                    <a:pt x="450735" y="467106"/>
                  </a:lnTo>
                  <a:lnTo>
                    <a:pt x="452196" y="453923"/>
                  </a:lnTo>
                  <a:lnTo>
                    <a:pt x="695083" y="312851"/>
                  </a:lnTo>
                  <a:lnTo>
                    <a:pt x="714248" y="345821"/>
                  </a:lnTo>
                  <a:lnTo>
                    <a:pt x="763841" y="270383"/>
                  </a:lnTo>
                  <a:lnTo>
                    <a:pt x="784479" y="2390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31945" y="5599582"/>
            <a:ext cx="4083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Tahoma"/>
                <a:cs typeface="Tahoma"/>
              </a:rPr>
              <a:t>First</a:t>
            </a:r>
            <a:r>
              <a:rPr sz="3200" spc="-245" dirty="0">
                <a:latin typeface="Tahoma"/>
                <a:cs typeface="Tahoma"/>
              </a:rPr>
              <a:t> </a:t>
            </a:r>
            <a:r>
              <a:rPr sz="3200" spc="105" dirty="0">
                <a:latin typeface="Tahoma"/>
                <a:cs typeface="Tahoma"/>
              </a:rPr>
              <a:t>Epoch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65" dirty="0">
                <a:latin typeface="Tahoma"/>
                <a:cs typeface="Tahoma"/>
              </a:rPr>
              <a:t>Complete!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16</a:t>
            </a:fld>
            <a:endParaRPr spc="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874013" y="5286883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4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42"/>
                  </a:lnTo>
                  <a:lnTo>
                    <a:pt x="29812" y="820297"/>
                  </a:lnTo>
                  <a:lnTo>
                    <a:pt x="66007" y="836571"/>
                  </a:lnTo>
                  <a:lnTo>
                    <a:pt x="115440" y="852202"/>
                  </a:lnTo>
                  <a:lnTo>
                    <a:pt x="177399" y="867112"/>
                  </a:lnTo>
                  <a:lnTo>
                    <a:pt x="251168" y="881218"/>
                  </a:lnTo>
                  <a:lnTo>
                    <a:pt x="292258" y="887946"/>
                  </a:lnTo>
                  <a:lnTo>
                    <a:pt x="336032" y="894443"/>
                  </a:lnTo>
                  <a:lnTo>
                    <a:pt x="382402" y="900699"/>
                  </a:lnTo>
                  <a:lnTo>
                    <a:pt x="431278" y="906704"/>
                  </a:lnTo>
                  <a:lnTo>
                    <a:pt x="482571" y="912449"/>
                  </a:lnTo>
                  <a:lnTo>
                    <a:pt x="536191" y="917923"/>
                  </a:lnTo>
                  <a:lnTo>
                    <a:pt x="592049" y="923117"/>
                  </a:lnTo>
                  <a:lnTo>
                    <a:pt x="650056" y="928020"/>
                  </a:lnTo>
                  <a:lnTo>
                    <a:pt x="710123" y="932622"/>
                  </a:lnTo>
                  <a:lnTo>
                    <a:pt x="772160" y="936914"/>
                  </a:lnTo>
                  <a:lnTo>
                    <a:pt x="836077" y="940885"/>
                  </a:lnTo>
                  <a:lnTo>
                    <a:pt x="901786" y="944525"/>
                  </a:lnTo>
                  <a:lnTo>
                    <a:pt x="969197" y="947824"/>
                  </a:lnTo>
                  <a:lnTo>
                    <a:pt x="1038222" y="950773"/>
                  </a:lnTo>
                  <a:lnTo>
                    <a:pt x="1108770" y="953361"/>
                  </a:lnTo>
                  <a:lnTo>
                    <a:pt x="1180752" y="955579"/>
                  </a:lnTo>
                  <a:lnTo>
                    <a:pt x="1254079" y="957415"/>
                  </a:lnTo>
                  <a:lnTo>
                    <a:pt x="1328662" y="958861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1"/>
                  </a:lnTo>
                  <a:lnTo>
                    <a:pt x="1864024" y="957415"/>
                  </a:lnTo>
                  <a:lnTo>
                    <a:pt x="1937351" y="955579"/>
                  </a:lnTo>
                  <a:lnTo>
                    <a:pt x="2009333" y="953361"/>
                  </a:lnTo>
                  <a:lnTo>
                    <a:pt x="2079881" y="950773"/>
                  </a:lnTo>
                  <a:lnTo>
                    <a:pt x="2148906" y="947824"/>
                  </a:lnTo>
                  <a:lnTo>
                    <a:pt x="2216317" y="944525"/>
                  </a:lnTo>
                  <a:lnTo>
                    <a:pt x="2282026" y="940885"/>
                  </a:lnTo>
                  <a:lnTo>
                    <a:pt x="2345944" y="936914"/>
                  </a:lnTo>
                  <a:lnTo>
                    <a:pt x="2407980" y="932622"/>
                  </a:lnTo>
                  <a:lnTo>
                    <a:pt x="2468047" y="928020"/>
                  </a:lnTo>
                  <a:lnTo>
                    <a:pt x="2526054" y="923117"/>
                  </a:lnTo>
                  <a:lnTo>
                    <a:pt x="2581912" y="917923"/>
                  </a:lnTo>
                  <a:lnTo>
                    <a:pt x="2635532" y="912449"/>
                  </a:lnTo>
                  <a:lnTo>
                    <a:pt x="2686825" y="906704"/>
                  </a:lnTo>
                  <a:lnTo>
                    <a:pt x="2735701" y="900699"/>
                  </a:lnTo>
                  <a:lnTo>
                    <a:pt x="2782071" y="894443"/>
                  </a:lnTo>
                  <a:lnTo>
                    <a:pt x="2825845" y="887946"/>
                  </a:lnTo>
                  <a:lnTo>
                    <a:pt x="2866935" y="881218"/>
                  </a:lnTo>
                  <a:lnTo>
                    <a:pt x="2905252" y="874270"/>
                  </a:lnTo>
                  <a:lnTo>
                    <a:pt x="2973204" y="859752"/>
                  </a:lnTo>
                  <a:lnTo>
                    <a:pt x="3028990" y="844472"/>
                  </a:lnTo>
                  <a:lnTo>
                    <a:pt x="3071893" y="828509"/>
                  </a:lnTo>
                  <a:lnTo>
                    <a:pt x="3110531" y="803461"/>
                  </a:lnTo>
                  <a:lnTo>
                    <a:pt x="3118104" y="786142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4013" y="5112258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A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4013" y="5112258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67"/>
                  </a:lnTo>
                  <a:lnTo>
                    <a:pt x="3116196" y="969482"/>
                  </a:lnTo>
                  <a:lnTo>
                    <a:pt x="3071893" y="1003134"/>
                  </a:lnTo>
                  <a:lnTo>
                    <a:pt x="3028990" y="1019097"/>
                  </a:lnTo>
                  <a:lnTo>
                    <a:pt x="2973204" y="1034377"/>
                  </a:lnTo>
                  <a:lnTo>
                    <a:pt x="2905252" y="1048895"/>
                  </a:lnTo>
                  <a:lnTo>
                    <a:pt x="2866935" y="1055843"/>
                  </a:lnTo>
                  <a:lnTo>
                    <a:pt x="2825845" y="1062571"/>
                  </a:lnTo>
                  <a:lnTo>
                    <a:pt x="2782071" y="1069068"/>
                  </a:lnTo>
                  <a:lnTo>
                    <a:pt x="2735701" y="1075324"/>
                  </a:lnTo>
                  <a:lnTo>
                    <a:pt x="2686825" y="1081329"/>
                  </a:lnTo>
                  <a:lnTo>
                    <a:pt x="2635532" y="1087074"/>
                  </a:lnTo>
                  <a:lnTo>
                    <a:pt x="2581912" y="1092548"/>
                  </a:lnTo>
                  <a:lnTo>
                    <a:pt x="2526054" y="1097742"/>
                  </a:lnTo>
                  <a:lnTo>
                    <a:pt x="2468047" y="1102645"/>
                  </a:lnTo>
                  <a:lnTo>
                    <a:pt x="2407980" y="1107247"/>
                  </a:lnTo>
                  <a:lnTo>
                    <a:pt x="2345944" y="1111539"/>
                  </a:lnTo>
                  <a:lnTo>
                    <a:pt x="2282026" y="1115510"/>
                  </a:lnTo>
                  <a:lnTo>
                    <a:pt x="2216317" y="1119150"/>
                  </a:lnTo>
                  <a:lnTo>
                    <a:pt x="2148906" y="1122449"/>
                  </a:lnTo>
                  <a:lnTo>
                    <a:pt x="2079881" y="1125398"/>
                  </a:lnTo>
                  <a:lnTo>
                    <a:pt x="2009333" y="1127986"/>
                  </a:lnTo>
                  <a:lnTo>
                    <a:pt x="1937351" y="1130204"/>
                  </a:lnTo>
                  <a:lnTo>
                    <a:pt x="1864024" y="1132040"/>
                  </a:lnTo>
                  <a:lnTo>
                    <a:pt x="1789441" y="1133486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80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6"/>
                  </a:lnTo>
                  <a:lnTo>
                    <a:pt x="1254079" y="1132040"/>
                  </a:lnTo>
                  <a:lnTo>
                    <a:pt x="1180752" y="1130204"/>
                  </a:lnTo>
                  <a:lnTo>
                    <a:pt x="1108770" y="1127986"/>
                  </a:lnTo>
                  <a:lnTo>
                    <a:pt x="1038222" y="1125398"/>
                  </a:lnTo>
                  <a:lnTo>
                    <a:pt x="969197" y="1122449"/>
                  </a:lnTo>
                  <a:lnTo>
                    <a:pt x="901786" y="1119150"/>
                  </a:lnTo>
                  <a:lnTo>
                    <a:pt x="836077" y="1115510"/>
                  </a:lnTo>
                  <a:lnTo>
                    <a:pt x="772160" y="1111539"/>
                  </a:lnTo>
                  <a:lnTo>
                    <a:pt x="710123" y="1107247"/>
                  </a:lnTo>
                  <a:lnTo>
                    <a:pt x="650056" y="1102645"/>
                  </a:lnTo>
                  <a:lnTo>
                    <a:pt x="592049" y="1097742"/>
                  </a:lnTo>
                  <a:lnTo>
                    <a:pt x="536191" y="1092548"/>
                  </a:lnTo>
                  <a:lnTo>
                    <a:pt x="482571" y="1087074"/>
                  </a:lnTo>
                  <a:lnTo>
                    <a:pt x="431278" y="1081329"/>
                  </a:lnTo>
                  <a:lnTo>
                    <a:pt x="382402" y="1075324"/>
                  </a:lnTo>
                  <a:lnTo>
                    <a:pt x="336032" y="1069068"/>
                  </a:lnTo>
                  <a:lnTo>
                    <a:pt x="292258" y="1062571"/>
                  </a:lnTo>
                  <a:lnTo>
                    <a:pt x="251168" y="1055843"/>
                  </a:lnTo>
                  <a:lnTo>
                    <a:pt x="212852" y="1048895"/>
                  </a:lnTo>
                  <a:lnTo>
                    <a:pt x="144899" y="1034377"/>
                  </a:lnTo>
                  <a:lnTo>
                    <a:pt x="89113" y="1019097"/>
                  </a:lnTo>
                  <a:lnTo>
                    <a:pt x="46210" y="1003134"/>
                  </a:lnTo>
                  <a:lnTo>
                    <a:pt x="7572" y="978086"/>
                  </a:lnTo>
                  <a:lnTo>
                    <a:pt x="0" y="960767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013" y="4433696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4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00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013" y="4258817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8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0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8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66D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013" y="4258817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8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0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8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8"/>
                  </a:lnTo>
                  <a:close/>
                </a:path>
                <a:path w="3118485" h="1137285">
                  <a:moveTo>
                    <a:pt x="3118104" y="174878"/>
                  </a:moveTo>
                  <a:lnTo>
                    <a:pt x="3118104" y="962024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3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4"/>
                  </a:lnTo>
                  <a:lnTo>
                    <a:pt x="0" y="174878"/>
                  </a:lnTo>
                </a:path>
              </a:pathLst>
            </a:custGeom>
            <a:ln w="25908">
              <a:solidFill>
                <a:srgbClr val="0092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4013" y="3575684"/>
              <a:ext cx="3118485" cy="962025"/>
            </a:xfrm>
            <a:custGeom>
              <a:avLst/>
              <a:gdLst/>
              <a:ahLst/>
              <a:cxnLst/>
              <a:rect l="l" t="t" r="r" b="b"/>
              <a:pathLst>
                <a:path w="3118485" h="962025">
                  <a:moveTo>
                    <a:pt x="3118104" y="0"/>
                  </a:moveTo>
                  <a:lnTo>
                    <a:pt x="3088291" y="34185"/>
                  </a:lnTo>
                  <a:lnTo>
                    <a:pt x="3052096" y="50473"/>
                  </a:lnTo>
                  <a:lnTo>
                    <a:pt x="3002663" y="66118"/>
                  </a:lnTo>
                  <a:lnTo>
                    <a:pt x="2940704" y="81039"/>
                  </a:lnTo>
                  <a:lnTo>
                    <a:pt x="2866935" y="95157"/>
                  </a:lnTo>
                  <a:lnTo>
                    <a:pt x="2825845" y="101890"/>
                  </a:lnTo>
                  <a:lnTo>
                    <a:pt x="2782071" y="108392"/>
                  </a:lnTo>
                  <a:lnTo>
                    <a:pt x="2735701" y="114653"/>
                  </a:lnTo>
                  <a:lnTo>
                    <a:pt x="2686825" y="120663"/>
                  </a:lnTo>
                  <a:lnTo>
                    <a:pt x="2635532" y="126412"/>
                  </a:lnTo>
                  <a:lnTo>
                    <a:pt x="2581912" y="131890"/>
                  </a:lnTo>
                  <a:lnTo>
                    <a:pt x="2526054" y="137088"/>
                  </a:lnTo>
                  <a:lnTo>
                    <a:pt x="2468047" y="141994"/>
                  </a:lnTo>
                  <a:lnTo>
                    <a:pt x="2407980" y="146600"/>
                  </a:lnTo>
                  <a:lnTo>
                    <a:pt x="2345944" y="150894"/>
                  </a:lnTo>
                  <a:lnTo>
                    <a:pt x="2282026" y="154868"/>
                  </a:lnTo>
                  <a:lnTo>
                    <a:pt x="2216317" y="158511"/>
                  </a:lnTo>
                  <a:lnTo>
                    <a:pt x="2148906" y="161813"/>
                  </a:lnTo>
                  <a:lnTo>
                    <a:pt x="2079881" y="164763"/>
                  </a:lnTo>
                  <a:lnTo>
                    <a:pt x="2009333" y="167353"/>
                  </a:lnTo>
                  <a:lnTo>
                    <a:pt x="1937351" y="169572"/>
                  </a:lnTo>
                  <a:lnTo>
                    <a:pt x="1864024" y="171410"/>
                  </a:lnTo>
                  <a:lnTo>
                    <a:pt x="1789441" y="172857"/>
                  </a:lnTo>
                  <a:lnTo>
                    <a:pt x="1713692" y="173903"/>
                  </a:lnTo>
                  <a:lnTo>
                    <a:pt x="1636866" y="174538"/>
                  </a:lnTo>
                  <a:lnTo>
                    <a:pt x="1559052" y="174751"/>
                  </a:lnTo>
                  <a:lnTo>
                    <a:pt x="1481237" y="174538"/>
                  </a:lnTo>
                  <a:lnTo>
                    <a:pt x="1404411" y="173903"/>
                  </a:lnTo>
                  <a:lnTo>
                    <a:pt x="1328662" y="172857"/>
                  </a:lnTo>
                  <a:lnTo>
                    <a:pt x="1254079" y="171410"/>
                  </a:lnTo>
                  <a:lnTo>
                    <a:pt x="1180752" y="169572"/>
                  </a:lnTo>
                  <a:lnTo>
                    <a:pt x="1108770" y="167353"/>
                  </a:lnTo>
                  <a:lnTo>
                    <a:pt x="1038222" y="164763"/>
                  </a:lnTo>
                  <a:lnTo>
                    <a:pt x="969197" y="161813"/>
                  </a:lnTo>
                  <a:lnTo>
                    <a:pt x="901786" y="158511"/>
                  </a:lnTo>
                  <a:lnTo>
                    <a:pt x="836077" y="154868"/>
                  </a:lnTo>
                  <a:lnTo>
                    <a:pt x="772159" y="150894"/>
                  </a:lnTo>
                  <a:lnTo>
                    <a:pt x="710123" y="146600"/>
                  </a:lnTo>
                  <a:lnTo>
                    <a:pt x="650056" y="141994"/>
                  </a:lnTo>
                  <a:lnTo>
                    <a:pt x="592049" y="137088"/>
                  </a:lnTo>
                  <a:lnTo>
                    <a:pt x="536191" y="131890"/>
                  </a:lnTo>
                  <a:lnTo>
                    <a:pt x="482571" y="126412"/>
                  </a:lnTo>
                  <a:lnTo>
                    <a:pt x="431278" y="120663"/>
                  </a:lnTo>
                  <a:lnTo>
                    <a:pt x="382402" y="114653"/>
                  </a:lnTo>
                  <a:lnTo>
                    <a:pt x="336032" y="108392"/>
                  </a:lnTo>
                  <a:lnTo>
                    <a:pt x="292258" y="101890"/>
                  </a:lnTo>
                  <a:lnTo>
                    <a:pt x="251168" y="95157"/>
                  </a:lnTo>
                  <a:lnTo>
                    <a:pt x="212851" y="88203"/>
                  </a:lnTo>
                  <a:lnTo>
                    <a:pt x="144899" y="73674"/>
                  </a:lnTo>
                  <a:lnTo>
                    <a:pt x="89113" y="58381"/>
                  </a:lnTo>
                  <a:lnTo>
                    <a:pt x="46210" y="42404"/>
                  </a:lnTo>
                  <a:lnTo>
                    <a:pt x="7572" y="17334"/>
                  </a:lnTo>
                  <a:lnTo>
                    <a:pt x="0" y="0"/>
                  </a:lnTo>
                  <a:lnTo>
                    <a:pt x="0" y="787145"/>
                  </a:lnTo>
                  <a:lnTo>
                    <a:pt x="29812" y="821372"/>
                  </a:lnTo>
                  <a:lnTo>
                    <a:pt x="66007" y="837676"/>
                  </a:lnTo>
                  <a:lnTo>
                    <a:pt x="115440" y="853335"/>
                  </a:lnTo>
                  <a:lnTo>
                    <a:pt x="177399" y="868269"/>
                  </a:lnTo>
                  <a:lnTo>
                    <a:pt x="251168" y="882397"/>
                  </a:lnTo>
                  <a:lnTo>
                    <a:pt x="292258" y="889134"/>
                  </a:lnTo>
                  <a:lnTo>
                    <a:pt x="336032" y="895640"/>
                  </a:lnTo>
                  <a:lnTo>
                    <a:pt x="382402" y="901905"/>
                  </a:lnTo>
                  <a:lnTo>
                    <a:pt x="431278" y="907918"/>
                  </a:lnTo>
                  <a:lnTo>
                    <a:pt x="482571" y="913670"/>
                  </a:lnTo>
                  <a:lnTo>
                    <a:pt x="536191" y="919151"/>
                  </a:lnTo>
                  <a:lnTo>
                    <a:pt x="592049" y="924351"/>
                  </a:lnTo>
                  <a:lnTo>
                    <a:pt x="650056" y="929259"/>
                  </a:lnTo>
                  <a:lnTo>
                    <a:pt x="710123" y="933867"/>
                  </a:lnTo>
                  <a:lnTo>
                    <a:pt x="772160" y="938163"/>
                  </a:lnTo>
                  <a:lnTo>
                    <a:pt x="836077" y="942137"/>
                  </a:lnTo>
                  <a:lnTo>
                    <a:pt x="901786" y="945781"/>
                  </a:lnTo>
                  <a:lnTo>
                    <a:pt x="969197" y="949084"/>
                  </a:lnTo>
                  <a:lnTo>
                    <a:pt x="1038222" y="952035"/>
                  </a:lnTo>
                  <a:lnTo>
                    <a:pt x="1108770" y="954625"/>
                  </a:lnTo>
                  <a:lnTo>
                    <a:pt x="1180752" y="956845"/>
                  </a:lnTo>
                  <a:lnTo>
                    <a:pt x="1254079" y="958683"/>
                  </a:lnTo>
                  <a:lnTo>
                    <a:pt x="1328662" y="960130"/>
                  </a:lnTo>
                  <a:lnTo>
                    <a:pt x="1404411" y="961176"/>
                  </a:lnTo>
                  <a:lnTo>
                    <a:pt x="1481237" y="961811"/>
                  </a:lnTo>
                  <a:lnTo>
                    <a:pt x="1559052" y="962025"/>
                  </a:lnTo>
                  <a:lnTo>
                    <a:pt x="1636866" y="961811"/>
                  </a:lnTo>
                  <a:lnTo>
                    <a:pt x="1713692" y="961176"/>
                  </a:lnTo>
                  <a:lnTo>
                    <a:pt x="1789441" y="960130"/>
                  </a:lnTo>
                  <a:lnTo>
                    <a:pt x="1864024" y="958683"/>
                  </a:lnTo>
                  <a:lnTo>
                    <a:pt x="1937351" y="956845"/>
                  </a:lnTo>
                  <a:lnTo>
                    <a:pt x="2009333" y="954625"/>
                  </a:lnTo>
                  <a:lnTo>
                    <a:pt x="2079881" y="952035"/>
                  </a:lnTo>
                  <a:lnTo>
                    <a:pt x="2148906" y="949084"/>
                  </a:lnTo>
                  <a:lnTo>
                    <a:pt x="2216317" y="945781"/>
                  </a:lnTo>
                  <a:lnTo>
                    <a:pt x="2282026" y="942137"/>
                  </a:lnTo>
                  <a:lnTo>
                    <a:pt x="2345944" y="938163"/>
                  </a:lnTo>
                  <a:lnTo>
                    <a:pt x="2407980" y="933867"/>
                  </a:lnTo>
                  <a:lnTo>
                    <a:pt x="2468047" y="929259"/>
                  </a:lnTo>
                  <a:lnTo>
                    <a:pt x="2526054" y="924351"/>
                  </a:lnTo>
                  <a:lnTo>
                    <a:pt x="2581912" y="919151"/>
                  </a:lnTo>
                  <a:lnTo>
                    <a:pt x="2635532" y="913670"/>
                  </a:lnTo>
                  <a:lnTo>
                    <a:pt x="2686825" y="907918"/>
                  </a:lnTo>
                  <a:lnTo>
                    <a:pt x="2735701" y="901905"/>
                  </a:lnTo>
                  <a:lnTo>
                    <a:pt x="2782071" y="895640"/>
                  </a:lnTo>
                  <a:lnTo>
                    <a:pt x="2825845" y="889134"/>
                  </a:lnTo>
                  <a:lnTo>
                    <a:pt x="2866935" y="882397"/>
                  </a:lnTo>
                  <a:lnTo>
                    <a:pt x="2905252" y="875439"/>
                  </a:lnTo>
                  <a:lnTo>
                    <a:pt x="2973204" y="860898"/>
                  </a:lnTo>
                  <a:lnTo>
                    <a:pt x="3028990" y="845591"/>
                  </a:lnTo>
                  <a:lnTo>
                    <a:pt x="3071893" y="829600"/>
                  </a:lnTo>
                  <a:lnTo>
                    <a:pt x="3110531" y="804501"/>
                  </a:lnTo>
                  <a:lnTo>
                    <a:pt x="3118104" y="787145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6C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013" y="3400805"/>
              <a:ext cx="3118485" cy="349885"/>
            </a:xfrm>
            <a:custGeom>
              <a:avLst/>
              <a:gdLst/>
              <a:ahLst/>
              <a:cxnLst/>
              <a:rect l="l" t="t" r="r" b="b"/>
              <a:pathLst>
                <a:path w="3118485" h="349885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9"/>
                  </a:lnTo>
                  <a:lnTo>
                    <a:pt x="1108770" y="7399"/>
                  </a:lnTo>
                  <a:lnTo>
                    <a:pt x="1038222" y="9989"/>
                  </a:lnTo>
                  <a:lnTo>
                    <a:pt x="969197" y="12940"/>
                  </a:lnTo>
                  <a:lnTo>
                    <a:pt x="901786" y="16243"/>
                  </a:lnTo>
                  <a:lnTo>
                    <a:pt x="836077" y="19887"/>
                  </a:lnTo>
                  <a:lnTo>
                    <a:pt x="772159" y="23861"/>
                  </a:lnTo>
                  <a:lnTo>
                    <a:pt x="710123" y="28157"/>
                  </a:lnTo>
                  <a:lnTo>
                    <a:pt x="650056" y="32765"/>
                  </a:lnTo>
                  <a:lnTo>
                    <a:pt x="592049" y="37673"/>
                  </a:lnTo>
                  <a:lnTo>
                    <a:pt x="536191" y="42873"/>
                  </a:lnTo>
                  <a:lnTo>
                    <a:pt x="482571" y="48354"/>
                  </a:lnTo>
                  <a:lnTo>
                    <a:pt x="431278" y="54106"/>
                  </a:lnTo>
                  <a:lnTo>
                    <a:pt x="382402" y="60119"/>
                  </a:lnTo>
                  <a:lnTo>
                    <a:pt x="336032" y="66384"/>
                  </a:lnTo>
                  <a:lnTo>
                    <a:pt x="292258" y="72890"/>
                  </a:lnTo>
                  <a:lnTo>
                    <a:pt x="251168" y="79627"/>
                  </a:lnTo>
                  <a:lnTo>
                    <a:pt x="212851" y="86585"/>
                  </a:lnTo>
                  <a:lnTo>
                    <a:pt x="144899" y="101126"/>
                  </a:lnTo>
                  <a:lnTo>
                    <a:pt x="89113" y="116433"/>
                  </a:lnTo>
                  <a:lnTo>
                    <a:pt x="46210" y="132424"/>
                  </a:lnTo>
                  <a:lnTo>
                    <a:pt x="7572" y="157523"/>
                  </a:lnTo>
                  <a:lnTo>
                    <a:pt x="0" y="174879"/>
                  </a:lnTo>
                  <a:lnTo>
                    <a:pt x="1907" y="183601"/>
                  </a:lnTo>
                  <a:lnTo>
                    <a:pt x="46210" y="217283"/>
                  </a:lnTo>
                  <a:lnTo>
                    <a:pt x="89113" y="233260"/>
                  </a:lnTo>
                  <a:lnTo>
                    <a:pt x="144899" y="248553"/>
                  </a:lnTo>
                  <a:lnTo>
                    <a:pt x="212852" y="263082"/>
                  </a:lnTo>
                  <a:lnTo>
                    <a:pt x="251168" y="270036"/>
                  </a:lnTo>
                  <a:lnTo>
                    <a:pt x="292258" y="276769"/>
                  </a:lnTo>
                  <a:lnTo>
                    <a:pt x="336032" y="283271"/>
                  </a:lnTo>
                  <a:lnTo>
                    <a:pt x="382402" y="289532"/>
                  </a:lnTo>
                  <a:lnTo>
                    <a:pt x="431278" y="295542"/>
                  </a:lnTo>
                  <a:lnTo>
                    <a:pt x="482571" y="301291"/>
                  </a:lnTo>
                  <a:lnTo>
                    <a:pt x="536191" y="306769"/>
                  </a:lnTo>
                  <a:lnTo>
                    <a:pt x="592049" y="311967"/>
                  </a:lnTo>
                  <a:lnTo>
                    <a:pt x="650056" y="316873"/>
                  </a:lnTo>
                  <a:lnTo>
                    <a:pt x="710123" y="321479"/>
                  </a:lnTo>
                  <a:lnTo>
                    <a:pt x="772160" y="325773"/>
                  </a:lnTo>
                  <a:lnTo>
                    <a:pt x="836077" y="329747"/>
                  </a:lnTo>
                  <a:lnTo>
                    <a:pt x="901786" y="333390"/>
                  </a:lnTo>
                  <a:lnTo>
                    <a:pt x="969197" y="336692"/>
                  </a:lnTo>
                  <a:lnTo>
                    <a:pt x="1038222" y="339642"/>
                  </a:lnTo>
                  <a:lnTo>
                    <a:pt x="1108770" y="342232"/>
                  </a:lnTo>
                  <a:lnTo>
                    <a:pt x="1180752" y="344451"/>
                  </a:lnTo>
                  <a:lnTo>
                    <a:pt x="1254079" y="346289"/>
                  </a:lnTo>
                  <a:lnTo>
                    <a:pt x="1328662" y="347736"/>
                  </a:lnTo>
                  <a:lnTo>
                    <a:pt x="1404411" y="348782"/>
                  </a:lnTo>
                  <a:lnTo>
                    <a:pt x="1481237" y="349417"/>
                  </a:lnTo>
                  <a:lnTo>
                    <a:pt x="1559052" y="349631"/>
                  </a:lnTo>
                  <a:lnTo>
                    <a:pt x="1636866" y="349417"/>
                  </a:lnTo>
                  <a:lnTo>
                    <a:pt x="1713692" y="348782"/>
                  </a:lnTo>
                  <a:lnTo>
                    <a:pt x="1789441" y="347736"/>
                  </a:lnTo>
                  <a:lnTo>
                    <a:pt x="1864024" y="346289"/>
                  </a:lnTo>
                  <a:lnTo>
                    <a:pt x="1937351" y="344451"/>
                  </a:lnTo>
                  <a:lnTo>
                    <a:pt x="2009333" y="342232"/>
                  </a:lnTo>
                  <a:lnTo>
                    <a:pt x="2079881" y="339642"/>
                  </a:lnTo>
                  <a:lnTo>
                    <a:pt x="2148906" y="336692"/>
                  </a:lnTo>
                  <a:lnTo>
                    <a:pt x="2216317" y="333390"/>
                  </a:lnTo>
                  <a:lnTo>
                    <a:pt x="2282026" y="329747"/>
                  </a:lnTo>
                  <a:lnTo>
                    <a:pt x="2345944" y="325773"/>
                  </a:lnTo>
                  <a:lnTo>
                    <a:pt x="2407980" y="321479"/>
                  </a:lnTo>
                  <a:lnTo>
                    <a:pt x="2468047" y="316873"/>
                  </a:lnTo>
                  <a:lnTo>
                    <a:pt x="2526054" y="311967"/>
                  </a:lnTo>
                  <a:lnTo>
                    <a:pt x="2581912" y="306769"/>
                  </a:lnTo>
                  <a:lnTo>
                    <a:pt x="2635532" y="301291"/>
                  </a:lnTo>
                  <a:lnTo>
                    <a:pt x="2686825" y="295542"/>
                  </a:lnTo>
                  <a:lnTo>
                    <a:pt x="2735701" y="289532"/>
                  </a:lnTo>
                  <a:lnTo>
                    <a:pt x="2782071" y="283271"/>
                  </a:lnTo>
                  <a:lnTo>
                    <a:pt x="2825845" y="276769"/>
                  </a:lnTo>
                  <a:lnTo>
                    <a:pt x="2866935" y="270036"/>
                  </a:lnTo>
                  <a:lnTo>
                    <a:pt x="2905252" y="263082"/>
                  </a:lnTo>
                  <a:lnTo>
                    <a:pt x="2973204" y="248553"/>
                  </a:lnTo>
                  <a:lnTo>
                    <a:pt x="3028990" y="233260"/>
                  </a:lnTo>
                  <a:lnTo>
                    <a:pt x="3071893" y="217283"/>
                  </a:lnTo>
                  <a:lnTo>
                    <a:pt x="3110531" y="192213"/>
                  </a:lnTo>
                  <a:lnTo>
                    <a:pt x="3118104" y="174879"/>
                  </a:lnTo>
                  <a:lnTo>
                    <a:pt x="3116196" y="166145"/>
                  </a:lnTo>
                  <a:lnTo>
                    <a:pt x="3071893" y="132424"/>
                  </a:lnTo>
                  <a:lnTo>
                    <a:pt x="3028990" y="116433"/>
                  </a:lnTo>
                  <a:lnTo>
                    <a:pt x="2973204" y="101126"/>
                  </a:lnTo>
                  <a:lnTo>
                    <a:pt x="2905252" y="86585"/>
                  </a:lnTo>
                  <a:lnTo>
                    <a:pt x="2866935" y="79627"/>
                  </a:lnTo>
                  <a:lnTo>
                    <a:pt x="2825845" y="72890"/>
                  </a:lnTo>
                  <a:lnTo>
                    <a:pt x="2782071" y="66384"/>
                  </a:lnTo>
                  <a:lnTo>
                    <a:pt x="2735701" y="60119"/>
                  </a:lnTo>
                  <a:lnTo>
                    <a:pt x="2686825" y="54106"/>
                  </a:lnTo>
                  <a:lnTo>
                    <a:pt x="2635532" y="48354"/>
                  </a:lnTo>
                  <a:lnTo>
                    <a:pt x="2581912" y="42873"/>
                  </a:lnTo>
                  <a:lnTo>
                    <a:pt x="2526054" y="37673"/>
                  </a:lnTo>
                  <a:lnTo>
                    <a:pt x="2468047" y="32765"/>
                  </a:lnTo>
                  <a:lnTo>
                    <a:pt x="2407980" y="28157"/>
                  </a:lnTo>
                  <a:lnTo>
                    <a:pt x="2345944" y="23861"/>
                  </a:lnTo>
                  <a:lnTo>
                    <a:pt x="2282026" y="19887"/>
                  </a:lnTo>
                  <a:lnTo>
                    <a:pt x="2216317" y="16243"/>
                  </a:lnTo>
                  <a:lnTo>
                    <a:pt x="2148906" y="12940"/>
                  </a:lnTo>
                  <a:lnTo>
                    <a:pt x="2079881" y="9989"/>
                  </a:lnTo>
                  <a:lnTo>
                    <a:pt x="2009333" y="7399"/>
                  </a:lnTo>
                  <a:lnTo>
                    <a:pt x="1937351" y="5179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F9D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013" y="3400805"/>
              <a:ext cx="3118485" cy="1137285"/>
            </a:xfrm>
            <a:custGeom>
              <a:avLst/>
              <a:gdLst/>
              <a:ahLst/>
              <a:cxnLst/>
              <a:rect l="l" t="t" r="r" b="b"/>
              <a:pathLst>
                <a:path w="3118485" h="1137285">
                  <a:moveTo>
                    <a:pt x="3118104" y="174879"/>
                  </a:moveTo>
                  <a:lnTo>
                    <a:pt x="3088291" y="209064"/>
                  </a:lnTo>
                  <a:lnTo>
                    <a:pt x="3052096" y="225352"/>
                  </a:lnTo>
                  <a:lnTo>
                    <a:pt x="3002663" y="240997"/>
                  </a:lnTo>
                  <a:lnTo>
                    <a:pt x="2940704" y="255918"/>
                  </a:lnTo>
                  <a:lnTo>
                    <a:pt x="2866935" y="270036"/>
                  </a:lnTo>
                  <a:lnTo>
                    <a:pt x="2825845" y="276769"/>
                  </a:lnTo>
                  <a:lnTo>
                    <a:pt x="2782071" y="283271"/>
                  </a:lnTo>
                  <a:lnTo>
                    <a:pt x="2735701" y="289532"/>
                  </a:lnTo>
                  <a:lnTo>
                    <a:pt x="2686825" y="295542"/>
                  </a:lnTo>
                  <a:lnTo>
                    <a:pt x="2635532" y="301291"/>
                  </a:lnTo>
                  <a:lnTo>
                    <a:pt x="2581912" y="306769"/>
                  </a:lnTo>
                  <a:lnTo>
                    <a:pt x="2526054" y="311967"/>
                  </a:lnTo>
                  <a:lnTo>
                    <a:pt x="2468047" y="316873"/>
                  </a:lnTo>
                  <a:lnTo>
                    <a:pt x="2407980" y="321479"/>
                  </a:lnTo>
                  <a:lnTo>
                    <a:pt x="2345944" y="325773"/>
                  </a:lnTo>
                  <a:lnTo>
                    <a:pt x="2282026" y="329747"/>
                  </a:lnTo>
                  <a:lnTo>
                    <a:pt x="2216317" y="333390"/>
                  </a:lnTo>
                  <a:lnTo>
                    <a:pt x="2148906" y="336692"/>
                  </a:lnTo>
                  <a:lnTo>
                    <a:pt x="2079881" y="339642"/>
                  </a:lnTo>
                  <a:lnTo>
                    <a:pt x="2009333" y="342232"/>
                  </a:lnTo>
                  <a:lnTo>
                    <a:pt x="1937351" y="344451"/>
                  </a:lnTo>
                  <a:lnTo>
                    <a:pt x="1864024" y="346289"/>
                  </a:lnTo>
                  <a:lnTo>
                    <a:pt x="1789441" y="347736"/>
                  </a:lnTo>
                  <a:lnTo>
                    <a:pt x="1713692" y="348782"/>
                  </a:lnTo>
                  <a:lnTo>
                    <a:pt x="1636866" y="349417"/>
                  </a:lnTo>
                  <a:lnTo>
                    <a:pt x="1559052" y="349631"/>
                  </a:lnTo>
                  <a:lnTo>
                    <a:pt x="1481237" y="349417"/>
                  </a:lnTo>
                  <a:lnTo>
                    <a:pt x="1404411" y="348782"/>
                  </a:lnTo>
                  <a:lnTo>
                    <a:pt x="1328662" y="347736"/>
                  </a:lnTo>
                  <a:lnTo>
                    <a:pt x="1254079" y="346289"/>
                  </a:lnTo>
                  <a:lnTo>
                    <a:pt x="1180752" y="344451"/>
                  </a:lnTo>
                  <a:lnTo>
                    <a:pt x="1108770" y="342232"/>
                  </a:lnTo>
                  <a:lnTo>
                    <a:pt x="1038222" y="339642"/>
                  </a:lnTo>
                  <a:lnTo>
                    <a:pt x="969197" y="336692"/>
                  </a:lnTo>
                  <a:lnTo>
                    <a:pt x="901786" y="333390"/>
                  </a:lnTo>
                  <a:lnTo>
                    <a:pt x="836077" y="329747"/>
                  </a:lnTo>
                  <a:lnTo>
                    <a:pt x="772160" y="325773"/>
                  </a:lnTo>
                  <a:lnTo>
                    <a:pt x="710123" y="321479"/>
                  </a:lnTo>
                  <a:lnTo>
                    <a:pt x="650056" y="316873"/>
                  </a:lnTo>
                  <a:lnTo>
                    <a:pt x="592049" y="311967"/>
                  </a:lnTo>
                  <a:lnTo>
                    <a:pt x="536191" y="306769"/>
                  </a:lnTo>
                  <a:lnTo>
                    <a:pt x="482571" y="301291"/>
                  </a:lnTo>
                  <a:lnTo>
                    <a:pt x="431278" y="295542"/>
                  </a:lnTo>
                  <a:lnTo>
                    <a:pt x="382402" y="289532"/>
                  </a:lnTo>
                  <a:lnTo>
                    <a:pt x="336032" y="283271"/>
                  </a:lnTo>
                  <a:lnTo>
                    <a:pt x="292258" y="276769"/>
                  </a:lnTo>
                  <a:lnTo>
                    <a:pt x="251168" y="270036"/>
                  </a:lnTo>
                  <a:lnTo>
                    <a:pt x="212852" y="263082"/>
                  </a:lnTo>
                  <a:lnTo>
                    <a:pt x="144899" y="248553"/>
                  </a:lnTo>
                  <a:lnTo>
                    <a:pt x="89113" y="233260"/>
                  </a:lnTo>
                  <a:lnTo>
                    <a:pt x="46210" y="217283"/>
                  </a:lnTo>
                  <a:lnTo>
                    <a:pt x="7572" y="192213"/>
                  </a:lnTo>
                  <a:lnTo>
                    <a:pt x="0" y="174879"/>
                  </a:lnTo>
                  <a:lnTo>
                    <a:pt x="1907" y="166145"/>
                  </a:lnTo>
                  <a:lnTo>
                    <a:pt x="46210" y="132424"/>
                  </a:lnTo>
                  <a:lnTo>
                    <a:pt x="89113" y="116433"/>
                  </a:lnTo>
                  <a:lnTo>
                    <a:pt x="144899" y="101126"/>
                  </a:lnTo>
                  <a:lnTo>
                    <a:pt x="212851" y="86585"/>
                  </a:lnTo>
                  <a:lnTo>
                    <a:pt x="251168" y="79627"/>
                  </a:lnTo>
                  <a:lnTo>
                    <a:pt x="292258" y="72890"/>
                  </a:lnTo>
                  <a:lnTo>
                    <a:pt x="336032" y="66384"/>
                  </a:lnTo>
                  <a:lnTo>
                    <a:pt x="382402" y="60119"/>
                  </a:lnTo>
                  <a:lnTo>
                    <a:pt x="431278" y="54106"/>
                  </a:lnTo>
                  <a:lnTo>
                    <a:pt x="482571" y="48354"/>
                  </a:lnTo>
                  <a:lnTo>
                    <a:pt x="536191" y="42873"/>
                  </a:lnTo>
                  <a:lnTo>
                    <a:pt x="592049" y="37673"/>
                  </a:lnTo>
                  <a:lnTo>
                    <a:pt x="650056" y="32765"/>
                  </a:lnTo>
                  <a:lnTo>
                    <a:pt x="710123" y="28157"/>
                  </a:lnTo>
                  <a:lnTo>
                    <a:pt x="772159" y="23861"/>
                  </a:lnTo>
                  <a:lnTo>
                    <a:pt x="836077" y="19887"/>
                  </a:lnTo>
                  <a:lnTo>
                    <a:pt x="901786" y="16243"/>
                  </a:lnTo>
                  <a:lnTo>
                    <a:pt x="969197" y="12940"/>
                  </a:lnTo>
                  <a:lnTo>
                    <a:pt x="1038222" y="9989"/>
                  </a:lnTo>
                  <a:lnTo>
                    <a:pt x="1108770" y="7399"/>
                  </a:lnTo>
                  <a:lnTo>
                    <a:pt x="1180752" y="5179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9"/>
                  </a:lnTo>
                  <a:lnTo>
                    <a:pt x="2009333" y="7399"/>
                  </a:lnTo>
                  <a:lnTo>
                    <a:pt x="2079881" y="9989"/>
                  </a:lnTo>
                  <a:lnTo>
                    <a:pt x="2148906" y="12940"/>
                  </a:lnTo>
                  <a:lnTo>
                    <a:pt x="2216317" y="16243"/>
                  </a:lnTo>
                  <a:lnTo>
                    <a:pt x="2282026" y="19887"/>
                  </a:lnTo>
                  <a:lnTo>
                    <a:pt x="2345944" y="23861"/>
                  </a:lnTo>
                  <a:lnTo>
                    <a:pt x="2407980" y="28157"/>
                  </a:lnTo>
                  <a:lnTo>
                    <a:pt x="2468047" y="32765"/>
                  </a:lnTo>
                  <a:lnTo>
                    <a:pt x="2526054" y="37673"/>
                  </a:lnTo>
                  <a:lnTo>
                    <a:pt x="2581912" y="42873"/>
                  </a:lnTo>
                  <a:lnTo>
                    <a:pt x="2635532" y="48354"/>
                  </a:lnTo>
                  <a:lnTo>
                    <a:pt x="2686825" y="54106"/>
                  </a:lnTo>
                  <a:lnTo>
                    <a:pt x="2735701" y="60119"/>
                  </a:lnTo>
                  <a:lnTo>
                    <a:pt x="2782071" y="66384"/>
                  </a:lnTo>
                  <a:lnTo>
                    <a:pt x="2825845" y="72890"/>
                  </a:lnTo>
                  <a:lnTo>
                    <a:pt x="2866935" y="79627"/>
                  </a:lnTo>
                  <a:lnTo>
                    <a:pt x="2905252" y="86585"/>
                  </a:lnTo>
                  <a:lnTo>
                    <a:pt x="2973204" y="101126"/>
                  </a:lnTo>
                  <a:lnTo>
                    <a:pt x="3028990" y="116433"/>
                  </a:lnTo>
                  <a:lnTo>
                    <a:pt x="3071893" y="132424"/>
                  </a:lnTo>
                  <a:lnTo>
                    <a:pt x="3110531" y="157523"/>
                  </a:lnTo>
                  <a:lnTo>
                    <a:pt x="3118104" y="174879"/>
                  </a:lnTo>
                  <a:close/>
                </a:path>
                <a:path w="3118485" h="1137285">
                  <a:moveTo>
                    <a:pt x="3118104" y="174879"/>
                  </a:moveTo>
                  <a:lnTo>
                    <a:pt x="3118104" y="962025"/>
                  </a:lnTo>
                  <a:lnTo>
                    <a:pt x="3116196" y="970758"/>
                  </a:lnTo>
                  <a:lnTo>
                    <a:pt x="3071893" y="1004479"/>
                  </a:lnTo>
                  <a:lnTo>
                    <a:pt x="3028990" y="1020470"/>
                  </a:lnTo>
                  <a:lnTo>
                    <a:pt x="2973204" y="1035777"/>
                  </a:lnTo>
                  <a:lnTo>
                    <a:pt x="2905252" y="1050318"/>
                  </a:lnTo>
                  <a:lnTo>
                    <a:pt x="2866935" y="1057276"/>
                  </a:lnTo>
                  <a:lnTo>
                    <a:pt x="2825845" y="1064013"/>
                  </a:lnTo>
                  <a:lnTo>
                    <a:pt x="2782071" y="1070519"/>
                  </a:lnTo>
                  <a:lnTo>
                    <a:pt x="2735701" y="1076784"/>
                  </a:lnTo>
                  <a:lnTo>
                    <a:pt x="2686825" y="1082797"/>
                  </a:lnTo>
                  <a:lnTo>
                    <a:pt x="2635532" y="1088549"/>
                  </a:lnTo>
                  <a:lnTo>
                    <a:pt x="2581912" y="1094030"/>
                  </a:lnTo>
                  <a:lnTo>
                    <a:pt x="2526054" y="1099230"/>
                  </a:lnTo>
                  <a:lnTo>
                    <a:pt x="2468047" y="1104138"/>
                  </a:lnTo>
                  <a:lnTo>
                    <a:pt x="2407980" y="1108746"/>
                  </a:lnTo>
                  <a:lnTo>
                    <a:pt x="2345944" y="1113042"/>
                  </a:lnTo>
                  <a:lnTo>
                    <a:pt x="2282026" y="1117016"/>
                  </a:lnTo>
                  <a:lnTo>
                    <a:pt x="2216317" y="1120660"/>
                  </a:lnTo>
                  <a:lnTo>
                    <a:pt x="2148906" y="1123963"/>
                  </a:lnTo>
                  <a:lnTo>
                    <a:pt x="2079881" y="1126914"/>
                  </a:lnTo>
                  <a:lnTo>
                    <a:pt x="2009333" y="1129504"/>
                  </a:lnTo>
                  <a:lnTo>
                    <a:pt x="1937351" y="1131724"/>
                  </a:lnTo>
                  <a:lnTo>
                    <a:pt x="1864024" y="1133562"/>
                  </a:lnTo>
                  <a:lnTo>
                    <a:pt x="1789441" y="1135009"/>
                  </a:lnTo>
                  <a:lnTo>
                    <a:pt x="1713692" y="1136055"/>
                  </a:lnTo>
                  <a:lnTo>
                    <a:pt x="1636866" y="1136690"/>
                  </a:lnTo>
                  <a:lnTo>
                    <a:pt x="1559052" y="1136904"/>
                  </a:lnTo>
                  <a:lnTo>
                    <a:pt x="1481237" y="1136690"/>
                  </a:lnTo>
                  <a:lnTo>
                    <a:pt x="1404411" y="1136055"/>
                  </a:lnTo>
                  <a:lnTo>
                    <a:pt x="1328662" y="1135009"/>
                  </a:lnTo>
                  <a:lnTo>
                    <a:pt x="1254079" y="1133562"/>
                  </a:lnTo>
                  <a:lnTo>
                    <a:pt x="1180752" y="1131724"/>
                  </a:lnTo>
                  <a:lnTo>
                    <a:pt x="1108770" y="1129504"/>
                  </a:lnTo>
                  <a:lnTo>
                    <a:pt x="1038222" y="1126914"/>
                  </a:lnTo>
                  <a:lnTo>
                    <a:pt x="969197" y="1123963"/>
                  </a:lnTo>
                  <a:lnTo>
                    <a:pt x="901786" y="1120660"/>
                  </a:lnTo>
                  <a:lnTo>
                    <a:pt x="836077" y="1117016"/>
                  </a:lnTo>
                  <a:lnTo>
                    <a:pt x="772160" y="1113042"/>
                  </a:lnTo>
                  <a:lnTo>
                    <a:pt x="710123" y="1108746"/>
                  </a:lnTo>
                  <a:lnTo>
                    <a:pt x="650056" y="1104138"/>
                  </a:lnTo>
                  <a:lnTo>
                    <a:pt x="592049" y="1099230"/>
                  </a:lnTo>
                  <a:lnTo>
                    <a:pt x="536191" y="1094030"/>
                  </a:lnTo>
                  <a:lnTo>
                    <a:pt x="482571" y="1088549"/>
                  </a:lnTo>
                  <a:lnTo>
                    <a:pt x="431278" y="1082797"/>
                  </a:lnTo>
                  <a:lnTo>
                    <a:pt x="382402" y="1076784"/>
                  </a:lnTo>
                  <a:lnTo>
                    <a:pt x="336032" y="1070519"/>
                  </a:lnTo>
                  <a:lnTo>
                    <a:pt x="292258" y="1064013"/>
                  </a:lnTo>
                  <a:lnTo>
                    <a:pt x="251168" y="1057276"/>
                  </a:lnTo>
                  <a:lnTo>
                    <a:pt x="212852" y="1050318"/>
                  </a:lnTo>
                  <a:lnTo>
                    <a:pt x="144899" y="1035777"/>
                  </a:lnTo>
                  <a:lnTo>
                    <a:pt x="89113" y="1020470"/>
                  </a:lnTo>
                  <a:lnTo>
                    <a:pt x="46210" y="1004479"/>
                  </a:lnTo>
                  <a:lnTo>
                    <a:pt x="7572" y="979380"/>
                  </a:lnTo>
                  <a:lnTo>
                    <a:pt x="0" y="962025"/>
                  </a:lnTo>
                  <a:lnTo>
                    <a:pt x="0" y="174879"/>
                  </a:lnTo>
                </a:path>
              </a:pathLst>
            </a:custGeom>
            <a:ln w="25908">
              <a:solidFill>
                <a:srgbClr val="B594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013" y="2717419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4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D9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013" y="2542794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E8A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013" y="2542794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79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79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9F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013" y="1859407"/>
              <a:ext cx="3118485" cy="960755"/>
            </a:xfrm>
            <a:custGeom>
              <a:avLst/>
              <a:gdLst/>
              <a:ahLst/>
              <a:cxnLst/>
              <a:rect l="l" t="t" r="r" b="b"/>
              <a:pathLst>
                <a:path w="3118485" h="960755">
                  <a:moveTo>
                    <a:pt x="3118104" y="0"/>
                  </a:moveTo>
                  <a:lnTo>
                    <a:pt x="3088291" y="34144"/>
                  </a:lnTo>
                  <a:lnTo>
                    <a:pt x="3052096" y="50415"/>
                  </a:lnTo>
                  <a:lnTo>
                    <a:pt x="3002663" y="66046"/>
                  </a:lnTo>
                  <a:lnTo>
                    <a:pt x="2940704" y="80955"/>
                  </a:lnTo>
                  <a:lnTo>
                    <a:pt x="2866935" y="95063"/>
                  </a:lnTo>
                  <a:lnTo>
                    <a:pt x="2825845" y="101791"/>
                  </a:lnTo>
                  <a:lnTo>
                    <a:pt x="2782071" y="108289"/>
                  </a:lnTo>
                  <a:lnTo>
                    <a:pt x="2735701" y="114546"/>
                  </a:lnTo>
                  <a:lnTo>
                    <a:pt x="2686825" y="120553"/>
                  </a:lnTo>
                  <a:lnTo>
                    <a:pt x="2635532" y="126299"/>
                  </a:lnTo>
                  <a:lnTo>
                    <a:pt x="2581912" y="131775"/>
                  </a:lnTo>
                  <a:lnTo>
                    <a:pt x="2526054" y="136970"/>
                  </a:lnTo>
                  <a:lnTo>
                    <a:pt x="2468047" y="141875"/>
                  </a:lnTo>
                  <a:lnTo>
                    <a:pt x="2407980" y="146479"/>
                  </a:lnTo>
                  <a:lnTo>
                    <a:pt x="2345944" y="150772"/>
                  </a:lnTo>
                  <a:lnTo>
                    <a:pt x="2282026" y="154745"/>
                  </a:lnTo>
                  <a:lnTo>
                    <a:pt x="2216317" y="158386"/>
                  </a:lnTo>
                  <a:lnTo>
                    <a:pt x="2148906" y="161687"/>
                  </a:lnTo>
                  <a:lnTo>
                    <a:pt x="2079881" y="164638"/>
                  </a:lnTo>
                  <a:lnTo>
                    <a:pt x="2009333" y="167227"/>
                  </a:lnTo>
                  <a:lnTo>
                    <a:pt x="1937351" y="169446"/>
                  </a:lnTo>
                  <a:lnTo>
                    <a:pt x="1864024" y="171283"/>
                  </a:lnTo>
                  <a:lnTo>
                    <a:pt x="1789441" y="172730"/>
                  </a:lnTo>
                  <a:lnTo>
                    <a:pt x="1713692" y="173776"/>
                  </a:lnTo>
                  <a:lnTo>
                    <a:pt x="1636866" y="174411"/>
                  </a:lnTo>
                  <a:lnTo>
                    <a:pt x="1559052" y="174625"/>
                  </a:lnTo>
                  <a:lnTo>
                    <a:pt x="1481237" y="174411"/>
                  </a:lnTo>
                  <a:lnTo>
                    <a:pt x="1404411" y="173776"/>
                  </a:lnTo>
                  <a:lnTo>
                    <a:pt x="1328662" y="172730"/>
                  </a:lnTo>
                  <a:lnTo>
                    <a:pt x="1254079" y="171283"/>
                  </a:lnTo>
                  <a:lnTo>
                    <a:pt x="1180752" y="169446"/>
                  </a:lnTo>
                  <a:lnTo>
                    <a:pt x="1108770" y="167227"/>
                  </a:lnTo>
                  <a:lnTo>
                    <a:pt x="1038222" y="164638"/>
                  </a:lnTo>
                  <a:lnTo>
                    <a:pt x="969197" y="161687"/>
                  </a:lnTo>
                  <a:lnTo>
                    <a:pt x="901786" y="158386"/>
                  </a:lnTo>
                  <a:lnTo>
                    <a:pt x="836077" y="154745"/>
                  </a:lnTo>
                  <a:lnTo>
                    <a:pt x="772159" y="150772"/>
                  </a:lnTo>
                  <a:lnTo>
                    <a:pt x="710123" y="146479"/>
                  </a:lnTo>
                  <a:lnTo>
                    <a:pt x="650056" y="141875"/>
                  </a:lnTo>
                  <a:lnTo>
                    <a:pt x="592049" y="136970"/>
                  </a:lnTo>
                  <a:lnTo>
                    <a:pt x="536191" y="131775"/>
                  </a:lnTo>
                  <a:lnTo>
                    <a:pt x="482571" y="126299"/>
                  </a:lnTo>
                  <a:lnTo>
                    <a:pt x="431278" y="120553"/>
                  </a:lnTo>
                  <a:lnTo>
                    <a:pt x="382402" y="114546"/>
                  </a:lnTo>
                  <a:lnTo>
                    <a:pt x="336032" y="108289"/>
                  </a:lnTo>
                  <a:lnTo>
                    <a:pt x="292258" y="101791"/>
                  </a:lnTo>
                  <a:lnTo>
                    <a:pt x="251168" y="95063"/>
                  </a:lnTo>
                  <a:lnTo>
                    <a:pt x="212851" y="88114"/>
                  </a:lnTo>
                  <a:lnTo>
                    <a:pt x="144899" y="73595"/>
                  </a:lnTo>
                  <a:lnTo>
                    <a:pt x="89113" y="58316"/>
                  </a:lnTo>
                  <a:lnTo>
                    <a:pt x="46210" y="42355"/>
                  </a:lnTo>
                  <a:lnTo>
                    <a:pt x="7572" y="17312"/>
                  </a:lnTo>
                  <a:lnTo>
                    <a:pt x="0" y="0"/>
                  </a:lnTo>
                  <a:lnTo>
                    <a:pt x="0" y="786129"/>
                  </a:lnTo>
                  <a:lnTo>
                    <a:pt x="29812" y="820274"/>
                  </a:lnTo>
                  <a:lnTo>
                    <a:pt x="66007" y="836545"/>
                  </a:lnTo>
                  <a:lnTo>
                    <a:pt x="115440" y="852176"/>
                  </a:lnTo>
                  <a:lnTo>
                    <a:pt x="177399" y="867085"/>
                  </a:lnTo>
                  <a:lnTo>
                    <a:pt x="251168" y="881193"/>
                  </a:lnTo>
                  <a:lnTo>
                    <a:pt x="292258" y="887921"/>
                  </a:lnTo>
                  <a:lnTo>
                    <a:pt x="336032" y="894419"/>
                  </a:lnTo>
                  <a:lnTo>
                    <a:pt x="382402" y="900676"/>
                  </a:lnTo>
                  <a:lnTo>
                    <a:pt x="431278" y="906683"/>
                  </a:lnTo>
                  <a:lnTo>
                    <a:pt x="482571" y="912429"/>
                  </a:lnTo>
                  <a:lnTo>
                    <a:pt x="536191" y="917905"/>
                  </a:lnTo>
                  <a:lnTo>
                    <a:pt x="592049" y="923100"/>
                  </a:lnTo>
                  <a:lnTo>
                    <a:pt x="650056" y="928005"/>
                  </a:lnTo>
                  <a:lnTo>
                    <a:pt x="710123" y="932609"/>
                  </a:lnTo>
                  <a:lnTo>
                    <a:pt x="772160" y="936902"/>
                  </a:lnTo>
                  <a:lnTo>
                    <a:pt x="836077" y="940875"/>
                  </a:lnTo>
                  <a:lnTo>
                    <a:pt x="901786" y="944516"/>
                  </a:lnTo>
                  <a:lnTo>
                    <a:pt x="969197" y="947817"/>
                  </a:lnTo>
                  <a:lnTo>
                    <a:pt x="1038222" y="950768"/>
                  </a:lnTo>
                  <a:lnTo>
                    <a:pt x="1108770" y="953357"/>
                  </a:lnTo>
                  <a:lnTo>
                    <a:pt x="1180752" y="955576"/>
                  </a:lnTo>
                  <a:lnTo>
                    <a:pt x="1254079" y="957413"/>
                  </a:lnTo>
                  <a:lnTo>
                    <a:pt x="1328662" y="958860"/>
                  </a:lnTo>
                  <a:lnTo>
                    <a:pt x="1404411" y="959906"/>
                  </a:lnTo>
                  <a:lnTo>
                    <a:pt x="1481237" y="960541"/>
                  </a:lnTo>
                  <a:lnTo>
                    <a:pt x="1559052" y="960754"/>
                  </a:lnTo>
                  <a:lnTo>
                    <a:pt x="1636866" y="960541"/>
                  </a:lnTo>
                  <a:lnTo>
                    <a:pt x="1713692" y="959906"/>
                  </a:lnTo>
                  <a:lnTo>
                    <a:pt x="1789441" y="958860"/>
                  </a:lnTo>
                  <a:lnTo>
                    <a:pt x="1864024" y="957413"/>
                  </a:lnTo>
                  <a:lnTo>
                    <a:pt x="1937351" y="955576"/>
                  </a:lnTo>
                  <a:lnTo>
                    <a:pt x="2009333" y="953357"/>
                  </a:lnTo>
                  <a:lnTo>
                    <a:pt x="2079881" y="950768"/>
                  </a:lnTo>
                  <a:lnTo>
                    <a:pt x="2148906" y="947817"/>
                  </a:lnTo>
                  <a:lnTo>
                    <a:pt x="2216317" y="944516"/>
                  </a:lnTo>
                  <a:lnTo>
                    <a:pt x="2282026" y="940875"/>
                  </a:lnTo>
                  <a:lnTo>
                    <a:pt x="2345944" y="936902"/>
                  </a:lnTo>
                  <a:lnTo>
                    <a:pt x="2407980" y="932609"/>
                  </a:lnTo>
                  <a:lnTo>
                    <a:pt x="2468047" y="928005"/>
                  </a:lnTo>
                  <a:lnTo>
                    <a:pt x="2526054" y="923100"/>
                  </a:lnTo>
                  <a:lnTo>
                    <a:pt x="2581912" y="917905"/>
                  </a:lnTo>
                  <a:lnTo>
                    <a:pt x="2635532" y="912429"/>
                  </a:lnTo>
                  <a:lnTo>
                    <a:pt x="2686825" y="906683"/>
                  </a:lnTo>
                  <a:lnTo>
                    <a:pt x="2735701" y="900676"/>
                  </a:lnTo>
                  <a:lnTo>
                    <a:pt x="2782071" y="894419"/>
                  </a:lnTo>
                  <a:lnTo>
                    <a:pt x="2825845" y="887921"/>
                  </a:lnTo>
                  <a:lnTo>
                    <a:pt x="2866935" y="881193"/>
                  </a:lnTo>
                  <a:lnTo>
                    <a:pt x="2905252" y="874244"/>
                  </a:lnTo>
                  <a:lnTo>
                    <a:pt x="2973204" y="859725"/>
                  </a:lnTo>
                  <a:lnTo>
                    <a:pt x="3028990" y="844446"/>
                  </a:lnTo>
                  <a:lnTo>
                    <a:pt x="3071893" y="828485"/>
                  </a:lnTo>
                  <a:lnTo>
                    <a:pt x="3110531" y="803442"/>
                  </a:lnTo>
                  <a:lnTo>
                    <a:pt x="3118104" y="786129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8F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013" y="1684782"/>
              <a:ext cx="3118485" cy="349250"/>
            </a:xfrm>
            <a:custGeom>
              <a:avLst/>
              <a:gdLst/>
              <a:ahLst/>
              <a:cxnLst/>
              <a:rect l="l" t="t" r="r" b="b"/>
              <a:pathLst>
                <a:path w="3118485" h="349250">
                  <a:moveTo>
                    <a:pt x="1559052" y="0"/>
                  </a:moveTo>
                  <a:lnTo>
                    <a:pt x="1481237" y="213"/>
                  </a:lnTo>
                  <a:lnTo>
                    <a:pt x="1404411" y="848"/>
                  </a:lnTo>
                  <a:lnTo>
                    <a:pt x="1328662" y="1894"/>
                  </a:lnTo>
                  <a:lnTo>
                    <a:pt x="1254079" y="3341"/>
                  </a:lnTo>
                  <a:lnTo>
                    <a:pt x="1180752" y="5178"/>
                  </a:lnTo>
                  <a:lnTo>
                    <a:pt x="1108770" y="7397"/>
                  </a:lnTo>
                  <a:lnTo>
                    <a:pt x="1038222" y="9986"/>
                  </a:lnTo>
                  <a:lnTo>
                    <a:pt x="969197" y="12937"/>
                  </a:lnTo>
                  <a:lnTo>
                    <a:pt x="901786" y="16238"/>
                  </a:lnTo>
                  <a:lnTo>
                    <a:pt x="836077" y="19879"/>
                  </a:lnTo>
                  <a:lnTo>
                    <a:pt x="772159" y="23852"/>
                  </a:lnTo>
                  <a:lnTo>
                    <a:pt x="710123" y="28145"/>
                  </a:lnTo>
                  <a:lnTo>
                    <a:pt x="650056" y="32749"/>
                  </a:lnTo>
                  <a:lnTo>
                    <a:pt x="592049" y="37654"/>
                  </a:lnTo>
                  <a:lnTo>
                    <a:pt x="536191" y="42849"/>
                  </a:lnTo>
                  <a:lnTo>
                    <a:pt x="482571" y="48325"/>
                  </a:lnTo>
                  <a:lnTo>
                    <a:pt x="431278" y="54071"/>
                  </a:lnTo>
                  <a:lnTo>
                    <a:pt x="382402" y="60078"/>
                  </a:lnTo>
                  <a:lnTo>
                    <a:pt x="336032" y="66335"/>
                  </a:lnTo>
                  <a:lnTo>
                    <a:pt x="292258" y="72833"/>
                  </a:lnTo>
                  <a:lnTo>
                    <a:pt x="251168" y="79561"/>
                  </a:lnTo>
                  <a:lnTo>
                    <a:pt x="212851" y="86510"/>
                  </a:lnTo>
                  <a:lnTo>
                    <a:pt x="144899" y="101029"/>
                  </a:lnTo>
                  <a:lnTo>
                    <a:pt x="89113" y="116308"/>
                  </a:lnTo>
                  <a:lnTo>
                    <a:pt x="46210" y="132269"/>
                  </a:lnTo>
                  <a:lnTo>
                    <a:pt x="7572" y="157312"/>
                  </a:lnTo>
                  <a:lnTo>
                    <a:pt x="0" y="174625"/>
                  </a:lnTo>
                  <a:lnTo>
                    <a:pt x="1907" y="183336"/>
                  </a:lnTo>
                  <a:lnTo>
                    <a:pt x="46210" y="216980"/>
                  </a:lnTo>
                  <a:lnTo>
                    <a:pt x="89113" y="232941"/>
                  </a:lnTo>
                  <a:lnTo>
                    <a:pt x="144899" y="248220"/>
                  </a:lnTo>
                  <a:lnTo>
                    <a:pt x="212852" y="262739"/>
                  </a:lnTo>
                  <a:lnTo>
                    <a:pt x="251168" y="269688"/>
                  </a:lnTo>
                  <a:lnTo>
                    <a:pt x="292258" y="276416"/>
                  </a:lnTo>
                  <a:lnTo>
                    <a:pt x="336032" y="282914"/>
                  </a:lnTo>
                  <a:lnTo>
                    <a:pt x="382402" y="289171"/>
                  </a:lnTo>
                  <a:lnTo>
                    <a:pt x="431278" y="295178"/>
                  </a:lnTo>
                  <a:lnTo>
                    <a:pt x="482571" y="300924"/>
                  </a:lnTo>
                  <a:lnTo>
                    <a:pt x="536191" y="306400"/>
                  </a:lnTo>
                  <a:lnTo>
                    <a:pt x="592049" y="311595"/>
                  </a:lnTo>
                  <a:lnTo>
                    <a:pt x="650056" y="316500"/>
                  </a:lnTo>
                  <a:lnTo>
                    <a:pt x="710123" y="321104"/>
                  </a:lnTo>
                  <a:lnTo>
                    <a:pt x="772160" y="325397"/>
                  </a:lnTo>
                  <a:lnTo>
                    <a:pt x="836077" y="329370"/>
                  </a:lnTo>
                  <a:lnTo>
                    <a:pt x="901786" y="333011"/>
                  </a:lnTo>
                  <a:lnTo>
                    <a:pt x="969197" y="336312"/>
                  </a:lnTo>
                  <a:lnTo>
                    <a:pt x="1038222" y="339263"/>
                  </a:lnTo>
                  <a:lnTo>
                    <a:pt x="1108770" y="341852"/>
                  </a:lnTo>
                  <a:lnTo>
                    <a:pt x="1180752" y="344071"/>
                  </a:lnTo>
                  <a:lnTo>
                    <a:pt x="1254079" y="345908"/>
                  </a:lnTo>
                  <a:lnTo>
                    <a:pt x="1328662" y="347355"/>
                  </a:lnTo>
                  <a:lnTo>
                    <a:pt x="1404411" y="348401"/>
                  </a:lnTo>
                  <a:lnTo>
                    <a:pt x="1481237" y="349036"/>
                  </a:lnTo>
                  <a:lnTo>
                    <a:pt x="1559052" y="349250"/>
                  </a:lnTo>
                  <a:lnTo>
                    <a:pt x="1636866" y="349036"/>
                  </a:lnTo>
                  <a:lnTo>
                    <a:pt x="1713692" y="348401"/>
                  </a:lnTo>
                  <a:lnTo>
                    <a:pt x="1789441" y="347355"/>
                  </a:lnTo>
                  <a:lnTo>
                    <a:pt x="1864024" y="345908"/>
                  </a:lnTo>
                  <a:lnTo>
                    <a:pt x="1937351" y="344071"/>
                  </a:lnTo>
                  <a:lnTo>
                    <a:pt x="2009333" y="341852"/>
                  </a:lnTo>
                  <a:lnTo>
                    <a:pt x="2079881" y="339263"/>
                  </a:lnTo>
                  <a:lnTo>
                    <a:pt x="2148906" y="336312"/>
                  </a:lnTo>
                  <a:lnTo>
                    <a:pt x="2216317" y="333011"/>
                  </a:lnTo>
                  <a:lnTo>
                    <a:pt x="2282026" y="329370"/>
                  </a:lnTo>
                  <a:lnTo>
                    <a:pt x="2345944" y="325397"/>
                  </a:lnTo>
                  <a:lnTo>
                    <a:pt x="2407980" y="321104"/>
                  </a:lnTo>
                  <a:lnTo>
                    <a:pt x="2468047" y="316500"/>
                  </a:lnTo>
                  <a:lnTo>
                    <a:pt x="2526054" y="311595"/>
                  </a:lnTo>
                  <a:lnTo>
                    <a:pt x="2581912" y="306400"/>
                  </a:lnTo>
                  <a:lnTo>
                    <a:pt x="2635532" y="300924"/>
                  </a:lnTo>
                  <a:lnTo>
                    <a:pt x="2686825" y="295178"/>
                  </a:lnTo>
                  <a:lnTo>
                    <a:pt x="2735701" y="289171"/>
                  </a:lnTo>
                  <a:lnTo>
                    <a:pt x="2782071" y="282914"/>
                  </a:lnTo>
                  <a:lnTo>
                    <a:pt x="2825845" y="276416"/>
                  </a:lnTo>
                  <a:lnTo>
                    <a:pt x="2866935" y="269688"/>
                  </a:lnTo>
                  <a:lnTo>
                    <a:pt x="2905252" y="262739"/>
                  </a:lnTo>
                  <a:lnTo>
                    <a:pt x="2973204" y="248220"/>
                  </a:lnTo>
                  <a:lnTo>
                    <a:pt x="3028990" y="232941"/>
                  </a:lnTo>
                  <a:lnTo>
                    <a:pt x="3071893" y="216980"/>
                  </a:lnTo>
                  <a:lnTo>
                    <a:pt x="3110531" y="191937"/>
                  </a:lnTo>
                  <a:lnTo>
                    <a:pt x="3118104" y="174625"/>
                  </a:lnTo>
                  <a:lnTo>
                    <a:pt x="3116196" y="165913"/>
                  </a:lnTo>
                  <a:lnTo>
                    <a:pt x="3071893" y="132269"/>
                  </a:lnTo>
                  <a:lnTo>
                    <a:pt x="3028990" y="116308"/>
                  </a:lnTo>
                  <a:lnTo>
                    <a:pt x="2973204" y="101029"/>
                  </a:lnTo>
                  <a:lnTo>
                    <a:pt x="2905252" y="86510"/>
                  </a:lnTo>
                  <a:lnTo>
                    <a:pt x="2866935" y="79561"/>
                  </a:lnTo>
                  <a:lnTo>
                    <a:pt x="2825845" y="72833"/>
                  </a:lnTo>
                  <a:lnTo>
                    <a:pt x="2782071" y="66335"/>
                  </a:lnTo>
                  <a:lnTo>
                    <a:pt x="2735701" y="60078"/>
                  </a:lnTo>
                  <a:lnTo>
                    <a:pt x="2686825" y="54071"/>
                  </a:lnTo>
                  <a:lnTo>
                    <a:pt x="2635532" y="48325"/>
                  </a:lnTo>
                  <a:lnTo>
                    <a:pt x="2581912" y="42849"/>
                  </a:lnTo>
                  <a:lnTo>
                    <a:pt x="2526054" y="37654"/>
                  </a:lnTo>
                  <a:lnTo>
                    <a:pt x="2468047" y="32749"/>
                  </a:lnTo>
                  <a:lnTo>
                    <a:pt x="2407980" y="28145"/>
                  </a:lnTo>
                  <a:lnTo>
                    <a:pt x="2345944" y="23852"/>
                  </a:lnTo>
                  <a:lnTo>
                    <a:pt x="2282026" y="19879"/>
                  </a:lnTo>
                  <a:lnTo>
                    <a:pt x="2216317" y="16238"/>
                  </a:lnTo>
                  <a:lnTo>
                    <a:pt x="2148906" y="12937"/>
                  </a:lnTo>
                  <a:lnTo>
                    <a:pt x="2079881" y="9986"/>
                  </a:lnTo>
                  <a:lnTo>
                    <a:pt x="2009333" y="7397"/>
                  </a:lnTo>
                  <a:lnTo>
                    <a:pt x="1937351" y="5178"/>
                  </a:lnTo>
                  <a:lnTo>
                    <a:pt x="1864024" y="3341"/>
                  </a:lnTo>
                  <a:lnTo>
                    <a:pt x="1789441" y="1894"/>
                  </a:lnTo>
                  <a:lnTo>
                    <a:pt x="1713692" y="848"/>
                  </a:lnTo>
                  <a:lnTo>
                    <a:pt x="1636866" y="213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BB9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013" y="1684782"/>
              <a:ext cx="3118485" cy="1135380"/>
            </a:xfrm>
            <a:custGeom>
              <a:avLst/>
              <a:gdLst/>
              <a:ahLst/>
              <a:cxnLst/>
              <a:rect l="l" t="t" r="r" b="b"/>
              <a:pathLst>
                <a:path w="3118485" h="1135380">
                  <a:moveTo>
                    <a:pt x="3118104" y="174625"/>
                  </a:moveTo>
                  <a:lnTo>
                    <a:pt x="3088291" y="208769"/>
                  </a:lnTo>
                  <a:lnTo>
                    <a:pt x="3052096" y="225040"/>
                  </a:lnTo>
                  <a:lnTo>
                    <a:pt x="3002663" y="240671"/>
                  </a:lnTo>
                  <a:lnTo>
                    <a:pt x="2940704" y="255580"/>
                  </a:lnTo>
                  <a:lnTo>
                    <a:pt x="2866935" y="269688"/>
                  </a:lnTo>
                  <a:lnTo>
                    <a:pt x="2825845" y="276416"/>
                  </a:lnTo>
                  <a:lnTo>
                    <a:pt x="2782071" y="282914"/>
                  </a:lnTo>
                  <a:lnTo>
                    <a:pt x="2735701" y="289171"/>
                  </a:lnTo>
                  <a:lnTo>
                    <a:pt x="2686825" y="295178"/>
                  </a:lnTo>
                  <a:lnTo>
                    <a:pt x="2635532" y="300924"/>
                  </a:lnTo>
                  <a:lnTo>
                    <a:pt x="2581912" y="306400"/>
                  </a:lnTo>
                  <a:lnTo>
                    <a:pt x="2526054" y="311595"/>
                  </a:lnTo>
                  <a:lnTo>
                    <a:pt x="2468047" y="316500"/>
                  </a:lnTo>
                  <a:lnTo>
                    <a:pt x="2407980" y="321104"/>
                  </a:lnTo>
                  <a:lnTo>
                    <a:pt x="2345944" y="325397"/>
                  </a:lnTo>
                  <a:lnTo>
                    <a:pt x="2282026" y="329370"/>
                  </a:lnTo>
                  <a:lnTo>
                    <a:pt x="2216317" y="333011"/>
                  </a:lnTo>
                  <a:lnTo>
                    <a:pt x="2148906" y="336312"/>
                  </a:lnTo>
                  <a:lnTo>
                    <a:pt x="2079881" y="339263"/>
                  </a:lnTo>
                  <a:lnTo>
                    <a:pt x="2009333" y="341852"/>
                  </a:lnTo>
                  <a:lnTo>
                    <a:pt x="1937351" y="344071"/>
                  </a:lnTo>
                  <a:lnTo>
                    <a:pt x="1864024" y="345908"/>
                  </a:lnTo>
                  <a:lnTo>
                    <a:pt x="1789441" y="347355"/>
                  </a:lnTo>
                  <a:lnTo>
                    <a:pt x="1713692" y="348401"/>
                  </a:lnTo>
                  <a:lnTo>
                    <a:pt x="1636866" y="349036"/>
                  </a:lnTo>
                  <a:lnTo>
                    <a:pt x="1559052" y="349250"/>
                  </a:lnTo>
                  <a:lnTo>
                    <a:pt x="1481237" y="349036"/>
                  </a:lnTo>
                  <a:lnTo>
                    <a:pt x="1404411" y="348401"/>
                  </a:lnTo>
                  <a:lnTo>
                    <a:pt x="1328662" y="347355"/>
                  </a:lnTo>
                  <a:lnTo>
                    <a:pt x="1254079" y="345908"/>
                  </a:lnTo>
                  <a:lnTo>
                    <a:pt x="1180752" y="344071"/>
                  </a:lnTo>
                  <a:lnTo>
                    <a:pt x="1108770" y="341852"/>
                  </a:lnTo>
                  <a:lnTo>
                    <a:pt x="1038222" y="339263"/>
                  </a:lnTo>
                  <a:lnTo>
                    <a:pt x="969197" y="336312"/>
                  </a:lnTo>
                  <a:lnTo>
                    <a:pt x="901786" y="333011"/>
                  </a:lnTo>
                  <a:lnTo>
                    <a:pt x="836077" y="329370"/>
                  </a:lnTo>
                  <a:lnTo>
                    <a:pt x="772160" y="325397"/>
                  </a:lnTo>
                  <a:lnTo>
                    <a:pt x="710123" y="321104"/>
                  </a:lnTo>
                  <a:lnTo>
                    <a:pt x="650056" y="316500"/>
                  </a:lnTo>
                  <a:lnTo>
                    <a:pt x="592049" y="311595"/>
                  </a:lnTo>
                  <a:lnTo>
                    <a:pt x="536191" y="306400"/>
                  </a:lnTo>
                  <a:lnTo>
                    <a:pt x="482571" y="300924"/>
                  </a:lnTo>
                  <a:lnTo>
                    <a:pt x="431278" y="295178"/>
                  </a:lnTo>
                  <a:lnTo>
                    <a:pt x="382402" y="289171"/>
                  </a:lnTo>
                  <a:lnTo>
                    <a:pt x="336032" y="282914"/>
                  </a:lnTo>
                  <a:lnTo>
                    <a:pt x="292258" y="276416"/>
                  </a:lnTo>
                  <a:lnTo>
                    <a:pt x="251168" y="269688"/>
                  </a:lnTo>
                  <a:lnTo>
                    <a:pt x="212852" y="262739"/>
                  </a:lnTo>
                  <a:lnTo>
                    <a:pt x="144899" y="248220"/>
                  </a:lnTo>
                  <a:lnTo>
                    <a:pt x="89113" y="232941"/>
                  </a:lnTo>
                  <a:lnTo>
                    <a:pt x="46210" y="216980"/>
                  </a:lnTo>
                  <a:lnTo>
                    <a:pt x="7572" y="191937"/>
                  </a:lnTo>
                  <a:lnTo>
                    <a:pt x="0" y="174625"/>
                  </a:lnTo>
                  <a:lnTo>
                    <a:pt x="1907" y="165913"/>
                  </a:lnTo>
                  <a:lnTo>
                    <a:pt x="46210" y="132269"/>
                  </a:lnTo>
                  <a:lnTo>
                    <a:pt x="89113" y="116308"/>
                  </a:lnTo>
                  <a:lnTo>
                    <a:pt x="144899" y="101029"/>
                  </a:lnTo>
                  <a:lnTo>
                    <a:pt x="212851" y="86510"/>
                  </a:lnTo>
                  <a:lnTo>
                    <a:pt x="251168" y="79561"/>
                  </a:lnTo>
                  <a:lnTo>
                    <a:pt x="292258" y="72833"/>
                  </a:lnTo>
                  <a:lnTo>
                    <a:pt x="336032" y="66335"/>
                  </a:lnTo>
                  <a:lnTo>
                    <a:pt x="382402" y="60078"/>
                  </a:lnTo>
                  <a:lnTo>
                    <a:pt x="431278" y="54071"/>
                  </a:lnTo>
                  <a:lnTo>
                    <a:pt x="482571" y="48325"/>
                  </a:lnTo>
                  <a:lnTo>
                    <a:pt x="536191" y="42849"/>
                  </a:lnTo>
                  <a:lnTo>
                    <a:pt x="592049" y="37654"/>
                  </a:lnTo>
                  <a:lnTo>
                    <a:pt x="650056" y="32749"/>
                  </a:lnTo>
                  <a:lnTo>
                    <a:pt x="710123" y="28145"/>
                  </a:lnTo>
                  <a:lnTo>
                    <a:pt x="772159" y="23852"/>
                  </a:lnTo>
                  <a:lnTo>
                    <a:pt x="836077" y="19879"/>
                  </a:lnTo>
                  <a:lnTo>
                    <a:pt x="901786" y="16238"/>
                  </a:lnTo>
                  <a:lnTo>
                    <a:pt x="969197" y="12937"/>
                  </a:lnTo>
                  <a:lnTo>
                    <a:pt x="1038222" y="9986"/>
                  </a:lnTo>
                  <a:lnTo>
                    <a:pt x="1108770" y="7397"/>
                  </a:lnTo>
                  <a:lnTo>
                    <a:pt x="1180752" y="5178"/>
                  </a:lnTo>
                  <a:lnTo>
                    <a:pt x="1254079" y="3341"/>
                  </a:lnTo>
                  <a:lnTo>
                    <a:pt x="1328662" y="1894"/>
                  </a:lnTo>
                  <a:lnTo>
                    <a:pt x="1404411" y="848"/>
                  </a:lnTo>
                  <a:lnTo>
                    <a:pt x="1481237" y="213"/>
                  </a:lnTo>
                  <a:lnTo>
                    <a:pt x="1559052" y="0"/>
                  </a:lnTo>
                  <a:lnTo>
                    <a:pt x="1636866" y="213"/>
                  </a:lnTo>
                  <a:lnTo>
                    <a:pt x="1713692" y="848"/>
                  </a:lnTo>
                  <a:lnTo>
                    <a:pt x="1789441" y="1894"/>
                  </a:lnTo>
                  <a:lnTo>
                    <a:pt x="1864024" y="3341"/>
                  </a:lnTo>
                  <a:lnTo>
                    <a:pt x="1937351" y="5178"/>
                  </a:lnTo>
                  <a:lnTo>
                    <a:pt x="2009333" y="7397"/>
                  </a:lnTo>
                  <a:lnTo>
                    <a:pt x="2079881" y="9986"/>
                  </a:lnTo>
                  <a:lnTo>
                    <a:pt x="2148906" y="12937"/>
                  </a:lnTo>
                  <a:lnTo>
                    <a:pt x="2216317" y="16238"/>
                  </a:lnTo>
                  <a:lnTo>
                    <a:pt x="2282026" y="19879"/>
                  </a:lnTo>
                  <a:lnTo>
                    <a:pt x="2345944" y="23852"/>
                  </a:lnTo>
                  <a:lnTo>
                    <a:pt x="2407980" y="28145"/>
                  </a:lnTo>
                  <a:lnTo>
                    <a:pt x="2468047" y="32749"/>
                  </a:lnTo>
                  <a:lnTo>
                    <a:pt x="2526054" y="37654"/>
                  </a:lnTo>
                  <a:lnTo>
                    <a:pt x="2581912" y="42849"/>
                  </a:lnTo>
                  <a:lnTo>
                    <a:pt x="2635532" y="48325"/>
                  </a:lnTo>
                  <a:lnTo>
                    <a:pt x="2686825" y="54071"/>
                  </a:lnTo>
                  <a:lnTo>
                    <a:pt x="2735701" y="60078"/>
                  </a:lnTo>
                  <a:lnTo>
                    <a:pt x="2782071" y="66335"/>
                  </a:lnTo>
                  <a:lnTo>
                    <a:pt x="2825845" y="72833"/>
                  </a:lnTo>
                  <a:lnTo>
                    <a:pt x="2866935" y="79561"/>
                  </a:lnTo>
                  <a:lnTo>
                    <a:pt x="2905252" y="86510"/>
                  </a:lnTo>
                  <a:lnTo>
                    <a:pt x="2973204" y="101029"/>
                  </a:lnTo>
                  <a:lnTo>
                    <a:pt x="3028990" y="116308"/>
                  </a:lnTo>
                  <a:lnTo>
                    <a:pt x="3071893" y="132269"/>
                  </a:lnTo>
                  <a:lnTo>
                    <a:pt x="3110531" y="157312"/>
                  </a:lnTo>
                  <a:lnTo>
                    <a:pt x="3118104" y="174625"/>
                  </a:lnTo>
                  <a:close/>
                </a:path>
                <a:path w="3118485" h="1135380">
                  <a:moveTo>
                    <a:pt x="3118104" y="174625"/>
                  </a:moveTo>
                  <a:lnTo>
                    <a:pt x="3118104" y="960754"/>
                  </a:lnTo>
                  <a:lnTo>
                    <a:pt x="3116196" y="969466"/>
                  </a:lnTo>
                  <a:lnTo>
                    <a:pt x="3071893" y="1003110"/>
                  </a:lnTo>
                  <a:lnTo>
                    <a:pt x="3028990" y="1019071"/>
                  </a:lnTo>
                  <a:lnTo>
                    <a:pt x="2973204" y="1034350"/>
                  </a:lnTo>
                  <a:lnTo>
                    <a:pt x="2905252" y="1048869"/>
                  </a:lnTo>
                  <a:lnTo>
                    <a:pt x="2866935" y="1055818"/>
                  </a:lnTo>
                  <a:lnTo>
                    <a:pt x="2825845" y="1062546"/>
                  </a:lnTo>
                  <a:lnTo>
                    <a:pt x="2782071" y="1069044"/>
                  </a:lnTo>
                  <a:lnTo>
                    <a:pt x="2735701" y="1075301"/>
                  </a:lnTo>
                  <a:lnTo>
                    <a:pt x="2686825" y="1081308"/>
                  </a:lnTo>
                  <a:lnTo>
                    <a:pt x="2635532" y="1087054"/>
                  </a:lnTo>
                  <a:lnTo>
                    <a:pt x="2581912" y="1092530"/>
                  </a:lnTo>
                  <a:lnTo>
                    <a:pt x="2526054" y="1097725"/>
                  </a:lnTo>
                  <a:lnTo>
                    <a:pt x="2468047" y="1102630"/>
                  </a:lnTo>
                  <a:lnTo>
                    <a:pt x="2407980" y="1107234"/>
                  </a:lnTo>
                  <a:lnTo>
                    <a:pt x="2345944" y="1111527"/>
                  </a:lnTo>
                  <a:lnTo>
                    <a:pt x="2282026" y="1115500"/>
                  </a:lnTo>
                  <a:lnTo>
                    <a:pt x="2216317" y="1119141"/>
                  </a:lnTo>
                  <a:lnTo>
                    <a:pt x="2148906" y="1122442"/>
                  </a:lnTo>
                  <a:lnTo>
                    <a:pt x="2079881" y="1125393"/>
                  </a:lnTo>
                  <a:lnTo>
                    <a:pt x="2009333" y="1127982"/>
                  </a:lnTo>
                  <a:lnTo>
                    <a:pt x="1937351" y="1130201"/>
                  </a:lnTo>
                  <a:lnTo>
                    <a:pt x="1864024" y="1132038"/>
                  </a:lnTo>
                  <a:lnTo>
                    <a:pt x="1789441" y="1133485"/>
                  </a:lnTo>
                  <a:lnTo>
                    <a:pt x="1713692" y="1134531"/>
                  </a:lnTo>
                  <a:lnTo>
                    <a:pt x="1636866" y="1135166"/>
                  </a:lnTo>
                  <a:lnTo>
                    <a:pt x="1559052" y="1135379"/>
                  </a:lnTo>
                  <a:lnTo>
                    <a:pt x="1481237" y="1135166"/>
                  </a:lnTo>
                  <a:lnTo>
                    <a:pt x="1404411" y="1134531"/>
                  </a:lnTo>
                  <a:lnTo>
                    <a:pt x="1328662" y="1133485"/>
                  </a:lnTo>
                  <a:lnTo>
                    <a:pt x="1254079" y="1132038"/>
                  </a:lnTo>
                  <a:lnTo>
                    <a:pt x="1180752" y="1130201"/>
                  </a:lnTo>
                  <a:lnTo>
                    <a:pt x="1108770" y="1127982"/>
                  </a:lnTo>
                  <a:lnTo>
                    <a:pt x="1038222" y="1125393"/>
                  </a:lnTo>
                  <a:lnTo>
                    <a:pt x="969197" y="1122442"/>
                  </a:lnTo>
                  <a:lnTo>
                    <a:pt x="901786" y="1119141"/>
                  </a:lnTo>
                  <a:lnTo>
                    <a:pt x="836077" y="1115500"/>
                  </a:lnTo>
                  <a:lnTo>
                    <a:pt x="772160" y="1111527"/>
                  </a:lnTo>
                  <a:lnTo>
                    <a:pt x="710123" y="1107234"/>
                  </a:lnTo>
                  <a:lnTo>
                    <a:pt x="650056" y="1102630"/>
                  </a:lnTo>
                  <a:lnTo>
                    <a:pt x="592049" y="1097725"/>
                  </a:lnTo>
                  <a:lnTo>
                    <a:pt x="536191" y="1092530"/>
                  </a:lnTo>
                  <a:lnTo>
                    <a:pt x="482571" y="1087054"/>
                  </a:lnTo>
                  <a:lnTo>
                    <a:pt x="431278" y="1081308"/>
                  </a:lnTo>
                  <a:lnTo>
                    <a:pt x="382402" y="1075301"/>
                  </a:lnTo>
                  <a:lnTo>
                    <a:pt x="336032" y="1069044"/>
                  </a:lnTo>
                  <a:lnTo>
                    <a:pt x="292258" y="1062546"/>
                  </a:lnTo>
                  <a:lnTo>
                    <a:pt x="251168" y="1055818"/>
                  </a:lnTo>
                  <a:lnTo>
                    <a:pt x="212852" y="1048869"/>
                  </a:lnTo>
                  <a:lnTo>
                    <a:pt x="144899" y="1034350"/>
                  </a:lnTo>
                  <a:lnTo>
                    <a:pt x="89113" y="1019071"/>
                  </a:lnTo>
                  <a:lnTo>
                    <a:pt x="46210" y="1003110"/>
                  </a:lnTo>
                  <a:lnTo>
                    <a:pt x="7572" y="978067"/>
                  </a:lnTo>
                  <a:lnTo>
                    <a:pt x="0" y="960754"/>
                  </a:lnTo>
                  <a:lnTo>
                    <a:pt x="0" y="174625"/>
                  </a:lnTo>
                </a:path>
              </a:pathLst>
            </a:custGeom>
            <a:ln w="25908">
              <a:solidFill>
                <a:srgbClr val="684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3808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S</a:t>
            </a:r>
            <a:r>
              <a:rPr spc="95" dirty="0"/>
              <a:t>h</a:t>
            </a:r>
            <a:r>
              <a:rPr spc="50" dirty="0"/>
              <a:t>u</a:t>
            </a:r>
            <a:r>
              <a:rPr spc="30" dirty="0"/>
              <a:t>ff</a:t>
            </a:r>
            <a:r>
              <a:rPr spc="160" dirty="0"/>
              <a:t>l</a:t>
            </a:r>
            <a:r>
              <a:rPr spc="45" dirty="0"/>
              <a:t>e</a:t>
            </a:r>
            <a:r>
              <a:rPr spc="-320" dirty="0"/>
              <a:t> </a:t>
            </a:r>
            <a:r>
              <a:rPr spc="25" dirty="0"/>
              <a:t>t</a:t>
            </a:r>
            <a:r>
              <a:rPr spc="95" dirty="0"/>
              <a:t>h</a:t>
            </a:r>
            <a:r>
              <a:rPr spc="45" dirty="0"/>
              <a:t>e</a:t>
            </a:r>
            <a:r>
              <a:rPr spc="-335" dirty="0"/>
              <a:t> </a:t>
            </a:r>
            <a:r>
              <a:rPr spc="35" dirty="0"/>
              <a:t>D</a:t>
            </a:r>
            <a:r>
              <a:rPr spc="-50" dirty="0"/>
              <a:t>a</a:t>
            </a:r>
            <a:r>
              <a:rPr spc="25" dirty="0"/>
              <a:t>t</a:t>
            </a:r>
            <a:r>
              <a:rPr spc="-50" dirty="0"/>
              <a:t>a</a:t>
            </a:r>
            <a:r>
              <a:rPr spc="-285" dirty="0"/>
              <a:t>!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27707" y="2029460"/>
            <a:ext cx="1407160" cy="394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tch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13934" y="1671827"/>
            <a:ext cx="5459730" cy="4556760"/>
            <a:chOff x="4813934" y="1671827"/>
            <a:chExt cx="5459730" cy="455676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1067" y="1671827"/>
              <a:ext cx="3252215" cy="45567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13934" y="3840733"/>
              <a:ext cx="982980" cy="228600"/>
            </a:xfrm>
            <a:custGeom>
              <a:avLst/>
              <a:gdLst/>
              <a:ahLst/>
              <a:cxnLst/>
              <a:rect l="l" t="t" r="r" b="b"/>
              <a:pathLst>
                <a:path w="982979" h="228600">
                  <a:moveTo>
                    <a:pt x="755395" y="0"/>
                  </a:moveTo>
                  <a:lnTo>
                    <a:pt x="754718" y="76256"/>
                  </a:lnTo>
                  <a:lnTo>
                    <a:pt x="792861" y="76581"/>
                  </a:lnTo>
                  <a:lnTo>
                    <a:pt x="792099" y="152781"/>
                  </a:lnTo>
                  <a:lnTo>
                    <a:pt x="754037" y="152781"/>
                  </a:lnTo>
                  <a:lnTo>
                    <a:pt x="753363" y="228600"/>
                  </a:lnTo>
                  <a:lnTo>
                    <a:pt x="908432" y="152781"/>
                  </a:lnTo>
                  <a:lnTo>
                    <a:pt x="792099" y="152781"/>
                  </a:lnTo>
                  <a:lnTo>
                    <a:pt x="909094" y="152457"/>
                  </a:lnTo>
                  <a:lnTo>
                    <a:pt x="982979" y="116332"/>
                  </a:lnTo>
                  <a:lnTo>
                    <a:pt x="755395" y="0"/>
                  </a:lnTo>
                  <a:close/>
                </a:path>
                <a:path w="982979" h="228600">
                  <a:moveTo>
                    <a:pt x="754718" y="76256"/>
                  </a:moveTo>
                  <a:lnTo>
                    <a:pt x="754040" y="152457"/>
                  </a:lnTo>
                  <a:lnTo>
                    <a:pt x="792099" y="152781"/>
                  </a:lnTo>
                  <a:lnTo>
                    <a:pt x="792861" y="76581"/>
                  </a:lnTo>
                  <a:lnTo>
                    <a:pt x="754718" y="76256"/>
                  </a:lnTo>
                  <a:close/>
                </a:path>
                <a:path w="982979" h="228600">
                  <a:moveTo>
                    <a:pt x="762" y="69850"/>
                  </a:moveTo>
                  <a:lnTo>
                    <a:pt x="0" y="146050"/>
                  </a:lnTo>
                  <a:lnTo>
                    <a:pt x="754040" y="152457"/>
                  </a:lnTo>
                  <a:lnTo>
                    <a:pt x="754718" y="76256"/>
                  </a:lnTo>
                  <a:lnTo>
                    <a:pt x="762" y="698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17</a:t>
            </a:fld>
            <a:endParaRPr spc="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588" y="1641348"/>
              <a:ext cx="3250691" cy="45552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94297" y="1684782"/>
              <a:ext cx="5588000" cy="4368800"/>
            </a:xfrm>
            <a:custGeom>
              <a:avLst/>
              <a:gdLst/>
              <a:ahLst/>
              <a:cxnLst/>
              <a:rect l="l" t="t" r="r" b="b"/>
              <a:pathLst>
                <a:path w="5588000" h="4368800">
                  <a:moveTo>
                    <a:pt x="0" y="2080259"/>
                  </a:moveTo>
                  <a:lnTo>
                    <a:pt x="5588000" y="2080259"/>
                  </a:lnTo>
                </a:path>
                <a:path w="5588000" h="4368800">
                  <a:moveTo>
                    <a:pt x="2743200" y="0"/>
                  </a:moveTo>
                  <a:lnTo>
                    <a:pt x="2743200" y="4368800"/>
                  </a:lnTo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5293" y="2096261"/>
              <a:ext cx="3244850" cy="3246120"/>
            </a:xfrm>
            <a:custGeom>
              <a:avLst/>
              <a:gdLst/>
              <a:ahLst/>
              <a:cxnLst/>
              <a:rect l="l" t="t" r="r" b="b"/>
              <a:pathLst>
                <a:path w="324485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3" y="1527695"/>
                  </a:lnTo>
                  <a:lnTo>
                    <a:pt x="6167" y="1480547"/>
                  </a:lnTo>
                  <a:lnTo>
                    <a:pt x="10914" y="1433781"/>
                  </a:lnTo>
                  <a:lnTo>
                    <a:pt x="16974" y="1387416"/>
                  </a:lnTo>
                  <a:lnTo>
                    <a:pt x="24328" y="1341470"/>
                  </a:lnTo>
                  <a:lnTo>
                    <a:pt x="32958" y="1295964"/>
                  </a:lnTo>
                  <a:lnTo>
                    <a:pt x="42845" y="1250915"/>
                  </a:lnTo>
                  <a:lnTo>
                    <a:pt x="53969" y="1206343"/>
                  </a:lnTo>
                  <a:lnTo>
                    <a:pt x="66311" y="1162267"/>
                  </a:lnTo>
                  <a:lnTo>
                    <a:pt x="79853" y="1118705"/>
                  </a:lnTo>
                  <a:lnTo>
                    <a:pt x="94576" y="1075678"/>
                  </a:lnTo>
                  <a:lnTo>
                    <a:pt x="110459" y="1033204"/>
                  </a:lnTo>
                  <a:lnTo>
                    <a:pt x="127486" y="991302"/>
                  </a:lnTo>
                  <a:lnTo>
                    <a:pt x="145635" y="949991"/>
                  </a:lnTo>
                  <a:lnTo>
                    <a:pt x="164889" y="909290"/>
                  </a:lnTo>
                  <a:lnTo>
                    <a:pt x="185228" y="869218"/>
                  </a:lnTo>
                  <a:lnTo>
                    <a:pt x="206634" y="829794"/>
                  </a:lnTo>
                  <a:lnTo>
                    <a:pt x="229087" y="791038"/>
                  </a:lnTo>
                  <a:lnTo>
                    <a:pt x="252568" y="752967"/>
                  </a:lnTo>
                  <a:lnTo>
                    <a:pt x="277059" y="715602"/>
                  </a:lnTo>
                  <a:lnTo>
                    <a:pt x="302539" y="678962"/>
                  </a:lnTo>
                  <a:lnTo>
                    <a:pt x="328991" y="643064"/>
                  </a:lnTo>
                  <a:lnTo>
                    <a:pt x="356396" y="607929"/>
                  </a:lnTo>
                  <a:lnTo>
                    <a:pt x="384733" y="573575"/>
                  </a:lnTo>
                  <a:lnTo>
                    <a:pt x="413985" y="540022"/>
                  </a:lnTo>
                  <a:lnTo>
                    <a:pt x="444131" y="507288"/>
                  </a:lnTo>
                  <a:lnTo>
                    <a:pt x="475154" y="475392"/>
                  </a:lnTo>
                  <a:lnTo>
                    <a:pt x="507034" y="444354"/>
                  </a:lnTo>
                  <a:lnTo>
                    <a:pt x="539752" y="414193"/>
                  </a:lnTo>
                  <a:lnTo>
                    <a:pt x="573289" y="384927"/>
                  </a:lnTo>
                  <a:lnTo>
                    <a:pt x="607627" y="356576"/>
                  </a:lnTo>
                  <a:lnTo>
                    <a:pt x="642745" y="329158"/>
                  </a:lnTo>
                  <a:lnTo>
                    <a:pt x="678625" y="302693"/>
                  </a:lnTo>
                  <a:lnTo>
                    <a:pt x="715249" y="277199"/>
                  </a:lnTo>
                  <a:lnTo>
                    <a:pt x="752596" y="252697"/>
                  </a:lnTo>
                  <a:lnTo>
                    <a:pt x="790649" y="229204"/>
                  </a:lnTo>
                  <a:lnTo>
                    <a:pt x="829387" y="206740"/>
                  </a:lnTo>
                  <a:lnTo>
                    <a:pt x="868792" y="185323"/>
                  </a:lnTo>
                  <a:lnTo>
                    <a:pt x="908846" y="164974"/>
                  </a:lnTo>
                  <a:lnTo>
                    <a:pt x="949528" y="145710"/>
                  </a:lnTo>
                  <a:lnTo>
                    <a:pt x="990820" y="127551"/>
                  </a:lnTo>
                  <a:lnTo>
                    <a:pt x="1032703" y="110516"/>
                  </a:lnTo>
                  <a:lnTo>
                    <a:pt x="1075157" y="94624"/>
                  </a:lnTo>
                  <a:lnTo>
                    <a:pt x="1118165" y="79894"/>
                  </a:lnTo>
                  <a:lnTo>
                    <a:pt x="1161707" y="66346"/>
                  </a:lnTo>
                  <a:lnTo>
                    <a:pt x="1205763" y="53997"/>
                  </a:lnTo>
                  <a:lnTo>
                    <a:pt x="1250315" y="42867"/>
                  </a:lnTo>
                  <a:lnTo>
                    <a:pt x="1295344" y="32975"/>
                  </a:lnTo>
                  <a:lnTo>
                    <a:pt x="1340830" y="24341"/>
                  </a:lnTo>
                  <a:lnTo>
                    <a:pt x="1386756" y="16983"/>
                  </a:lnTo>
                  <a:lnTo>
                    <a:pt x="1433101" y="10919"/>
                  </a:lnTo>
                  <a:lnTo>
                    <a:pt x="1479846" y="6170"/>
                  </a:lnTo>
                  <a:lnTo>
                    <a:pt x="1526974" y="2755"/>
                  </a:lnTo>
                  <a:lnTo>
                    <a:pt x="1574464" y="692"/>
                  </a:lnTo>
                  <a:lnTo>
                    <a:pt x="1622298" y="0"/>
                  </a:lnTo>
                  <a:lnTo>
                    <a:pt x="1670131" y="692"/>
                  </a:lnTo>
                  <a:lnTo>
                    <a:pt x="1717621" y="2755"/>
                  </a:lnTo>
                  <a:lnTo>
                    <a:pt x="1764749" y="6170"/>
                  </a:lnTo>
                  <a:lnTo>
                    <a:pt x="1811494" y="10919"/>
                  </a:lnTo>
                  <a:lnTo>
                    <a:pt x="1857839" y="16983"/>
                  </a:lnTo>
                  <a:lnTo>
                    <a:pt x="1903765" y="24341"/>
                  </a:lnTo>
                  <a:lnTo>
                    <a:pt x="1949251" y="32975"/>
                  </a:lnTo>
                  <a:lnTo>
                    <a:pt x="1994280" y="42867"/>
                  </a:lnTo>
                  <a:lnTo>
                    <a:pt x="2038832" y="53997"/>
                  </a:lnTo>
                  <a:lnTo>
                    <a:pt x="2082888" y="66346"/>
                  </a:lnTo>
                  <a:lnTo>
                    <a:pt x="2126430" y="79894"/>
                  </a:lnTo>
                  <a:lnTo>
                    <a:pt x="2169438" y="94624"/>
                  </a:lnTo>
                  <a:lnTo>
                    <a:pt x="2211892" y="110516"/>
                  </a:lnTo>
                  <a:lnTo>
                    <a:pt x="2253775" y="127551"/>
                  </a:lnTo>
                  <a:lnTo>
                    <a:pt x="2295067" y="145710"/>
                  </a:lnTo>
                  <a:lnTo>
                    <a:pt x="2335749" y="164974"/>
                  </a:lnTo>
                  <a:lnTo>
                    <a:pt x="2375803" y="185323"/>
                  </a:lnTo>
                  <a:lnTo>
                    <a:pt x="2415208" y="206740"/>
                  </a:lnTo>
                  <a:lnTo>
                    <a:pt x="2453946" y="229204"/>
                  </a:lnTo>
                  <a:lnTo>
                    <a:pt x="2491999" y="252697"/>
                  </a:lnTo>
                  <a:lnTo>
                    <a:pt x="2529346" y="277199"/>
                  </a:lnTo>
                  <a:lnTo>
                    <a:pt x="2565970" y="302693"/>
                  </a:lnTo>
                  <a:lnTo>
                    <a:pt x="2601850" y="329158"/>
                  </a:lnTo>
                  <a:lnTo>
                    <a:pt x="2636968" y="356576"/>
                  </a:lnTo>
                  <a:lnTo>
                    <a:pt x="2671306" y="384927"/>
                  </a:lnTo>
                  <a:lnTo>
                    <a:pt x="2704843" y="414193"/>
                  </a:lnTo>
                  <a:lnTo>
                    <a:pt x="2737561" y="444354"/>
                  </a:lnTo>
                  <a:lnTo>
                    <a:pt x="2769441" y="475392"/>
                  </a:lnTo>
                  <a:lnTo>
                    <a:pt x="2800464" y="507288"/>
                  </a:lnTo>
                  <a:lnTo>
                    <a:pt x="2830610" y="540022"/>
                  </a:lnTo>
                  <a:lnTo>
                    <a:pt x="2859862" y="573575"/>
                  </a:lnTo>
                  <a:lnTo>
                    <a:pt x="2888199" y="607929"/>
                  </a:lnTo>
                  <a:lnTo>
                    <a:pt x="2915604" y="643064"/>
                  </a:lnTo>
                  <a:lnTo>
                    <a:pt x="2942056" y="678962"/>
                  </a:lnTo>
                  <a:lnTo>
                    <a:pt x="2967536" y="715602"/>
                  </a:lnTo>
                  <a:lnTo>
                    <a:pt x="2992027" y="752967"/>
                  </a:lnTo>
                  <a:lnTo>
                    <a:pt x="3015508" y="791038"/>
                  </a:lnTo>
                  <a:lnTo>
                    <a:pt x="3037961" y="829794"/>
                  </a:lnTo>
                  <a:lnTo>
                    <a:pt x="3059367" y="869218"/>
                  </a:lnTo>
                  <a:lnTo>
                    <a:pt x="3079706" y="909290"/>
                  </a:lnTo>
                  <a:lnTo>
                    <a:pt x="3098960" y="949991"/>
                  </a:lnTo>
                  <a:lnTo>
                    <a:pt x="3117109" y="991302"/>
                  </a:lnTo>
                  <a:lnTo>
                    <a:pt x="3134136" y="1033204"/>
                  </a:lnTo>
                  <a:lnTo>
                    <a:pt x="3150019" y="1075678"/>
                  </a:lnTo>
                  <a:lnTo>
                    <a:pt x="3164742" y="1118705"/>
                  </a:lnTo>
                  <a:lnTo>
                    <a:pt x="3178284" y="1162267"/>
                  </a:lnTo>
                  <a:lnTo>
                    <a:pt x="3190626" y="1206343"/>
                  </a:lnTo>
                  <a:lnTo>
                    <a:pt x="3201750" y="1250915"/>
                  </a:lnTo>
                  <a:lnTo>
                    <a:pt x="3211637" y="1295964"/>
                  </a:lnTo>
                  <a:lnTo>
                    <a:pt x="3220267" y="1341470"/>
                  </a:lnTo>
                  <a:lnTo>
                    <a:pt x="3227621" y="1387416"/>
                  </a:lnTo>
                  <a:lnTo>
                    <a:pt x="3233681" y="1433781"/>
                  </a:lnTo>
                  <a:lnTo>
                    <a:pt x="3238428" y="1480547"/>
                  </a:lnTo>
                  <a:lnTo>
                    <a:pt x="3241842" y="1527695"/>
                  </a:lnTo>
                  <a:lnTo>
                    <a:pt x="3243904" y="1575205"/>
                  </a:lnTo>
                  <a:lnTo>
                    <a:pt x="3244596" y="1623060"/>
                  </a:lnTo>
                  <a:lnTo>
                    <a:pt x="3243904" y="1670914"/>
                  </a:lnTo>
                  <a:lnTo>
                    <a:pt x="3241842" y="1718424"/>
                  </a:lnTo>
                  <a:lnTo>
                    <a:pt x="3238428" y="1765572"/>
                  </a:lnTo>
                  <a:lnTo>
                    <a:pt x="3233681" y="1812338"/>
                  </a:lnTo>
                  <a:lnTo>
                    <a:pt x="3227621" y="1858703"/>
                  </a:lnTo>
                  <a:lnTo>
                    <a:pt x="3220267" y="1904649"/>
                  </a:lnTo>
                  <a:lnTo>
                    <a:pt x="3211637" y="1950155"/>
                  </a:lnTo>
                  <a:lnTo>
                    <a:pt x="3201750" y="1995204"/>
                  </a:lnTo>
                  <a:lnTo>
                    <a:pt x="3190626" y="2039776"/>
                  </a:lnTo>
                  <a:lnTo>
                    <a:pt x="3178284" y="2083852"/>
                  </a:lnTo>
                  <a:lnTo>
                    <a:pt x="3164742" y="2127414"/>
                  </a:lnTo>
                  <a:lnTo>
                    <a:pt x="3150019" y="2170441"/>
                  </a:lnTo>
                  <a:lnTo>
                    <a:pt x="3134136" y="2212915"/>
                  </a:lnTo>
                  <a:lnTo>
                    <a:pt x="3117109" y="2254817"/>
                  </a:lnTo>
                  <a:lnTo>
                    <a:pt x="3098960" y="2296128"/>
                  </a:lnTo>
                  <a:lnTo>
                    <a:pt x="3079706" y="2336829"/>
                  </a:lnTo>
                  <a:lnTo>
                    <a:pt x="3059367" y="2376901"/>
                  </a:lnTo>
                  <a:lnTo>
                    <a:pt x="3037961" y="2416325"/>
                  </a:lnTo>
                  <a:lnTo>
                    <a:pt x="3015508" y="2455081"/>
                  </a:lnTo>
                  <a:lnTo>
                    <a:pt x="2992027" y="2493152"/>
                  </a:lnTo>
                  <a:lnTo>
                    <a:pt x="2967536" y="2530517"/>
                  </a:lnTo>
                  <a:lnTo>
                    <a:pt x="2942056" y="2567157"/>
                  </a:lnTo>
                  <a:lnTo>
                    <a:pt x="2915604" y="2603055"/>
                  </a:lnTo>
                  <a:lnTo>
                    <a:pt x="2888199" y="2638190"/>
                  </a:lnTo>
                  <a:lnTo>
                    <a:pt x="2859862" y="2672544"/>
                  </a:lnTo>
                  <a:lnTo>
                    <a:pt x="2830610" y="2706097"/>
                  </a:lnTo>
                  <a:lnTo>
                    <a:pt x="2800464" y="2738831"/>
                  </a:lnTo>
                  <a:lnTo>
                    <a:pt x="2769441" y="2770727"/>
                  </a:lnTo>
                  <a:lnTo>
                    <a:pt x="2737561" y="2801765"/>
                  </a:lnTo>
                  <a:lnTo>
                    <a:pt x="2704843" y="2831926"/>
                  </a:lnTo>
                  <a:lnTo>
                    <a:pt x="2671306" y="2861192"/>
                  </a:lnTo>
                  <a:lnTo>
                    <a:pt x="2636968" y="2889543"/>
                  </a:lnTo>
                  <a:lnTo>
                    <a:pt x="2601850" y="2916961"/>
                  </a:lnTo>
                  <a:lnTo>
                    <a:pt x="2565970" y="2943426"/>
                  </a:lnTo>
                  <a:lnTo>
                    <a:pt x="2529346" y="2968920"/>
                  </a:lnTo>
                  <a:lnTo>
                    <a:pt x="2491999" y="2993422"/>
                  </a:lnTo>
                  <a:lnTo>
                    <a:pt x="2453946" y="3016915"/>
                  </a:lnTo>
                  <a:lnTo>
                    <a:pt x="2415208" y="3039379"/>
                  </a:lnTo>
                  <a:lnTo>
                    <a:pt x="2375803" y="3060796"/>
                  </a:lnTo>
                  <a:lnTo>
                    <a:pt x="2335749" y="3081145"/>
                  </a:lnTo>
                  <a:lnTo>
                    <a:pt x="2295067" y="3100409"/>
                  </a:lnTo>
                  <a:lnTo>
                    <a:pt x="2253775" y="3118568"/>
                  </a:lnTo>
                  <a:lnTo>
                    <a:pt x="2211892" y="3135603"/>
                  </a:lnTo>
                  <a:lnTo>
                    <a:pt x="2169438" y="3151495"/>
                  </a:lnTo>
                  <a:lnTo>
                    <a:pt x="2126430" y="3166225"/>
                  </a:lnTo>
                  <a:lnTo>
                    <a:pt x="2082888" y="3179773"/>
                  </a:lnTo>
                  <a:lnTo>
                    <a:pt x="2038832" y="3192122"/>
                  </a:lnTo>
                  <a:lnTo>
                    <a:pt x="1994280" y="3203252"/>
                  </a:lnTo>
                  <a:lnTo>
                    <a:pt x="1949251" y="3213144"/>
                  </a:lnTo>
                  <a:lnTo>
                    <a:pt x="1903765" y="3221778"/>
                  </a:lnTo>
                  <a:lnTo>
                    <a:pt x="1857839" y="3229136"/>
                  </a:lnTo>
                  <a:lnTo>
                    <a:pt x="1811494" y="3235200"/>
                  </a:lnTo>
                  <a:lnTo>
                    <a:pt x="1764749" y="3239949"/>
                  </a:lnTo>
                  <a:lnTo>
                    <a:pt x="1717621" y="3243364"/>
                  </a:lnTo>
                  <a:lnTo>
                    <a:pt x="1670131" y="3245427"/>
                  </a:lnTo>
                  <a:lnTo>
                    <a:pt x="1622298" y="3246120"/>
                  </a:lnTo>
                  <a:lnTo>
                    <a:pt x="1574464" y="3245427"/>
                  </a:lnTo>
                  <a:lnTo>
                    <a:pt x="1526974" y="3243364"/>
                  </a:lnTo>
                  <a:lnTo>
                    <a:pt x="1479846" y="3239949"/>
                  </a:lnTo>
                  <a:lnTo>
                    <a:pt x="1433101" y="3235200"/>
                  </a:lnTo>
                  <a:lnTo>
                    <a:pt x="1386756" y="3229136"/>
                  </a:lnTo>
                  <a:lnTo>
                    <a:pt x="1340830" y="3221778"/>
                  </a:lnTo>
                  <a:lnTo>
                    <a:pt x="1295344" y="3213144"/>
                  </a:lnTo>
                  <a:lnTo>
                    <a:pt x="1250315" y="3203252"/>
                  </a:lnTo>
                  <a:lnTo>
                    <a:pt x="1205763" y="3192122"/>
                  </a:lnTo>
                  <a:lnTo>
                    <a:pt x="1161707" y="3179773"/>
                  </a:lnTo>
                  <a:lnTo>
                    <a:pt x="1118165" y="3166225"/>
                  </a:lnTo>
                  <a:lnTo>
                    <a:pt x="1075157" y="3151495"/>
                  </a:lnTo>
                  <a:lnTo>
                    <a:pt x="1032703" y="3135603"/>
                  </a:lnTo>
                  <a:lnTo>
                    <a:pt x="990820" y="3118568"/>
                  </a:lnTo>
                  <a:lnTo>
                    <a:pt x="949528" y="3100409"/>
                  </a:lnTo>
                  <a:lnTo>
                    <a:pt x="908846" y="3081145"/>
                  </a:lnTo>
                  <a:lnTo>
                    <a:pt x="868792" y="3060796"/>
                  </a:lnTo>
                  <a:lnTo>
                    <a:pt x="829387" y="3039379"/>
                  </a:lnTo>
                  <a:lnTo>
                    <a:pt x="790649" y="3016915"/>
                  </a:lnTo>
                  <a:lnTo>
                    <a:pt x="752596" y="2993422"/>
                  </a:lnTo>
                  <a:lnTo>
                    <a:pt x="715249" y="2968920"/>
                  </a:lnTo>
                  <a:lnTo>
                    <a:pt x="678625" y="2943426"/>
                  </a:lnTo>
                  <a:lnTo>
                    <a:pt x="642745" y="2916961"/>
                  </a:lnTo>
                  <a:lnTo>
                    <a:pt x="607627" y="2889543"/>
                  </a:lnTo>
                  <a:lnTo>
                    <a:pt x="573289" y="2861192"/>
                  </a:lnTo>
                  <a:lnTo>
                    <a:pt x="539752" y="2831926"/>
                  </a:lnTo>
                  <a:lnTo>
                    <a:pt x="507034" y="2801765"/>
                  </a:lnTo>
                  <a:lnTo>
                    <a:pt x="475154" y="2770727"/>
                  </a:lnTo>
                  <a:lnTo>
                    <a:pt x="444131" y="2738831"/>
                  </a:lnTo>
                  <a:lnTo>
                    <a:pt x="413985" y="2706097"/>
                  </a:lnTo>
                  <a:lnTo>
                    <a:pt x="384733" y="2672544"/>
                  </a:lnTo>
                  <a:lnTo>
                    <a:pt x="356396" y="2638190"/>
                  </a:lnTo>
                  <a:lnTo>
                    <a:pt x="328991" y="2603055"/>
                  </a:lnTo>
                  <a:lnTo>
                    <a:pt x="302539" y="2567157"/>
                  </a:lnTo>
                  <a:lnTo>
                    <a:pt x="277059" y="2530517"/>
                  </a:lnTo>
                  <a:lnTo>
                    <a:pt x="252568" y="2493152"/>
                  </a:lnTo>
                  <a:lnTo>
                    <a:pt x="229087" y="2455081"/>
                  </a:lnTo>
                  <a:lnTo>
                    <a:pt x="206634" y="2416325"/>
                  </a:lnTo>
                  <a:lnTo>
                    <a:pt x="185228" y="2376901"/>
                  </a:lnTo>
                  <a:lnTo>
                    <a:pt x="164889" y="2336829"/>
                  </a:lnTo>
                  <a:lnTo>
                    <a:pt x="145635" y="2296128"/>
                  </a:lnTo>
                  <a:lnTo>
                    <a:pt x="127486" y="2254817"/>
                  </a:lnTo>
                  <a:lnTo>
                    <a:pt x="110459" y="2212915"/>
                  </a:lnTo>
                  <a:lnTo>
                    <a:pt x="94576" y="2170441"/>
                  </a:lnTo>
                  <a:lnTo>
                    <a:pt x="79853" y="2127414"/>
                  </a:lnTo>
                  <a:lnTo>
                    <a:pt x="66311" y="2083852"/>
                  </a:lnTo>
                  <a:lnTo>
                    <a:pt x="53969" y="2039776"/>
                  </a:lnTo>
                  <a:lnTo>
                    <a:pt x="42845" y="1995204"/>
                  </a:lnTo>
                  <a:lnTo>
                    <a:pt x="32958" y="1950155"/>
                  </a:lnTo>
                  <a:lnTo>
                    <a:pt x="24328" y="1904649"/>
                  </a:lnTo>
                  <a:lnTo>
                    <a:pt x="16974" y="1858703"/>
                  </a:lnTo>
                  <a:lnTo>
                    <a:pt x="10914" y="1812338"/>
                  </a:lnTo>
                  <a:lnTo>
                    <a:pt x="6167" y="1765572"/>
                  </a:lnTo>
                  <a:lnTo>
                    <a:pt x="2753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  <a:path w="3244850" h="3246120">
                  <a:moveTo>
                    <a:pt x="301751" y="1623821"/>
                  </a:moveTo>
                  <a:lnTo>
                    <a:pt x="302622" y="1575407"/>
                  </a:lnTo>
                  <a:lnTo>
                    <a:pt x="305215" y="1527432"/>
                  </a:lnTo>
                  <a:lnTo>
                    <a:pt x="309500" y="1479926"/>
                  </a:lnTo>
                  <a:lnTo>
                    <a:pt x="315447" y="1432919"/>
                  </a:lnTo>
                  <a:lnTo>
                    <a:pt x="323026" y="1386440"/>
                  </a:lnTo>
                  <a:lnTo>
                    <a:pt x="332208" y="1340520"/>
                  </a:lnTo>
                  <a:lnTo>
                    <a:pt x="342962" y="1295189"/>
                  </a:lnTo>
                  <a:lnTo>
                    <a:pt x="355259" y="1250475"/>
                  </a:lnTo>
                  <a:lnTo>
                    <a:pt x="369070" y="1206410"/>
                  </a:lnTo>
                  <a:lnTo>
                    <a:pt x="384363" y="1163023"/>
                  </a:lnTo>
                  <a:lnTo>
                    <a:pt x="401110" y="1120343"/>
                  </a:lnTo>
                  <a:lnTo>
                    <a:pt x="419281" y="1078401"/>
                  </a:lnTo>
                  <a:lnTo>
                    <a:pt x="438845" y="1037226"/>
                  </a:lnTo>
                  <a:lnTo>
                    <a:pt x="459773" y="996848"/>
                  </a:lnTo>
                  <a:lnTo>
                    <a:pt x="482035" y="957297"/>
                  </a:lnTo>
                  <a:lnTo>
                    <a:pt x="505601" y="918603"/>
                  </a:lnTo>
                  <a:lnTo>
                    <a:pt x="530442" y="880796"/>
                  </a:lnTo>
                  <a:lnTo>
                    <a:pt x="556528" y="843905"/>
                  </a:lnTo>
                  <a:lnTo>
                    <a:pt x="583828" y="807961"/>
                  </a:lnTo>
                  <a:lnTo>
                    <a:pt x="612313" y="772993"/>
                  </a:lnTo>
                  <a:lnTo>
                    <a:pt x="641953" y="739030"/>
                  </a:lnTo>
                  <a:lnTo>
                    <a:pt x="672719" y="706104"/>
                  </a:lnTo>
                  <a:lnTo>
                    <a:pt x="704580" y="674243"/>
                  </a:lnTo>
                  <a:lnTo>
                    <a:pt x="737506" y="643477"/>
                  </a:lnTo>
                  <a:lnTo>
                    <a:pt x="771469" y="613837"/>
                  </a:lnTo>
                  <a:lnTo>
                    <a:pt x="806437" y="585352"/>
                  </a:lnTo>
                  <a:lnTo>
                    <a:pt x="842381" y="558052"/>
                  </a:lnTo>
                  <a:lnTo>
                    <a:pt x="879272" y="531966"/>
                  </a:lnTo>
                  <a:lnTo>
                    <a:pt x="917079" y="507125"/>
                  </a:lnTo>
                  <a:lnTo>
                    <a:pt x="955773" y="483559"/>
                  </a:lnTo>
                  <a:lnTo>
                    <a:pt x="995324" y="461297"/>
                  </a:lnTo>
                  <a:lnTo>
                    <a:pt x="1035702" y="440369"/>
                  </a:lnTo>
                  <a:lnTo>
                    <a:pt x="1076877" y="420805"/>
                  </a:lnTo>
                  <a:lnTo>
                    <a:pt x="1118819" y="402634"/>
                  </a:lnTo>
                  <a:lnTo>
                    <a:pt x="1161499" y="385887"/>
                  </a:lnTo>
                  <a:lnTo>
                    <a:pt x="1204886" y="370594"/>
                  </a:lnTo>
                  <a:lnTo>
                    <a:pt x="1248951" y="356783"/>
                  </a:lnTo>
                  <a:lnTo>
                    <a:pt x="1293665" y="344486"/>
                  </a:lnTo>
                  <a:lnTo>
                    <a:pt x="1338996" y="333732"/>
                  </a:lnTo>
                  <a:lnTo>
                    <a:pt x="1384916" y="324550"/>
                  </a:lnTo>
                  <a:lnTo>
                    <a:pt x="1431395" y="316971"/>
                  </a:lnTo>
                  <a:lnTo>
                    <a:pt x="1478402" y="311024"/>
                  </a:lnTo>
                  <a:lnTo>
                    <a:pt x="1525908" y="306739"/>
                  </a:lnTo>
                  <a:lnTo>
                    <a:pt x="1573883" y="304146"/>
                  </a:lnTo>
                  <a:lnTo>
                    <a:pt x="1622298" y="303275"/>
                  </a:lnTo>
                  <a:lnTo>
                    <a:pt x="1670712" y="304146"/>
                  </a:lnTo>
                  <a:lnTo>
                    <a:pt x="1718687" y="306739"/>
                  </a:lnTo>
                  <a:lnTo>
                    <a:pt x="1766193" y="311024"/>
                  </a:lnTo>
                  <a:lnTo>
                    <a:pt x="1813200" y="316971"/>
                  </a:lnTo>
                  <a:lnTo>
                    <a:pt x="1859679" y="324550"/>
                  </a:lnTo>
                  <a:lnTo>
                    <a:pt x="1905599" y="333732"/>
                  </a:lnTo>
                  <a:lnTo>
                    <a:pt x="1950930" y="344486"/>
                  </a:lnTo>
                  <a:lnTo>
                    <a:pt x="1995644" y="356783"/>
                  </a:lnTo>
                  <a:lnTo>
                    <a:pt x="2039709" y="370594"/>
                  </a:lnTo>
                  <a:lnTo>
                    <a:pt x="2083096" y="385887"/>
                  </a:lnTo>
                  <a:lnTo>
                    <a:pt x="2125776" y="402634"/>
                  </a:lnTo>
                  <a:lnTo>
                    <a:pt x="2167718" y="420805"/>
                  </a:lnTo>
                  <a:lnTo>
                    <a:pt x="2208893" y="440369"/>
                  </a:lnTo>
                  <a:lnTo>
                    <a:pt x="2249271" y="461297"/>
                  </a:lnTo>
                  <a:lnTo>
                    <a:pt x="2288822" y="483559"/>
                  </a:lnTo>
                  <a:lnTo>
                    <a:pt x="2327516" y="507125"/>
                  </a:lnTo>
                  <a:lnTo>
                    <a:pt x="2365323" y="531966"/>
                  </a:lnTo>
                  <a:lnTo>
                    <a:pt x="2402214" y="558052"/>
                  </a:lnTo>
                  <a:lnTo>
                    <a:pt x="2438158" y="585352"/>
                  </a:lnTo>
                  <a:lnTo>
                    <a:pt x="2473126" y="613837"/>
                  </a:lnTo>
                  <a:lnTo>
                    <a:pt x="2507089" y="643477"/>
                  </a:lnTo>
                  <a:lnTo>
                    <a:pt x="2540015" y="674243"/>
                  </a:lnTo>
                  <a:lnTo>
                    <a:pt x="2571876" y="706104"/>
                  </a:lnTo>
                  <a:lnTo>
                    <a:pt x="2602642" y="739030"/>
                  </a:lnTo>
                  <a:lnTo>
                    <a:pt x="2632282" y="772993"/>
                  </a:lnTo>
                  <a:lnTo>
                    <a:pt x="2660767" y="807961"/>
                  </a:lnTo>
                  <a:lnTo>
                    <a:pt x="2688067" y="843905"/>
                  </a:lnTo>
                  <a:lnTo>
                    <a:pt x="2714153" y="880796"/>
                  </a:lnTo>
                  <a:lnTo>
                    <a:pt x="2738994" y="918603"/>
                  </a:lnTo>
                  <a:lnTo>
                    <a:pt x="2762560" y="957297"/>
                  </a:lnTo>
                  <a:lnTo>
                    <a:pt x="2784822" y="996848"/>
                  </a:lnTo>
                  <a:lnTo>
                    <a:pt x="2805750" y="1037226"/>
                  </a:lnTo>
                  <a:lnTo>
                    <a:pt x="2825314" y="1078401"/>
                  </a:lnTo>
                  <a:lnTo>
                    <a:pt x="2843485" y="1120343"/>
                  </a:lnTo>
                  <a:lnTo>
                    <a:pt x="2860232" y="1163023"/>
                  </a:lnTo>
                  <a:lnTo>
                    <a:pt x="2875525" y="1206410"/>
                  </a:lnTo>
                  <a:lnTo>
                    <a:pt x="2889336" y="1250475"/>
                  </a:lnTo>
                  <a:lnTo>
                    <a:pt x="2901633" y="1295189"/>
                  </a:lnTo>
                  <a:lnTo>
                    <a:pt x="2912387" y="1340520"/>
                  </a:lnTo>
                  <a:lnTo>
                    <a:pt x="2921569" y="1386440"/>
                  </a:lnTo>
                  <a:lnTo>
                    <a:pt x="2929148" y="1432919"/>
                  </a:lnTo>
                  <a:lnTo>
                    <a:pt x="2935095" y="1479926"/>
                  </a:lnTo>
                  <a:lnTo>
                    <a:pt x="2939380" y="1527432"/>
                  </a:lnTo>
                  <a:lnTo>
                    <a:pt x="2941973" y="1575407"/>
                  </a:lnTo>
                  <a:lnTo>
                    <a:pt x="2942844" y="1623821"/>
                  </a:lnTo>
                  <a:lnTo>
                    <a:pt x="2941973" y="1672236"/>
                  </a:lnTo>
                  <a:lnTo>
                    <a:pt x="2939380" y="1720211"/>
                  </a:lnTo>
                  <a:lnTo>
                    <a:pt x="2935095" y="1767717"/>
                  </a:lnTo>
                  <a:lnTo>
                    <a:pt x="2929148" y="1814724"/>
                  </a:lnTo>
                  <a:lnTo>
                    <a:pt x="2921569" y="1861203"/>
                  </a:lnTo>
                  <a:lnTo>
                    <a:pt x="2912387" y="1907123"/>
                  </a:lnTo>
                  <a:lnTo>
                    <a:pt x="2901633" y="1952454"/>
                  </a:lnTo>
                  <a:lnTo>
                    <a:pt x="2889336" y="1997168"/>
                  </a:lnTo>
                  <a:lnTo>
                    <a:pt x="2875525" y="2041233"/>
                  </a:lnTo>
                  <a:lnTo>
                    <a:pt x="2860232" y="2084620"/>
                  </a:lnTo>
                  <a:lnTo>
                    <a:pt x="2843485" y="2127300"/>
                  </a:lnTo>
                  <a:lnTo>
                    <a:pt x="2825314" y="2169242"/>
                  </a:lnTo>
                  <a:lnTo>
                    <a:pt x="2805750" y="2210417"/>
                  </a:lnTo>
                  <a:lnTo>
                    <a:pt x="2784822" y="2250795"/>
                  </a:lnTo>
                  <a:lnTo>
                    <a:pt x="2762560" y="2290346"/>
                  </a:lnTo>
                  <a:lnTo>
                    <a:pt x="2738994" y="2329040"/>
                  </a:lnTo>
                  <a:lnTo>
                    <a:pt x="2714153" y="2366847"/>
                  </a:lnTo>
                  <a:lnTo>
                    <a:pt x="2688067" y="2403738"/>
                  </a:lnTo>
                  <a:lnTo>
                    <a:pt x="2660767" y="2439682"/>
                  </a:lnTo>
                  <a:lnTo>
                    <a:pt x="2632282" y="2474650"/>
                  </a:lnTo>
                  <a:lnTo>
                    <a:pt x="2602642" y="2508613"/>
                  </a:lnTo>
                  <a:lnTo>
                    <a:pt x="2571876" y="2541539"/>
                  </a:lnTo>
                  <a:lnTo>
                    <a:pt x="2540015" y="2573400"/>
                  </a:lnTo>
                  <a:lnTo>
                    <a:pt x="2507089" y="2604166"/>
                  </a:lnTo>
                  <a:lnTo>
                    <a:pt x="2473126" y="2633806"/>
                  </a:lnTo>
                  <a:lnTo>
                    <a:pt x="2438158" y="2662291"/>
                  </a:lnTo>
                  <a:lnTo>
                    <a:pt x="2402214" y="2689591"/>
                  </a:lnTo>
                  <a:lnTo>
                    <a:pt x="2365323" y="2715677"/>
                  </a:lnTo>
                  <a:lnTo>
                    <a:pt x="2327516" y="2740518"/>
                  </a:lnTo>
                  <a:lnTo>
                    <a:pt x="2288822" y="2764084"/>
                  </a:lnTo>
                  <a:lnTo>
                    <a:pt x="2249271" y="2786346"/>
                  </a:lnTo>
                  <a:lnTo>
                    <a:pt x="2208893" y="2807274"/>
                  </a:lnTo>
                  <a:lnTo>
                    <a:pt x="2167718" y="2826838"/>
                  </a:lnTo>
                  <a:lnTo>
                    <a:pt x="2125776" y="2845009"/>
                  </a:lnTo>
                  <a:lnTo>
                    <a:pt x="2083096" y="2861756"/>
                  </a:lnTo>
                  <a:lnTo>
                    <a:pt x="2039709" y="2877049"/>
                  </a:lnTo>
                  <a:lnTo>
                    <a:pt x="1995644" y="2890860"/>
                  </a:lnTo>
                  <a:lnTo>
                    <a:pt x="1950930" y="2903157"/>
                  </a:lnTo>
                  <a:lnTo>
                    <a:pt x="1905599" y="2913911"/>
                  </a:lnTo>
                  <a:lnTo>
                    <a:pt x="1859679" y="2923093"/>
                  </a:lnTo>
                  <a:lnTo>
                    <a:pt x="1813200" y="2930672"/>
                  </a:lnTo>
                  <a:lnTo>
                    <a:pt x="1766193" y="2936619"/>
                  </a:lnTo>
                  <a:lnTo>
                    <a:pt x="1718687" y="2940904"/>
                  </a:lnTo>
                  <a:lnTo>
                    <a:pt x="1670712" y="2943497"/>
                  </a:lnTo>
                  <a:lnTo>
                    <a:pt x="1622298" y="2944368"/>
                  </a:lnTo>
                  <a:lnTo>
                    <a:pt x="1573883" y="2943497"/>
                  </a:lnTo>
                  <a:lnTo>
                    <a:pt x="1525908" y="2940904"/>
                  </a:lnTo>
                  <a:lnTo>
                    <a:pt x="1478402" y="2936619"/>
                  </a:lnTo>
                  <a:lnTo>
                    <a:pt x="1431395" y="2930672"/>
                  </a:lnTo>
                  <a:lnTo>
                    <a:pt x="1384916" y="2923093"/>
                  </a:lnTo>
                  <a:lnTo>
                    <a:pt x="1338996" y="2913911"/>
                  </a:lnTo>
                  <a:lnTo>
                    <a:pt x="1293665" y="2903157"/>
                  </a:lnTo>
                  <a:lnTo>
                    <a:pt x="1248951" y="2890860"/>
                  </a:lnTo>
                  <a:lnTo>
                    <a:pt x="1204886" y="2877049"/>
                  </a:lnTo>
                  <a:lnTo>
                    <a:pt x="1161499" y="2861756"/>
                  </a:lnTo>
                  <a:lnTo>
                    <a:pt x="1118819" y="2845009"/>
                  </a:lnTo>
                  <a:lnTo>
                    <a:pt x="1076877" y="2826838"/>
                  </a:lnTo>
                  <a:lnTo>
                    <a:pt x="1035702" y="2807274"/>
                  </a:lnTo>
                  <a:lnTo>
                    <a:pt x="995324" y="2786346"/>
                  </a:lnTo>
                  <a:lnTo>
                    <a:pt x="955773" y="2764084"/>
                  </a:lnTo>
                  <a:lnTo>
                    <a:pt x="917079" y="2740518"/>
                  </a:lnTo>
                  <a:lnTo>
                    <a:pt x="879272" y="2715677"/>
                  </a:lnTo>
                  <a:lnTo>
                    <a:pt x="842381" y="2689591"/>
                  </a:lnTo>
                  <a:lnTo>
                    <a:pt x="806437" y="2662291"/>
                  </a:lnTo>
                  <a:lnTo>
                    <a:pt x="771469" y="2633806"/>
                  </a:lnTo>
                  <a:lnTo>
                    <a:pt x="737506" y="2604166"/>
                  </a:lnTo>
                  <a:lnTo>
                    <a:pt x="704580" y="2573400"/>
                  </a:lnTo>
                  <a:lnTo>
                    <a:pt x="672719" y="2541539"/>
                  </a:lnTo>
                  <a:lnTo>
                    <a:pt x="641953" y="2508613"/>
                  </a:lnTo>
                  <a:lnTo>
                    <a:pt x="612313" y="2474650"/>
                  </a:lnTo>
                  <a:lnTo>
                    <a:pt x="583828" y="2439682"/>
                  </a:lnTo>
                  <a:lnTo>
                    <a:pt x="556528" y="2403738"/>
                  </a:lnTo>
                  <a:lnTo>
                    <a:pt x="530442" y="2366847"/>
                  </a:lnTo>
                  <a:lnTo>
                    <a:pt x="505601" y="2329040"/>
                  </a:lnTo>
                  <a:lnTo>
                    <a:pt x="482035" y="2290346"/>
                  </a:lnTo>
                  <a:lnTo>
                    <a:pt x="459773" y="2250795"/>
                  </a:lnTo>
                  <a:lnTo>
                    <a:pt x="438845" y="2210417"/>
                  </a:lnTo>
                  <a:lnTo>
                    <a:pt x="419281" y="2169242"/>
                  </a:lnTo>
                  <a:lnTo>
                    <a:pt x="401110" y="2127300"/>
                  </a:lnTo>
                  <a:lnTo>
                    <a:pt x="384363" y="2084620"/>
                  </a:lnTo>
                  <a:lnTo>
                    <a:pt x="369070" y="2041233"/>
                  </a:lnTo>
                  <a:lnTo>
                    <a:pt x="355259" y="1997168"/>
                  </a:lnTo>
                  <a:lnTo>
                    <a:pt x="342962" y="1952454"/>
                  </a:lnTo>
                  <a:lnTo>
                    <a:pt x="332208" y="1907123"/>
                  </a:lnTo>
                  <a:lnTo>
                    <a:pt x="323026" y="1861203"/>
                  </a:lnTo>
                  <a:lnTo>
                    <a:pt x="315447" y="1814724"/>
                  </a:lnTo>
                  <a:lnTo>
                    <a:pt x="309500" y="1767717"/>
                  </a:lnTo>
                  <a:lnTo>
                    <a:pt x="305215" y="1720211"/>
                  </a:lnTo>
                  <a:lnTo>
                    <a:pt x="302622" y="1672236"/>
                  </a:lnTo>
                  <a:lnTo>
                    <a:pt x="301751" y="1623821"/>
                  </a:lnTo>
                  <a:close/>
                </a:path>
                <a:path w="3244850" h="3246120">
                  <a:moveTo>
                    <a:pt x="681227" y="1623821"/>
                  </a:moveTo>
                  <a:lnTo>
                    <a:pt x="682452" y="1575399"/>
                  </a:lnTo>
                  <a:lnTo>
                    <a:pt x="686087" y="1527612"/>
                  </a:lnTo>
                  <a:lnTo>
                    <a:pt x="692072" y="1480518"/>
                  </a:lnTo>
                  <a:lnTo>
                    <a:pt x="700349" y="1434179"/>
                  </a:lnTo>
                  <a:lnTo>
                    <a:pt x="710858" y="1388652"/>
                  </a:lnTo>
                  <a:lnTo>
                    <a:pt x="723541" y="1343996"/>
                  </a:lnTo>
                  <a:lnTo>
                    <a:pt x="738338" y="1300272"/>
                  </a:lnTo>
                  <a:lnTo>
                    <a:pt x="755189" y="1257538"/>
                  </a:lnTo>
                  <a:lnTo>
                    <a:pt x="774037" y="1215853"/>
                  </a:lnTo>
                  <a:lnTo>
                    <a:pt x="794821" y="1175276"/>
                  </a:lnTo>
                  <a:lnTo>
                    <a:pt x="817482" y="1135867"/>
                  </a:lnTo>
                  <a:lnTo>
                    <a:pt x="841962" y="1097684"/>
                  </a:lnTo>
                  <a:lnTo>
                    <a:pt x="868201" y="1060788"/>
                  </a:lnTo>
                  <a:lnTo>
                    <a:pt x="896140" y="1025236"/>
                  </a:lnTo>
                  <a:lnTo>
                    <a:pt x="925720" y="991089"/>
                  </a:lnTo>
                  <a:lnTo>
                    <a:pt x="956881" y="958405"/>
                  </a:lnTo>
                  <a:lnTo>
                    <a:pt x="989565" y="927244"/>
                  </a:lnTo>
                  <a:lnTo>
                    <a:pt x="1023712" y="897664"/>
                  </a:lnTo>
                  <a:lnTo>
                    <a:pt x="1059264" y="869725"/>
                  </a:lnTo>
                  <a:lnTo>
                    <a:pt x="1096160" y="843486"/>
                  </a:lnTo>
                  <a:lnTo>
                    <a:pt x="1134343" y="819006"/>
                  </a:lnTo>
                  <a:lnTo>
                    <a:pt x="1173752" y="796345"/>
                  </a:lnTo>
                  <a:lnTo>
                    <a:pt x="1214329" y="775561"/>
                  </a:lnTo>
                  <a:lnTo>
                    <a:pt x="1256014" y="756713"/>
                  </a:lnTo>
                  <a:lnTo>
                    <a:pt x="1298748" y="739862"/>
                  </a:lnTo>
                  <a:lnTo>
                    <a:pt x="1342472" y="725065"/>
                  </a:lnTo>
                  <a:lnTo>
                    <a:pt x="1387128" y="712382"/>
                  </a:lnTo>
                  <a:lnTo>
                    <a:pt x="1432655" y="701873"/>
                  </a:lnTo>
                  <a:lnTo>
                    <a:pt x="1478994" y="693596"/>
                  </a:lnTo>
                  <a:lnTo>
                    <a:pt x="1526088" y="687611"/>
                  </a:lnTo>
                  <a:lnTo>
                    <a:pt x="1573875" y="683976"/>
                  </a:lnTo>
                  <a:lnTo>
                    <a:pt x="1622298" y="682751"/>
                  </a:lnTo>
                  <a:lnTo>
                    <a:pt x="1670720" y="683976"/>
                  </a:lnTo>
                  <a:lnTo>
                    <a:pt x="1718507" y="687611"/>
                  </a:lnTo>
                  <a:lnTo>
                    <a:pt x="1765601" y="693596"/>
                  </a:lnTo>
                  <a:lnTo>
                    <a:pt x="1811940" y="701873"/>
                  </a:lnTo>
                  <a:lnTo>
                    <a:pt x="1857467" y="712382"/>
                  </a:lnTo>
                  <a:lnTo>
                    <a:pt x="1902123" y="725065"/>
                  </a:lnTo>
                  <a:lnTo>
                    <a:pt x="1945847" y="739862"/>
                  </a:lnTo>
                  <a:lnTo>
                    <a:pt x="1988581" y="756713"/>
                  </a:lnTo>
                  <a:lnTo>
                    <a:pt x="2030266" y="775561"/>
                  </a:lnTo>
                  <a:lnTo>
                    <a:pt x="2070843" y="796345"/>
                  </a:lnTo>
                  <a:lnTo>
                    <a:pt x="2110252" y="819006"/>
                  </a:lnTo>
                  <a:lnTo>
                    <a:pt x="2148435" y="843486"/>
                  </a:lnTo>
                  <a:lnTo>
                    <a:pt x="2185331" y="869725"/>
                  </a:lnTo>
                  <a:lnTo>
                    <a:pt x="2220883" y="897664"/>
                  </a:lnTo>
                  <a:lnTo>
                    <a:pt x="2255030" y="927244"/>
                  </a:lnTo>
                  <a:lnTo>
                    <a:pt x="2287714" y="958405"/>
                  </a:lnTo>
                  <a:lnTo>
                    <a:pt x="2318875" y="991089"/>
                  </a:lnTo>
                  <a:lnTo>
                    <a:pt x="2348455" y="1025236"/>
                  </a:lnTo>
                  <a:lnTo>
                    <a:pt x="2376394" y="1060788"/>
                  </a:lnTo>
                  <a:lnTo>
                    <a:pt x="2402633" y="1097684"/>
                  </a:lnTo>
                  <a:lnTo>
                    <a:pt x="2427113" y="1135867"/>
                  </a:lnTo>
                  <a:lnTo>
                    <a:pt x="2449774" y="1175276"/>
                  </a:lnTo>
                  <a:lnTo>
                    <a:pt x="2470558" y="1215853"/>
                  </a:lnTo>
                  <a:lnTo>
                    <a:pt x="2489406" y="1257538"/>
                  </a:lnTo>
                  <a:lnTo>
                    <a:pt x="2506257" y="1300272"/>
                  </a:lnTo>
                  <a:lnTo>
                    <a:pt x="2521054" y="1343996"/>
                  </a:lnTo>
                  <a:lnTo>
                    <a:pt x="2533737" y="1388652"/>
                  </a:lnTo>
                  <a:lnTo>
                    <a:pt x="2544246" y="1434179"/>
                  </a:lnTo>
                  <a:lnTo>
                    <a:pt x="2552523" y="1480518"/>
                  </a:lnTo>
                  <a:lnTo>
                    <a:pt x="2558508" y="1527612"/>
                  </a:lnTo>
                  <a:lnTo>
                    <a:pt x="2562143" y="1575399"/>
                  </a:lnTo>
                  <a:lnTo>
                    <a:pt x="2563367" y="1623821"/>
                  </a:lnTo>
                  <a:lnTo>
                    <a:pt x="2562143" y="1672244"/>
                  </a:lnTo>
                  <a:lnTo>
                    <a:pt x="2558508" y="1720031"/>
                  </a:lnTo>
                  <a:lnTo>
                    <a:pt x="2552523" y="1767125"/>
                  </a:lnTo>
                  <a:lnTo>
                    <a:pt x="2544246" y="1813464"/>
                  </a:lnTo>
                  <a:lnTo>
                    <a:pt x="2533737" y="1858991"/>
                  </a:lnTo>
                  <a:lnTo>
                    <a:pt x="2521054" y="1903647"/>
                  </a:lnTo>
                  <a:lnTo>
                    <a:pt x="2506257" y="1947371"/>
                  </a:lnTo>
                  <a:lnTo>
                    <a:pt x="2489406" y="1990105"/>
                  </a:lnTo>
                  <a:lnTo>
                    <a:pt x="2470558" y="2031790"/>
                  </a:lnTo>
                  <a:lnTo>
                    <a:pt x="2449774" y="2072367"/>
                  </a:lnTo>
                  <a:lnTo>
                    <a:pt x="2427113" y="2111776"/>
                  </a:lnTo>
                  <a:lnTo>
                    <a:pt x="2402633" y="2149959"/>
                  </a:lnTo>
                  <a:lnTo>
                    <a:pt x="2376394" y="2186855"/>
                  </a:lnTo>
                  <a:lnTo>
                    <a:pt x="2348455" y="2222407"/>
                  </a:lnTo>
                  <a:lnTo>
                    <a:pt x="2318875" y="2256554"/>
                  </a:lnTo>
                  <a:lnTo>
                    <a:pt x="2287714" y="2289238"/>
                  </a:lnTo>
                  <a:lnTo>
                    <a:pt x="2255030" y="2320399"/>
                  </a:lnTo>
                  <a:lnTo>
                    <a:pt x="2220883" y="2349979"/>
                  </a:lnTo>
                  <a:lnTo>
                    <a:pt x="2185331" y="2377918"/>
                  </a:lnTo>
                  <a:lnTo>
                    <a:pt x="2148435" y="2404157"/>
                  </a:lnTo>
                  <a:lnTo>
                    <a:pt x="2110252" y="2428637"/>
                  </a:lnTo>
                  <a:lnTo>
                    <a:pt x="2070843" y="2451298"/>
                  </a:lnTo>
                  <a:lnTo>
                    <a:pt x="2030266" y="2472082"/>
                  </a:lnTo>
                  <a:lnTo>
                    <a:pt x="1988581" y="2490930"/>
                  </a:lnTo>
                  <a:lnTo>
                    <a:pt x="1945847" y="2507781"/>
                  </a:lnTo>
                  <a:lnTo>
                    <a:pt x="1902123" y="2522578"/>
                  </a:lnTo>
                  <a:lnTo>
                    <a:pt x="1857467" y="2535261"/>
                  </a:lnTo>
                  <a:lnTo>
                    <a:pt x="1811940" y="2545770"/>
                  </a:lnTo>
                  <a:lnTo>
                    <a:pt x="1765601" y="2554047"/>
                  </a:lnTo>
                  <a:lnTo>
                    <a:pt x="1718507" y="2560032"/>
                  </a:lnTo>
                  <a:lnTo>
                    <a:pt x="1670720" y="2563667"/>
                  </a:lnTo>
                  <a:lnTo>
                    <a:pt x="1622298" y="2564892"/>
                  </a:lnTo>
                  <a:lnTo>
                    <a:pt x="1573875" y="2563667"/>
                  </a:lnTo>
                  <a:lnTo>
                    <a:pt x="1526088" y="2560032"/>
                  </a:lnTo>
                  <a:lnTo>
                    <a:pt x="1478994" y="2554047"/>
                  </a:lnTo>
                  <a:lnTo>
                    <a:pt x="1432655" y="2545770"/>
                  </a:lnTo>
                  <a:lnTo>
                    <a:pt x="1387128" y="2535261"/>
                  </a:lnTo>
                  <a:lnTo>
                    <a:pt x="1342472" y="2522578"/>
                  </a:lnTo>
                  <a:lnTo>
                    <a:pt x="1298748" y="2507781"/>
                  </a:lnTo>
                  <a:lnTo>
                    <a:pt x="1256014" y="2490930"/>
                  </a:lnTo>
                  <a:lnTo>
                    <a:pt x="1214329" y="2472082"/>
                  </a:lnTo>
                  <a:lnTo>
                    <a:pt x="1173752" y="2451298"/>
                  </a:lnTo>
                  <a:lnTo>
                    <a:pt x="1134343" y="2428637"/>
                  </a:lnTo>
                  <a:lnTo>
                    <a:pt x="1096160" y="2404157"/>
                  </a:lnTo>
                  <a:lnTo>
                    <a:pt x="1059264" y="2377918"/>
                  </a:lnTo>
                  <a:lnTo>
                    <a:pt x="1023712" y="2349979"/>
                  </a:lnTo>
                  <a:lnTo>
                    <a:pt x="989565" y="2320399"/>
                  </a:lnTo>
                  <a:lnTo>
                    <a:pt x="956881" y="2289238"/>
                  </a:lnTo>
                  <a:lnTo>
                    <a:pt x="925720" y="2256554"/>
                  </a:lnTo>
                  <a:lnTo>
                    <a:pt x="896140" y="2222407"/>
                  </a:lnTo>
                  <a:lnTo>
                    <a:pt x="868201" y="2186855"/>
                  </a:lnTo>
                  <a:lnTo>
                    <a:pt x="841962" y="2149959"/>
                  </a:lnTo>
                  <a:lnTo>
                    <a:pt x="817482" y="2111776"/>
                  </a:lnTo>
                  <a:lnTo>
                    <a:pt x="794821" y="2072367"/>
                  </a:lnTo>
                  <a:lnTo>
                    <a:pt x="774037" y="2031790"/>
                  </a:lnTo>
                  <a:lnTo>
                    <a:pt x="755189" y="1990105"/>
                  </a:lnTo>
                  <a:lnTo>
                    <a:pt x="738338" y="1947371"/>
                  </a:lnTo>
                  <a:lnTo>
                    <a:pt x="723541" y="1903647"/>
                  </a:lnTo>
                  <a:lnTo>
                    <a:pt x="710858" y="1858991"/>
                  </a:lnTo>
                  <a:lnTo>
                    <a:pt x="700349" y="1813464"/>
                  </a:lnTo>
                  <a:lnTo>
                    <a:pt x="692072" y="1767125"/>
                  </a:lnTo>
                  <a:lnTo>
                    <a:pt x="686087" y="1720031"/>
                  </a:lnTo>
                  <a:lnTo>
                    <a:pt x="682452" y="1672244"/>
                  </a:lnTo>
                  <a:lnTo>
                    <a:pt x="681227" y="1623821"/>
                  </a:lnTo>
                  <a:close/>
                </a:path>
                <a:path w="3244850" h="3246120">
                  <a:moveTo>
                    <a:pt x="1290827" y="1623821"/>
                  </a:moveTo>
                  <a:lnTo>
                    <a:pt x="1294423" y="1574853"/>
                  </a:lnTo>
                  <a:lnTo>
                    <a:pt x="1304866" y="1528110"/>
                  </a:lnTo>
                  <a:lnTo>
                    <a:pt x="1321645" y="1484108"/>
                  </a:lnTo>
                  <a:lnTo>
                    <a:pt x="1344244" y="1443359"/>
                  </a:lnTo>
                  <a:lnTo>
                    <a:pt x="1372151" y="1406377"/>
                  </a:lnTo>
                  <a:lnTo>
                    <a:pt x="1404853" y="1373675"/>
                  </a:lnTo>
                  <a:lnTo>
                    <a:pt x="1441835" y="1345768"/>
                  </a:lnTo>
                  <a:lnTo>
                    <a:pt x="1482584" y="1323169"/>
                  </a:lnTo>
                  <a:lnTo>
                    <a:pt x="1526586" y="1306390"/>
                  </a:lnTo>
                  <a:lnTo>
                    <a:pt x="1573329" y="1295947"/>
                  </a:lnTo>
                  <a:lnTo>
                    <a:pt x="1622298" y="1292352"/>
                  </a:lnTo>
                  <a:lnTo>
                    <a:pt x="1671266" y="1295947"/>
                  </a:lnTo>
                  <a:lnTo>
                    <a:pt x="1718009" y="1306390"/>
                  </a:lnTo>
                  <a:lnTo>
                    <a:pt x="1762011" y="1323169"/>
                  </a:lnTo>
                  <a:lnTo>
                    <a:pt x="1802760" y="1345768"/>
                  </a:lnTo>
                  <a:lnTo>
                    <a:pt x="1839742" y="1373675"/>
                  </a:lnTo>
                  <a:lnTo>
                    <a:pt x="1872444" y="1406377"/>
                  </a:lnTo>
                  <a:lnTo>
                    <a:pt x="1900351" y="1443359"/>
                  </a:lnTo>
                  <a:lnTo>
                    <a:pt x="1922950" y="1484108"/>
                  </a:lnTo>
                  <a:lnTo>
                    <a:pt x="1939729" y="1528110"/>
                  </a:lnTo>
                  <a:lnTo>
                    <a:pt x="1950172" y="1574853"/>
                  </a:lnTo>
                  <a:lnTo>
                    <a:pt x="1953767" y="1623821"/>
                  </a:lnTo>
                  <a:lnTo>
                    <a:pt x="1950172" y="1672790"/>
                  </a:lnTo>
                  <a:lnTo>
                    <a:pt x="1939729" y="1719533"/>
                  </a:lnTo>
                  <a:lnTo>
                    <a:pt x="1922950" y="1763535"/>
                  </a:lnTo>
                  <a:lnTo>
                    <a:pt x="1900351" y="1804284"/>
                  </a:lnTo>
                  <a:lnTo>
                    <a:pt x="1872444" y="1841266"/>
                  </a:lnTo>
                  <a:lnTo>
                    <a:pt x="1839742" y="1873968"/>
                  </a:lnTo>
                  <a:lnTo>
                    <a:pt x="1802760" y="1901875"/>
                  </a:lnTo>
                  <a:lnTo>
                    <a:pt x="1762011" y="1924474"/>
                  </a:lnTo>
                  <a:lnTo>
                    <a:pt x="1718009" y="1941253"/>
                  </a:lnTo>
                  <a:lnTo>
                    <a:pt x="1671266" y="1951696"/>
                  </a:lnTo>
                  <a:lnTo>
                    <a:pt x="1622298" y="1955292"/>
                  </a:lnTo>
                  <a:lnTo>
                    <a:pt x="1573329" y="1951696"/>
                  </a:lnTo>
                  <a:lnTo>
                    <a:pt x="1526586" y="1941253"/>
                  </a:lnTo>
                  <a:lnTo>
                    <a:pt x="1482584" y="1924474"/>
                  </a:lnTo>
                  <a:lnTo>
                    <a:pt x="1441835" y="1901875"/>
                  </a:lnTo>
                  <a:lnTo>
                    <a:pt x="1404853" y="1873968"/>
                  </a:lnTo>
                  <a:lnTo>
                    <a:pt x="1372151" y="1841266"/>
                  </a:lnTo>
                  <a:lnTo>
                    <a:pt x="1344244" y="1804284"/>
                  </a:lnTo>
                  <a:lnTo>
                    <a:pt x="1321645" y="1763535"/>
                  </a:lnTo>
                  <a:lnTo>
                    <a:pt x="1304866" y="1719533"/>
                  </a:lnTo>
                  <a:lnTo>
                    <a:pt x="1294423" y="1672790"/>
                  </a:lnTo>
                  <a:lnTo>
                    <a:pt x="1290827" y="1623821"/>
                  </a:lnTo>
                  <a:close/>
                </a:path>
                <a:path w="3244850" h="3246120">
                  <a:moveTo>
                    <a:pt x="996696" y="1623821"/>
                  </a:moveTo>
                  <a:lnTo>
                    <a:pt x="998577" y="1574924"/>
                  </a:lnTo>
                  <a:lnTo>
                    <a:pt x="1004130" y="1527057"/>
                  </a:lnTo>
                  <a:lnTo>
                    <a:pt x="1013215" y="1480359"/>
                  </a:lnTo>
                  <a:lnTo>
                    <a:pt x="1025693" y="1434970"/>
                  </a:lnTo>
                  <a:lnTo>
                    <a:pt x="1041425" y="1391028"/>
                  </a:lnTo>
                  <a:lnTo>
                    <a:pt x="1060273" y="1348673"/>
                  </a:lnTo>
                  <a:lnTo>
                    <a:pt x="1082096" y="1308043"/>
                  </a:lnTo>
                  <a:lnTo>
                    <a:pt x="1106757" y="1269278"/>
                  </a:lnTo>
                  <a:lnTo>
                    <a:pt x="1134115" y="1232516"/>
                  </a:lnTo>
                  <a:lnTo>
                    <a:pt x="1164034" y="1197896"/>
                  </a:lnTo>
                  <a:lnTo>
                    <a:pt x="1196372" y="1165558"/>
                  </a:lnTo>
                  <a:lnTo>
                    <a:pt x="1230992" y="1135639"/>
                  </a:lnTo>
                  <a:lnTo>
                    <a:pt x="1267754" y="1108281"/>
                  </a:lnTo>
                  <a:lnTo>
                    <a:pt x="1306519" y="1083620"/>
                  </a:lnTo>
                  <a:lnTo>
                    <a:pt x="1347149" y="1061797"/>
                  </a:lnTo>
                  <a:lnTo>
                    <a:pt x="1389504" y="1042949"/>
                  </a:lnTo>
                  <a:lnTo>
                    <a:pt x="1433446" y="1027217"/>
                  </a:lnTo>
                  <a:lnTo>
                    <a:pt x="1478835" y="1014739"/>
                  </a:lnTo>
                  <a:lnTo>
                    <a:pt x="1525533" y="1005654"/>
                  </a:lnTo>
                  <a:lnTo>
                    <a:pt x="1573400" y="1000101"/>
                  </a:lnTo>
                  <a:lnTo>
                    <a:pt x="1622298" y="998220"/>
                  </a:lnTo>
                  <a:lnTo>
                    <a:pt x="1671195" y="1000101"/>
                  </a:lnTo>
                  <a:lnTo>
                    <a:pt x="1719062" y="1005654"/>
                  </a:lnTo>
                  <a:lnTo>
                    <a:pt x="1765760" y="1014739"/>
                  </a:lnTo>
                  <a:lnTo>
                    <a:pt x="1811149" y="1027217"/>
                  </a:lnTo>
                  <a:lnTo>
                    <a:pt x="1855091" y="1042949"/>
                  </a:lnTo>
                  <a:lnTo>
                    <a:pt x="1897446" y="1061797"/>
                  </a:lnTo>
                  <a:lnTo>
                    <a:pt x="1938076" y="1083620"/>
                  </a:lnTo>
                  <a:lnTo>
                    <a:pt x="1976841" y="1108281"/>
                  </a:lnTo>
                  <a:lnTo>
                    <a:pt x="2013603" y="1135639"/>
                  </a:lnTo>
                  <a:lnTo>
                    <a:pt x="2048223" y="1165558"/>
                  </a:lnTo>
                  <a:lnTo>
                    <a:pt x="2080561" y="1197896"/>
                  </a:lnTo>
                  <a:lnTo>
                    <a:pt x="2110480" y="1232516"/>
                  </a:lnTo>
                  <a:lnTo>
                    <a:pt x="2137838" y="1269278"/>
                  </a:lnTo>
                  <a:lnTo>
                    <a:pt x="2162499" y="1308043"/>
                  </a:lnTo>
                  <a:lnTo>
                    <a:pt x="2184322" y="1348673"/>
                  </a:lnTo>
                  <a:lnTo>
                    <a:pt x="2203170" y="1391028"/>
                  </a:lnTo>
                  <a:lnTo>
                    <a:pt x="2218902" y="1434970"/>
                  </a:lnTo>
                  <a:lnTo>
                    <a:pt x="2231380" y="1480359"/>
                  </a:lnTo>
                  <a:lnTo>
                    <a:pt x="2240465" y="1527057"/>
                  </a:lnTo>
                  <a:lnTo>
                    <a:pt x="2246018" y="1574924"/>
                  </a:lnTo>
                  <a:lnTo>
                    <a:pt x="2247900" y="1623821"/>
                  </a:lnTo>
                  <a:lnTo>
                    <a:pt x="2246018" y="1672719"/>
                  </a:lnTo>
                  <a:lnTo>
                    <a:pt x="2240465" y="1720586"/>
                  </a:lnTo>
                  <a:lnTo>
                    <a:pt x="2231380" y="1767284"/>
                  </a:lnTo>
                  <a:lnTo>
                    <a:pt x="2218902" y="1812673"/>
                  </a:lnTo>
                  <a:lnTo>
                    <a:pt x="2203170" y="1856615"/>
                  </a:lnTo>
                  <a:lnTo>
                    <a:pt x="2184322" y="1898970"/>
                  </a:lnTo>
                  <a:lnTo>
                    <a:pt x="2162499" y="1939600"/>
                  </a:lnTo>
                  <a:lnTo>
                    <a:pt x="2137838" y="1978365"/>
                  </a:lnTo>
                  <a:lnTo>
                    <a:pt x="2110480" y="2015127"/>
                  </a:lnTo>
                  <a:lnTo>
                    <a:pt x="2080561" y="2049747"/>
                  </a:lnTo>
                  <a:lnTo>
                    <a:pt x="2048223" y="2082085"/>
                  </a:lnTo>
                  <a:lnTo>
                    <a:pt x="2013603" y="2112004"/>
                  </a:lnTo>
                  <a:lnTo>
                    <a:pt x="1976841" y="2139362"/>
                  </a:lnTo>
                  <a:lnTo>
                    <a:pt x="1938076" y="2164023"/>
                  </a:lnTo>
                  <a:lnTo>
                    <a:pt x="1897446" y="2185846"/>
                  </a:lnTo>
                  <a:lnTo>
                    <a:pt x="1855091" y="2204694"/>
                  </a:lnTo>
                  <a:lnTo>
                    <a:pt x="1811149" y="2220426"/>
                  </a:lnTo>
                  <a:lnTo>
                    <a:pt x="1765760" y="2232904"/>
                  </a:lnTo>
                  <a:lnTo>
                    <a:pt x="1719062" y="2241989"/>
                  </a:lnTo>
                  <a:lnTo>
                    <a:pt x="1671195" y="2247542"/>
                  </a:lnTo>
                  <a:lnTo>
                    <a:pt x="1622298" y="2249424"/>
                  </a:lnTo>
                  <a:lnTo>
                    <a:pt x="1573400" y="2247542"/>
                  </a:lnTo>
                  <a:lnTo>
                    <a:pt x="1525533" y="2241989"/>
                  </a:lnTo>
                  <a:lnTo>
                    <a:pt x="1478835" y="2232904"/>
                  </a:lnTo>
                  <a:lnTo>
                    <a:pt x="1433446" y="2220426"/>
                  </a:lnTo>
                  <a:lnTo>
                    <a:pt x="1389504" y="2204694"/>
                  </a:lnTo>
                  <a:lnTo>
                    <a:pt x="1347149" y="2185846"/>
                  </a:lnTo>
                  <a:lnTo>
                    <a:pt x="1306519" y="2164023"/>
                  </a:lnTo>
                  <a:lnTo>
                    <a:pt x="1267754" y="2139362"/>
                  </a:lnTo>
                  <a:lnTo>
                    <a:pt x="1230992" y="2112004"/>
                  </a:lnTo>
                  <a:lnTo>
                    <a:pt x="1196372" y="2082085"/>
                  </a:lnTo>
                  <a:lnTo>
                    <a:pt x="1164034" y="2049747"/>
                  </a:lnTo>
                  <a:lnTo>
                    <a:pt x="1134115" y="2015127"/>
                  </a:lnTo>
                  <a:lnTo>
                    <a:pt x="1106757" y="1978365"/>
                  </a:lnTo>
                  <a:lnTo>
                    <a:pt x="1082096" y="1939600"/>
                  </a:lnTo>
                  <a:lnTo>
                    <a:pt x="1060273" y="1898970"/>
                  </a:lnTo>
                  <a:lnTo>
                    <a:pt x="1041425" y="1856615"/>
                  </a:lnTo>
                  <a:lnTo>
                    <a:pt x="1025693" y="1812673"/>
                  </a:lnTo>
                  <a:lnTo>
                    <a:pt x="1013215" y="1767284"/>
                  </a:lnTo>
                  <a:lnTo>
                    <a:pt x="1004130" y="1720586"/>
                  </a:lnTo>
                  <a:lnTo>
                    <a:pt x="998577" y="1672719"/>
                  </a:lnTo>
                  <a:lnTo>
                    <a:pt x="996696" y="1623821"/>
                  </a:lnTo>
                  <a:close/>
                </a:path>
              </a:pathLst>
            </a:custGeom>
            <a:ln w="38100">
              <a:solidFill>
                <a:srgbClr val="462D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3658" y="3917695"/>
              <a:ext cx="784860" cy="1336675"/>
            </a:xfrm>
            <a:custGeom>
              <a:avLst/>
              <a:gdLst/>
              <a:ahLst/>
              <a:cxnLst/>
              <a:rect l="l" t="t" r="r" b="b"/>
              <a:pathLst>
                <a:path w="784859" h="1336675">
                  <a:moveTo>
                    <a:pt x="381635" y="84836"/>
                  </a:moveTo>
                  <a:lnTo>
                    <a:pt x="115862" y="37503"/>
                  </a:lnTo>
                  <a:lnTo>
                    <a:pt x="116459" y="34163"/>
                  </a:lnTo>
                  <a:lnTo>
                    <a:pt x="122555" y="0"/>
                  </a:lnTo>
                  <a:lnTo>
                    <a:pt x="0" y="36322"/>
                  </a:lnTo>
                  <a:lnTo>
                    <a:pt x="102489" y="112522"/>
                  </a:lnTo>
                  <a:lnTo>
                    <a:pt x="109156" y="75095"/>
                  </a:lnTo>
                  <a:lnTo>
                    <a:pt x="375031" y="122301"/>
                  </a:lnTo>
                  <a:lnTo>
                    <a:pt x="381635" y="84836"/>
                  </a:lnTo>
                  <a:close/>
                </a:path>
                <a:path w="784859" h="1336675">
                  <a:moveTo>
                    <a:pt x="760222" y="184785"/>
                  </a:moveTo>
                  <a:lnTo>
                    <a:pt x="468566" y="72009"/>
                  </a:lnTo>
                  <a:lnTo>
                    <a:pt x="471220" y="65151"/>
                  </a:lnTo>
                  <a:lnTo>
                    <a:pt x="482346" y="36449"/>
                  </a:lnTo>
                  <a:lnTo>
                    <a:pt x="355092" y="48514"/>
                  </a:lnTo>
                  <a:lnTo>
                    <a:pt x="441071" y="143002"/>
                  </a:lnTo>
                  <a:lnTo>
                    <a:pt x="454825" y="107492"/>
                  </a:lnTo>
                  <a:lnTo>
                    <a:pt x="746506" y="220345"/>
                  </a:lnTo>
                  <a:lnTo>
                    <a:pt x="760222" y="184785"/>
                  </a:lnTo>
                  <a:close/>
                </a:path>
                <a:path w="784859" h="1336675">
                  <a:moveTo>
                    <a:pt x="784479" y="239014"/>
                  </a:moveTo>
                  <a:lnTo>
                    <a:pt x="656844" y="247015"/>
                  </a:lnTo>
                  <a:lnTo>
                    <a:pt x="675995" y="279996"/>
                  </a:lnTo>
                  <a:lnTo>
                    <a:pt x="457415" y="406933"/>
                  </a:lnTo>
                  <a:lnTo>
                    <a:pt x="458470" y="397510"/>
                  </a:lnTo>
                  <a:lnTo>
                    <a:pt x="348361" y="462407"/>
                  </a:lnTo>
                  <a:lnTo>
                    <a:pt x="380314" y="483082"/>
                  </a:lnTo>
                  <a:lnTo>
                    <a:pt x="198882" y="763524"/>
                  </a:lnTo>
                  <a:lnTo>
                    <a:pt x="230886" y="784225"/>
                  </a:lnTo>
                  <a:lnTo>
                    <a:pt x="240614" y="769175"/>
                  </a:lnTo>
                  <a:lnTo>
                    <a:pt x="268732" y="866140"/>
                  </a:lnTo>
                  <a:lnTo>
                    <a:pt x="296710" y="840320"/>
                  </a:lnTo>
                  <a:lnTo>
                    <a:pt x="755269" y="1336421"/>
                  </a:lnTo>
                  <a:lnTo>
                    <a:pt x="783209" y="1310513"/>
                  </a:lnTo>
                  <a:lnTo>
                    <a:pt x="324713" y="814476"/>
                  </a:lnTo>
                  <a:lnTo>
                    <a:pt x="339877" y="800481"/>
                  </a:lnTo>
                  <a:lnTo>
                    <a:pt x="352679" y="788670"/>
                  </a:lnTo>
                  <a:lnTo>
                    <a:pt x="252514" y="750785"/>
                  </a:lnTo>
                  <a:lnTo>
                    <a:pt x="412318" y="503783"/>
                  </a:lnTo>
                  <a:lnTo>
                    <a:pt x="444373" y="524510"/>
                  </a:lnTo>
                  <a:lnTo>
                    <a:pt x="450735" y="467106"/>
                  </a:lnTo>
                  <a:lnTo>
                    <a:pt x="452196" y="453923"/>
                  </a:lnTo>
                  <a:lnTo>
                    <a:pt x="695083" y="312851"/>
                  </a:lnTo>
                  <a:lnTo>
                    <a:pt x="714248" y="345821"/>
                  </a:lnTo>
                  <a:lnTo>
                    <a:pt x="763841" y="270383"/>
                  </a:lnTo>
                  <a:lnTo>
                    <a:pt x="784479" y="2390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3182" y="1843277"/>
              <a:ext cx="230504" cy="746760"/>
            </a:xfrm>
            <a:custGeom>
              <a:avLst/>
              <a:gdLst/>
              <a:ahLst/>
              <a:cxnLst/>
              <a:rect l="l" t="t" r="r" b="b"/>
              <a:pathLst>
                <a:path w="230504" h="746760">
                  <a:moveTo>
                    <a:pt x="0" y="746760"/>
                  </a:moveTo>
                  <a:lnTo>
                    <a:pt x="44767" y="745245"/>
                  </a:lnTo>
                  <a:lnTo>
                    <a:pt x="81343" y="741124"/>
                  </a:lnTo>
                  <a:lnTo>
                    <a:pt x="106013" y="735026"/>
                  </a:lnTo>
                  <a:lnTo>
                    <a:pt x="115062" y="727583"/>
                  </a:lnTo>
                  <a:lnTo>
                    <a:pt x="115062" y="392557"/>
                  </a:lnTo>
                  <a:lnTo>
                    <a:pt x="124110" y="385113"/>
                  </a:lnTo>
                  <a:lnTo>
                    <a:pt x="148780" y="379015"/>
                  </a:lnTo>
                  <a:lnTo>
                    <a:pt x="185356" y="374894"/>
                  </a:lnTo>
                  <a:lnTo>
                    <a:pt x="230123" y="373380"/>
                  </a:lnTo>
                  <a:lnTo>
                    <a:pt x="185356" y="371865"/>
                  </a:lnTo>
                  <a:lnTo>
                    <a:pt x="148780" y="367744"/>
                  </a:lnTo>
                  <a:lnTo>
                    <a:pt x="124110" y="361646"/>
                  </a:lnTo>
                  <a:lnTo>
                    <a:pt x="115062" y="354202"/>
                  </a:lnTo>
                  <a:lnTo>
                    <a:pt x="115062" y="19176"/>
                  </a:lnTo>
                  <a:lnTo>
                    <a:pt x="106013" y="11733"/>
                  </a:lnTo>
                  <a:lnTo>
                    <a:pt x="81343" y="5635"/>
                  </a:lnTo>
                  <a:lnTo>
                    <a:pt x="44767" y="151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3808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S</a:t>
            </a:r>
            <a:r>
              <a:rPr spc="95" dirty="0"/>
              <a:t>h</a:t>
            </a:r>
            <a:r>
              <a:rPr spc="50" dirty="0"/>
              <a:t>u</a:t>
            </a:r>
            <a:r>
              <a:rPr spc="30" dirty="0"/>
              <a:t>ff</a:t>
            </a:r>
            <a:r>
              <a:rPr spc="160" dirty="0"/>
              <a:t>l</a:t>
            </a:r>
            <a:r>
              <a:rPr spc="45" dirty="0"/>
              <a:t>e</a:t>
            </a:r>
            <a:r>
              <a:rPr spc="-320" dirty="0"/>
              <a:t> </a:t>
            </a:r>
            <a:r>
              <a:rPr spc="25" dirty="0"/>
              <a:t>t</a:t>
            </a:r>
            <a:r>
              <a:rPr spc="95" dirty="0"/>
              <a:t>h</a:t>
            </a:r>
            <a:r>
              <a:rPr spc="45" dirty="0"/>
              <a:t>e</a:t>
            </a:r>
            <a:r>
              <a:rPr spc="-335" dirty="0"/>
              <a:t> </a:t>
            </a:r>
            <a:r>
              <a:rPr spc="35" dirty="0"/>
              <a:t>D</a:t>
            </a:r>
            <a:r>
              <a:rPr spc="-50" dirty="0"/>
              <a:t>a</a:t>
            </a:r>
            <a:r>
              <a:rPr spc="25" dirty="0"/>
              <a:t>t</a:t>
            </a:r>
            <a:r>
              <a:rPr spc="-50" dirty="0"/>
              <a:t>a</a:t>
            </a:r>
            <a:r>
              <a:rPr spc="-285" dirty="0"/>
              <a:t>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01109" y="2006041"/>
            <a:ext cx="1214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latin typeface="Tahoma"/>
                <a:cs typeface="Tahoma"/>
              </a:rPr>
              <a:t>Step</a:t>
            </a:r>
            <a:r>
              <a:rPr sz="3200" spc="-245" dirty="0">
                <a:latin typeface="Tahoma"/>
                <a:cs typeface="Tahoma"/>
              </a:rPr>
              <a:t> </a:t>
            </a:r>
            <a:r>
              <a:rPr sz="3200" spc="155" dirty="0">
                <a:latin typeface="Tahoma"/>
                <a:cs typeface="Tahoma"/>
              </a:rPr>
              <a:t>6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27364" y="3531870"/>
            <a:ext cx="259715" cy="386715"/>
          </a:xfrm>
          <a:custGeom>
            <a:avLst/>
            <a:gdLst/>
            <a:ahLst/>
            <a:cxnLst/>
            <a:rect l="l" t="t" r="r" b="b"/>
            <a:pathLst>
              <a:path w="259715" h="386714">
                <a:moveTo>
                  <a:pt x="181436" y="85568"/>
                </a:moveTo>
                <a:lnTo>
                  <a:pt x="0" y="366013"/>
                </a:lnTo>
                <a:lnTo>
                  <a:pt x="32003" y="386714"/>
                </a:lnTo>
                <a:lnTo>
                  <a:pt x="213440" y="106269"/>
                </a:lnTo>
                <a:lnTo>
                  <a:pt x="181436" y="85568"/>
                </a:lnTo>
                <a:close/>
              </a:path>
              <a:path w="259715" h="386714">
                <a:moveTo>
                  <a:pt x="251862" y="69595"/>
                </a:moveTo>
                <a:lnTo>
                  <a:pt x="191769" y="69595"/>
                </a:lnTo>
                <a:lnTo>
                  <a:pt x="223774" y="90296"/>
                </a:lnTo>
                <a:lnTo>
                  <a:pt x="213440" y="106269"/>
                </a:lnTo>
                <a:lnTo>
                  <a:pt x="245490" y="126999"/>
                </a:lnTo>
                <a:lnTo>
                  <a:pt x="251862" y="69595"/>
                </a:lnTo>
                <a:close/>
              </a:path>
              <a:path w="259715" h="386714">
                <a:moveTo>
                  <a:pt x="191769" y="69595"/>
                </a:moveTo>
                <a:lnTo>
                  <a:pt x="181436" y="85568"/>
                </a:lnTo>
                <a:lnTo>
                  <a:pt x="213440" y="106269"/>
                </a:lnTo>
                <a:lnTo>
                  <a:pt x="223774" y="90296"/>
                </a:lnTo>
                <a:lnTo>
                  <a:pt x="191769" y="69595"/>
                </a:lnTo>
                <a:close/>
              </a:path>
              <a:path w="259715" h="386714">
                <a:moveTo>
                  <a:pt x="259587" y="0"/>
                </a:moveTo>
                <a:lnTo>
                  <a:pt x="149478" y="64896"/>
                </a:lnTo>
                <a:lnTo>
                  <a:pt x="181436" y="85568"/>
                </a:lnTo>
                <a:lnTo>
                  <a:pt x="191769" y="69595"/>
                </a:lnTo>
                <a:lnTo>
                  <a:pt x="251862" y="69595"/>
                </a:lnTo>
                <a:lnTo>
                  <a:pt x="2595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18</a:t>
            </a:fld>
            <a:endParaRPr spc="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29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T</a:t>
            </a:r>
            <a:r>
              <a:rPr spc="95" dirty="0"/>
              <a:t>h</a:t>
            </a:r>
            <a:r>
              <a:rPr spc="45" dirty="0"/>
              <a:t>e</a:t>
            </a:r>
            <a:r>
              <a:rPr spc="-340" dirty="0"/>
              <a:t> </a:t>
            </a:r>
            <a:r>
              <a:rPr spc="130" dirty="0"/>
              <a:t>K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75" dirty="0"/>
              <a:t>s</a:t>
            </a:r>
            <a:r>
              <a:rPr spc="-330" dirty="0"/>
              <a:t> </a:t>
            </a:r>
            <a:r>
              <a:rPr spc="229" dirty="0"/>
              <a:t>P</a:t>
            </a:r>
            <a:r>
              <a:rPr spc="-50" dirty="0"/>
              <a:t>a</a:t>
            </a:r>
            <a:r>
              <a:rPr spc="70" dirty="0"/>
              <a:t>c</a:t>
            </a:r>
            <a:r>
              <a:rPr spc="80" dirty="0"/>
              <a:t>k</a:t>
            </a:r>
            <a:r>
              <a:rPr spc="-50" dirty="0"/>
              <a:t>a</a:t>
            </a:r>
            <a:r>
              <a:rPr spc="-40" dirty="0"/>
              <a:t>g</a:t>
            </a:r>
            <a:r>
              <a:rPr spc="45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19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10215880" cy="44564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5080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60" dirty="0">
                <a:latin typeface="Tahoma"/>
                <a:cs typeface="Tahoma"/>
              </a:rPr>
              <a:t>Keras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allows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40" dirty="0">
                <a:latin typeface="Tahoma"/>
                <a:cs typeface="Tahoma"/>
              </a:rPr>
              <a:t>easy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construction,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20" dirty="0">
                <a:latin typeface="Tahoma"/>
                <a:cs typeface="Tahoma"/>
              </a:rPr>
              <a:t>training,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execution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Deep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Neural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Networks</a:t>
            </a:r>
            <a:endParaRPr sz="2900">
              <a:latin typeface="Tahoma"/>
              <a:cs typeface="Tahoma"/>
            </a:endParaRPr>
          </a:p>
          <a:p>
            <a:pPr marL="622300" marR="1550670" indent="-609600">
              <a:lnSpc>
                <a:spcPts val="3170"/>
              </a:lnSpc>
              <a:spcBef>
                <a:spcPts val="230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5" dirty="0">
                <a:latin typeface="Tahoma"/>
                <a:cs typeface="Tahoma"/>
              </a:rPr>
              <a:t>Written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Python,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allows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users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configure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complicated</a:t>
            </a:r>
            <a:r>
              <a:rPr sz="2900" spc="-170" dirty="0">
                <a:latin typeface="Tahoma"/>
                <a:cs typeface="Tahoma"/>
              </a:rPr>
              <a:t> </a:t>
            </a:r>
            <a:r>
              <a:rPr sz="2900" spc="120" dirty="0">
                <a:latin typeface="Tahoma"/>
                <a:cs typeface="Tahoma"/>
              </a:rPr>
              <a:t>models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directly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Python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90" dirty="0">
                <a:latin typeface="Tahoma"/>
                <a:cs typeface="Tahoma"/>
              </a:rPr>
              <a:t>Uses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either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Tensorflow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or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Theano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“under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hood”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9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85" dirty="0">
                <a:latin typeface="Tahoma"/>
                <a:cs typeface="Tahoma"/>
              </a:rPr>
              <a:t>Uses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either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CPU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or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35" dirty="0">
                <a:latin typeface="Tahoma"/>
                <a:cs typeface="Tahoma"/>
              </a:rPr>
              <a:t>GPU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for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computation</a:t>
            </a:r>
            <a:endParaRPr sz="2900">
              <a:latin typeface="Tahoma"/>
              <a:cs typeface="Tahoma"/>
            </a:endParaRPr>
          </a:p>
          <a:p>
            <a:pPr marL="622300" marR="496570" indent="-609600">
              <a:lnSpc>
                <a:spcPts val="3170"/>
              </a:lnSpc>
              <a:spcBef>
                <a:spcPts val="234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90" dirty="0">
                <a:latin typeface="Tahoma"/>
                <a:cs typeface="Tahoma"/>
              </a:rPr>
              <a:t>Uses </a:t>
            </a:r>
            <a:r>
              <a:rPr sz="2900" spc="105" dirty="0">
                <a:latin typeface="Tahoma"/>
                <a:cs typeface="Tahoma"/>
              </a:rPr>
              <a:t>numpy </a:t>
            </a:r>
            <a:r>
              <a:rPr sz="2900" spc="50" dirty="0">
                <a:latin typeface="Tahoma"/>
                <a:cs typeface="Tahoma"/>
              </a:rPr>
              <a:t>data </a:t>
            </a:r>
            <a:r>
              <a:rPr sz="2900" spc="30" dirty="0">
                <a:latin typeface="Tahoma"/>
                <a:cs typeface="Tahoma"/>
              </a:rPr>
              <a:t>structures, </a:t>
            </a:r>
            <a:r>
              <a:rPr sz="2900" spc="90" dirty="0">
                <a:latin typeface="Tahoma"/>
                <a:cs typeface="Tahoma"/>
              </a:rPr>
              <a:t>and </a:t>
            </a:r>
            <a:r>
              <a:rPr sz="2900" spc="-5" dirty="0">
                <a:latin typeface="Tahoma"/>
                <a:cs typeface="Tahoma"/>
              </a:rPr>
              <a:t>a </a:t>
            </a:r>
            <a:r>
              <a:rPr sz="2900" spc="75" dirty="0">
                <a:latin typeface="Tahoma"/>
                <a:cs typeface="Tahoma"/>
              </a:rPr>
              <a:t>similar </a:t>
            </a:r>
            <a:r>
              <a:rPr sz="2900" spc="110" dirty="0">
                <a:latin typeface="Tahoma"/>
                <a:cs typeface="Tahoma"/>
              </a:rPr>
              <a:t>command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structure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sciki</a:t>
            </a:r>
            <a:r>
              <a:rPr sz="2900" spc="55" dirty="0">
                <a:latin typeface="Tahoma"/>
                <a:cs typeface="Tahoma"/>
              </a:rPr>
              <a:t>t</a:t>
            </a:r>
            <a:r>
              <a:rPr sz="2900" spc="105" dirty="0">
                <a:latin typeface="Tahoma"/>
                <a:cs typeface="Tahoma"/>
              </a:rPr>
              <a:t>-</a:t>
            </a:r>
            <a:r>
              <a:rPr sz="2900" spc="60" dirty="0">
                <a:latin typeface="Tahoma"/>
                <a:cs typeface="Tahoma"/>
              </a:rPr>
              <a:t>l</a:t>
            </a:r>
            <a:r>
              <a:rPr sz="2900" spc="140" dirty="0">
                <a:latin typeface="Tahoma"/>
                <a:cs typeface="Tahoma"/>
              </a:rPr>
              <a:t>e</a:t>
            </a:r>
            <a:r>
              <a:rPr sz="2900" spc="45" dirty="0">
                <a:latin typeface="Tahoma"/>
                <a:cs typeface="Tahoma"/>
              </a:rPr>
              <a:t>arn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-270" dirty="0">
                <a:latin typeface="Tahoma"/>
                <a:cs typeface="Tahoma"/>
              </a:rPr>
              <a:t>(</a:t>
            </a:r>
            <a:r>
              <a:rPr sz="2900" spc="60" dirty="0">
                <a:latin typeface="Tahoma"/>
                <a:cs typeface="Tahoma"/>
              </a:rPr>
              <a:t>model.fit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-245" dirty="0">
                <a:latin typeface="Tahoma"/>
                <a:cs typeface="Tahoma"/>
              </a:rPr>
              <a:t>,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model.pr</a:t>
            </a:r>
            <a:r>
              <a:rPr sz="2900" spc="85" dirty="0">
                <a:latin typeface="Tahoma"/>
                <a:cs typeface="Tahoma"/>
              </a:rPr>
              <a:t>e</a:t>
            </a:r>
            <a:r>
              <a:rPr sz="2900" spc="90" dirty="0">
                <a:latin typeface="Tahoma"/>
                <a:cs typeface="Tahoma"/>
              </a:rPr>
              <a:t>dic</a:t>
            </a:r>
            <a:r>
              <a:rPr sz="2900" spc="70" dirty="0">
                <a:latin typeface="Tahoma"/>
                <a:cs typeface="Tahoma"/>
              </a:rPr>
              <a:t>t</a:t>
            </a:r>
            <a:r>
              <a:rPr sz="2900" spc="-245" dirty="0">
                <a:latin typeface="Tahoma"/>
                <a:cs typeface="Tahoma"/>
              </a:rPr>
              <a:t>,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-70" dirty="0">
                <a:latin typeface="Tahoma"/>
                <a:cs typeface="Tahoma"/>
              </a:rPr>
              <a:t>etc.)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2575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W</a:t>
            </a:r>
            <a:r>
              <a:rPr spc="95" dirty="0"/>
              <a:t>h</a:t>
            </a:r>
            <a:r>
              <a:rPr spc="-50" dirty="0"/>
              <a:t>a</a:t>
            </a:r>
            <a:r>
              <a:rPr spc="55" dirty="0"/>
              <a:t>t</a:t>
            </a:r>
            <a:r>
              <a:rPr spc="-345" dirty="0"/>
              <a:t> </a:t>
            </a:r>
            <a:r>
              <a:rPr spc="95" dirty="0"/>
              <a:t>n</a:t>
            </a:r>
            <a:r>
              <a:rPr spc="15" dirty="0"/>
              <a:t>e</a:t>
            </a:r>
            <a:r>
              <a:rPr spc="-65" dirty="0"/>
              <a:t>x</a:t>
            </a:r>
            <a:r>
              <a:rPr spc="25" dirty="0"/>
              <a:t>t</a:t>
            </a:r>
            <a:r>
              <a:rPr spc="-25"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10386060" cy="26650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5080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60" dirty="0">
                <a:latin typeface="Tahoma"/>
                <a:cs typeface="Tahoma"/>
              </a:rPr>
              <a:t>Given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an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example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-30" dirty="0">
                <a:latin typeface="Tahoma"/>
                <a:cs typeface="Tahoma"/>
              </a:rPr>
              <a:t>(or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group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" dirty="0">
                <a:latin typeface="Tahoma"/>
                <a:cs typeface="Tahoma"/>
              </a:rPr>
              <a:t>examples),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we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know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how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compute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derivative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for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each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" dirty="0">
                <a:latin typeface="Tahoma"/>
                <a:cs typeface="Tahoma"/>
              </a:rPr>
              <a:t>weight.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90" dirty="0">
                <a:latin typeface="Tahoma"/>
                <a:cs typeface="Tahoma"/>
              </a:rPr>
              <a:t>How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exactly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do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we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update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weights?</a:t>
            </a:r>
            <a:endParaRPr sz="2900">
              <a:latin typeface="Tahoma"/>
              <a:cs typeface="Tahoma"/>
            </a:endParaRPr>
          </a:p>
          <a:p>
            <a:pPr marL="622300" marR="518795" indent="-609600">
              <a:lnSpc>
                <a:spcPts val="3170"/>
              </a:lnSpc>
              <a:spcBef>
                <a:spcPts val="2345"/>
              </a:spcBef>
              <a:buFont typeface="Arial MT"/>
              <a:buChar char="•"/>
              <a:tabLst>
                <a:tab pos="621665" algn="l"/>
                <a:tab pos="622300" algn="l"/>
                <a:tab pos="2717800" algn="l"/>
              </a:tabLst>
            </a:pPr>
            <a:r>
              <a:rPr sz="2900" spc="90" dirty="0">
                <a:latin typeface="Tahoma"/>
                <a:cs typeface="Tahoma"/>
              </a:rPr>
              <a:t>How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often?	</a:t>
            </a:r>
            <a:r>
              <a:rPr sz="2900" spc="-15" dirty="0">
                <a:latin typeface="Tahoma"/>
                <a:cs typeface="Tahoma"/>
              </a:rPr>
              <a:t>(after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each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training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point?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40" dirty="0">
                <a:latin typeface="Tahoma"/>
                <a:cs typeface="Tahoma"/>
              </a:rPr>
              <a:t>after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all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training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40" dirty="0">
                <a:latin typeface="Tahoma"/>
                <a:cs typeface="Tahoma"/>
              </a:rPr>
              <a:t>points?)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8290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Typical</a:t>
            </a:r>
            <a:r>
              <a:rPr spc="-345" dirty="0"/>
              <a:t> </a:t>
            </a:r>
            <a:r>
              <a:rPr spc="105" dirty="0"/>
              <a:t>Command</a:t>
            </a:r>
            <a:r>
              <a:rPr spc="-300" dirty="0"/>
              <a:t> </a:t>
            </a:r>
            <a:r>
              <a:rPr spc="45" dirty="0"/>
              <a:t>Structure</a:t>
            </a:r>
            <a:r>
              <a:rPr spc="-335" dirty="0"/>
              <a:t> </a:t>
            </a:r>
            <a:r>
              <a:rPr spc="80" dirty="0"/>
              <a:t>in</a:t>
            </a:r>
            <a:r>
              <a:rPr spc="-345" dirty="0"/>
              <a:t> </a:t>
            </a:r>
            <a:r>
              <a:rPr spc="40" dirty="0"/>
              <a:t>Keras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20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351483"/>
            <a:ext cx="10303510" cy="430212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208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05" dirty="0">
                <a:latin typeface="Tahoma"/>
                <a:cs typeface="Tahoma"/>
              </a:rPr>
              <a:t>Build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structure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your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network.</a:t>
            </a:r>
            <a:endParaRPr sz="2900">
              <a:latin typeface="Tahoma"/>
              <a:cs typeface="Tahoma"/>
            </a:endParaRPr>
          </a:p>
          <a:p>
            <a:pPr marL="622300" marR="5080" indent="-609600">
              <a:lnSpc>
                <a:spcPts val="3170"/>
              </a:lnSpc>
              <a:spcBef>
                <a:spcPts val="235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14" dirty="0">
                <a:latin typeface="Tahoma"/>
                <a:cs typeface="Tahoma"/>
              </a:rPr>
              <a:t>Compile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model,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specifying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your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loss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function,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metrics,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optimizer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15" dirty="0">
                <a:latin typeface="Tahoma"/>
                <a:cs typeface="Tahoma"/>
              </a:rPr>
              <a:t>(which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includes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learning</a:t>
            </a:r>
            <a:r>
              <a:rPr sz="2900" spc="-225" dirty="0">
                <a:latin typeface="Tahoma"/>
                <a:cs typeface="Tahoma"/>
              </a:rPr>
              <a:t> </a:t>
            </a:r>
            <a:r>
              <a:rPr sz="2900" spc="-65" dirty="0">
                <a:latin typeface="Tahoma"/>
                <a:cs typeface="Tahoma"/>
              </a:rPr>
              <a:t>rate).</a:t>
            </a:r>
            <a:endParaRPr sz="2900">
              <a:latin typeface="Tahoma"/>
              <a:cs typeface="Tahoma"/>
            </a:endParaRPr>
          </a:p>
          <a:p>
            <a:pPr marL="622300" marR="102870" indent="-609600">
              <a:lnSpc>
                <a:spcPts val="3170"/>
              </a:lnSpc>
              <a:spcBef>
                <a:spcPts val="22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60" dirty="0">
                <a:latin typeface="Tahoma"/>
                <a:cs typeface="Tahoma"/>
              </a:rPr>
              <a:t>Fit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model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on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your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training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70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(specifying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batch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15" dirty="0">
                <a:latin typeface="Tahoma"/>
                <a:cs typeface="Tahoma"/>
              </a:rPr>
              <a:t>size,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number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epochs)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90" dirty="0">
                <a:latin typeface="Tahoma"/>
                <a:cs typeface="Tahoma"/>
              </a:rPr>
              <a:t>Predict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on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new</a:t>
            </a:r>
            <a:r>
              <a:rPr sz="2900" spc="-22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8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50" dirty="0">
                <a:latin typeface="Tahoma"/>
                <a:cs typeface="Tahoma"/>
              </a:rPr>
              <a:t>Evaluate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your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results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314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B</a:t>
            </a:r>
            <a:r>
              <a:rPr spc="50" dirty="0"/>
              <a:t>u</a:t>
            </a:r>
            <a:r>
              <a:rPr spc="45" dirty="0"/>
              <a:t>i</a:t>
            </a:r>
            <a:r>
              <a:rPr spc="160" dirty="0"/>
              <a:t>l</a:t>
            </a:r>
            <a:r>
              <a:rPr spc="175" dirty="0"/>
              <a:t>d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40" dirty="0"/>
              <a:t> </a:t>
            </a:r>
            <a:r>
              <a:rPr spc="25" dirty="0"/>
              <a:t>t</a:t>
            </a:r>
            <a:r>
              <a:rPr spc="95" dirty="0"/>
              <a:t>h</a:t>
            </a:r>
            <a:r>
              <a:rPr spc="45" dirty="0"/>
              <a:t>e</a:t>
            </a:r>
            <a:r>
              <a:rPr spc="-335" dirty="0"/>
              <a:t> </a:t>
            </a:r>
            <a:r>
              <a:rPr spc="130" dirty="0"/>
              <a:t>m</a:t>
            </a:r>
            <a:r>
              <a:rPr spc="155" dirty="0"/>
              <a:t>o</a:t>
            </a:r>
            <a:r>
              <a:rPr spc="175" dirty="0"/>
              <a:t>d</a:t>
            </a:r>
            <a:r>
              <a:rPr spc="15" dirty="0"/>
              <a:t>e</a:t>
            </a:r>
            <a:r>
              <a:rPr spc="190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21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10717530" cy="37630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227329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60" dirty="0">
                <a:latin typeface="Tahoma"/>
                <a:cs typeface="Tahoma"/>
              </a:rPr>
              <a:t>Keras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provides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two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approaches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building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structure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your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model:</a:t>
            </a:r>
            <a:endParaRPr sz="2900">
              <a:latin typeface="Tahoma"/>
              <a:cs typeface="Tahoma"/>
            </a:endParaRPr>
          </a:p>
          <a:p>
            <a:pPr marL="622300" marR="469265" indent="-609600">
              <a:lnSpc>
                <a:spcPts val="3170"/>
              </a:lnSpc>
              <a:spcBef>
                <a:spcPts val="230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80" dirty="0">
                <a:latin typeface="Tahoma"/>
                <a:cs typeface="Tahoma"/>
              </a:rPr>
              <a:t>Sequential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Model: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allows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linear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stack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layers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-120" dirty="0">
                <a:latin typeface="Tahoma"/>
                <a:cs typeface="Tahoma"/>
              </a:rPr>
              <a:t>–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simpler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more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convenient</a:t>
            </a:r>
            <a:r>
              <a:rPr sz="2900" spc="-22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if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model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has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this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form</a:t>
            </a:r>
            <a:endParaRPr sz="2900">
              <a:latin typeface="Tahoma"/>
              <a:cs typeface="Tahoma"/>
            </a:endParaRPr>
          </a:p>
          <a:p>
            <a:pPr marL="622300" marR="5080" indent="-609600">
              <a:lnSpc>
                <a:spcPts val="3170"/>
              </a:lnSpc>
              <a:spcBef>
                <a:spcPts val="228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85" dirty="0">
                <a:latin typeface="Tahoma"/>
                <a:cs typeface="Tahoma"/>
              </a:rPr>
              <a:t>Functional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80" dirty="0">
                <a:latin typeface="Tahoma"/>
                <a:cs typeface="Tahoma"/>
              </a:rPr>
              <a:t>API: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more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d</a:t>
            </a:r>
            <a:r>
              <a:rPr sz="2900" spc="65" dirty="0">
                <a:latin typeface="Tahoma"/>
                <a:cs typeface="Tahoma"/>
              </a:rPr>
              <a:t>etai</a:t>
            </a:r>
            <a:r>
              <a:rPr sz="2900" spc="40" dirty="0">
                <a:latin typeface="Tahoma"/>
                <a:cs typeface="Tahoma"/>
              </a:rPr>
              <a:t>l</a:t>
            </a:r>
            <a:r>
              <a:rPr sz="2900" spc="110" dirty="0">
                <a:latin typeface="Tahoma"/>
                <a:cs typeface="Tahoma"/>
              </a:rPr>
              <a:t>ed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40" dirty="0">
                <a:latin typeface="Tahoma"/>
                <a:cs typeface="Tahoma"/>
              </a:rPr>
              <a:t>com</a:t>
            </a:r>
            <a:r>
              <a:rPr sz="2900" spc="114" dirty="0">
                <a:latin typeface="Tahoma"/>
                <a:cs typeface="Tahoma"/>
              </a:rPr>
              <a:t>p</a:t>
            </a:r>
            <a:r>
              <a:rPr sz="2900" spc="60" dirty="0">
                <a:latin typeface="Tahoma"/>
                <a:cs typeface="Tahoma"/>
              </a:rPr>
              <a:t>l</a:t>
            </a:r>
            <a:r>
              <a:rPr sz="2900" spc="145" dirty="0">
                <a:latin typeface="Tahoma"/>
                <a:cs typeface="Tahoma"/>
              </a:rPr>
              <a:t>e</a:t>
            </a:r>
            <a:r>
              <a:rPr sz="2900" spc="-130" dirty="0">
                <a:latin typeface="Tahoma"/>
                <a:cs typeface="Tahoma"/>
              </a:rPr>
              <a:t>x,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but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al</a:t>
            </a:r>
            <a:r>
              <a:rPr sz="2900" spc="70" dirty="0">
                <a:latin typeface="Tahoma"/>
                <a:cs typeface="Tahoma"/>
              </a:rPr>
              <a:t>l</a:t>
            </a:r>
            <a:r>
              <a:rPr sz="2900" spc="80" dirty="0">
                <a:latin typeface="Tahoma"/>
                <a:cs typeface="Tahoma"/>
              </a:rPr>
              <a:t>ows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more  </a:t>
            </a:r>
            <a:r>
              <a:rPr sz="2900" spc="95" dirty="0">
                <a:latin typeface="Tahoma"/>
                <a:cs typeface="Tahoma"/>
              </a:rPr>
              <a:t>complicated</a:t>
            </a:r>
            <a:r>
              <a:rPr sz="2900" spc="-17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architectures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10" dirty="0">
                <a:latin typeface="Tahoma"/>
                <a:cs typeface="Tahoma"/>
              </a:rPr>
              <a:t>We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will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focus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on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Sequential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Model.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825495" y="2671572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461009" y="0"/>
                  </a:moveTo>
                  <a:lnTo>
                    <a:pt x="410773" y="2503"/>
                  </a:lnTo>
                  <a:lnTo>
                    <a:pt x="362104" y="9840"/>
                  </a:lnTo>
                  <a:lnTo>
                    <a:pt x="315285" y="21750"/>
                  </a:lnTo>
                  <a:lnTo>
                    <a:pt x="270595" y="37974"/>
                  </a:lnTo>
                  <a:lnTo>
                    <a:pt x="228317" y="58250"/>
                  </a:lnTo>
                  <a:lnTo>
                    <a:pt x="188732" y="82320"/>
                  </a:lnTo>
                  <a:lnTo>
                    <a:pt x="152120" y="109923"/>
                  </a:lnTo>
                  <a:lnTo>
                    <a:pt x="118762" y="140798"/>
                  </a:lnTo>
                  <a:lnTo>
                    <a:pt x="88940" y="174686"/>
                  </a:lnTo>
                  <a:lnTo>
                    <a:pt x="62935" y="211327"/>
                  </a:lnTo>
                  <a:lnTo>
                    <a:pt x="41028" y="250461"/>
                  </a:lnTo>
                  <a:lnTo>
                    <a:pt x="23500" y="291827"/>
                  </a:lnTo>
                  <a:lnTo>
                    <a:pt x="10631" y="335166"/>
                  </a:lnTo>
                  <a:lnTo>
                    <a:pt x="2704" y="380217"/>
                  </a:lnTo>
                  <a:lnTo>
                    <a:pt x="0" y="426719"/>
                  </a:lnTo>
                  <a:lnTo>
                    <a:pt x="2704" y="473222"/>
                  </a:lnTo>
                  <a:lnTo>
                    <a:pt x="10631" y="518273"/>
                  </a:lnTo>
                  <a:lnTo>
                    <a:pt x="23500" y="561612"/>
                  </a:lnTo>
                  <a:lnTo>
                    <a:pt x="41028" y="602978"/>
                  </a:lnTo>
                  <a:lnTo>
                    <a:pt x="62935" y="642111"/>
                  </a:lnTo>
                  <a:lnTo>
                    <a:pt x="88940" y="678753"/>
                  </a:lnTo>
                  <a:lnTo>
                    <a:pt x="118762" y="712641"/>
                  </a:lnTo>
                  <a:lnTo>
                    <a:pt x="152120" y="743516"/>
                  </a:lnTo>
                  <a:lnTo>
                    <a:pt x="188732" y="771119"/>
                  </a:lnTo>
                  <a:lnTo>
                    <a:pt x="228317" y="795189"/>
                  </a:lnTo>
                  <a:lnTo>
                    <a:pt x="270595" y="815465"/>
                  </a:lnTo>
                  <a:lnTo>
                    <a:pt x="315285" y="831689"/>
                  </a:lnTo>
                  <a:lnTo>
                    <a:pt x="362104" y="843599"/>
                  </a:lnTo>
                  <a:lnTo>
                    <a:pt x="410773" y="850936"/>
                  </a:lnTo>
                  <a:lnTo>
                    <a:pt x="461009" y="853439"/>
                  </a:lnTo>
                  <a:lnTo>
                    <a:pt x="511246" y="850936"/>
                  </a:lnTo>
                  <a:lnTo>
                    <a:pt x="559915" y="843599"/>
                  </a:lnTo>
                  <a:lnTo>
                    <a:pt x="606734" y="831689"/>
                  </a:lnTo>
                  <a:lnTo>
                    <a:pt x="651424" y="815465"/>
                  </a:lnTo>
                  <a:lnTo>
                    <a:pt x="693702" y="795189"/>
                  </a:lnTo>
                  <a:lnTo>
                    <a:pt x="733287" y="771119"/>
                  </a:lnTo>
                  <a:lnTo>
                    <a:pt x="769899" y="743516"/>
                  </a:lnTo>
                  <a:lnTo>
                    <a:pt x="803257" y="712641"/>
                  </a:lnTo>
                  <a:lnTo>
                    <a:pt x="833079" y="678753"/>
                  </a:lnTo>
                  <a:lnTo>
                    <a:pt x="859084" y="642112"/>
                  </a:lnTo>
                  <a:lnTo>
                    <a:pt x="880991" y="602978"/>
                  </a:lnTo>
                  <a:lnTo>
                    <a:pt x="898519" y="561612"/>
                  </a:lnTo>
                  <a:lnTo>
                    <a:pt x="911388" y="518273"/>
                  </a:lnTo>
                  <a:lnTo>
                    <a:pt x="919315" y="473222"/>
                  </a:lnTo>
                  <a:lnTo>
                    <a:pt x="922019" y="426719"/>
                  </a:lnTo>
                  <a:lnTo>
                    <a:pt x="919315" y="380217"/>
                  </a:lnTo>
                  <a:lnTo>
                    <a:pt x="911388" y="335166"/>
                  </a:lnTo>
                  <a:lnTo>
                    <a:pt x="898519" y="291827"/>
                  </a:lnTo>
                  <a:lnTo>
                    <a:pt x="880991" y="250461"/>
                  </a:lnTo>
                  <a:lnTo>
                    <a:pt x="859084" y="211327"/>
                  </a:lnTo>
                  <a:lnTo>
                    <a:pt x="833079" y="174686"/>
                  </a:lnTo>
                  <a:lnTo>
                    <a:pt x="803257" y="140798"/>
                  </a:lnTo>
                  <a:lnTo>
                    <a:pt x="769899" y="109923"/>
                  </a:lnTo>
                  <a:lnTo>
                    <a:pt x="733287" y="82320"/>
                  </a:lnTo>
                  <a:lnTo>
                    <a:pt x="693702" y="58250"/>
                  </a:lnTo>
                  <a:lnTo>
                    <a:pt x="651424" y="37974"/>
                  </a:lnTo>
                  <a:lnTo>
                    <a:pt x="606734" y="21750"/>
                  </a:lnTo>
                  <a:lnTo>
                    <a:pt x="559915" y="9840"/>
                  </a:lnTo>
                  <a:lnTo>
                    <a:pt x="511246" y="2503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25495" y="2671572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0" y="426719"/>
                  </a:moveTo>
                  <a:lnTo>
                    <a:pt x="2704" y="380217"/>
                  </a:lnTo>
                  <a:lnTo>
                    <a:pt x="10631" y="335166"/>
                  </a:lnTo>
                  <a:lnTo>
                    <a:pt x="23500" y="291827"/>
                  </a:lnTo>
                  <a:lnTo>
                    <a:pt x="41028" y="250461"/>
                  </a:lnTo>
                  <a:lnTo>
                    <a:pt x="62935" y="211327"/>
                  </a:lnTo>
                  <a:lnTo>
                    <a:pt x="88940" y="174686"/>
                  </a:lnTo>
                  <a:lnTo>
                    <a:pt x="118762" y="140798"/>
                  </a:lnTo>
                  <a:lnTo>
                    <a:pt x="152120" y="109923"/>
                  </a:lnTo>
                  <a:lnTo>
                    <a:pt x="188732" y="82320"/>
                  </a:lnTo>
                  <a:lnTo>
                    <a:pt x="228317" y="58250"/>
                  </a:lnTo>
                  <a:lnTo>
                    <a:pt x="270595" y="37974"/>
                  </a:lnTo>
                  <a:lnTo>
                    <a:pt x="315285" y="21750"/>
                  </a:lnTo>
                  <a:lnTo>
                    <a:pt x="362104" y="9840"/>
                  </a:lnTo>
                  <a:lnTo>
                    <a:pt x="410773" y="2503"/>
                  </a:lnTo>
                  <a:lnTo>
                    <a:pt x="461009" y="0"/>
                  </a:lnTo>
                  <a:lnTo>
                    <a:pt x="511246" y="2503"/>
                  </a:lnTo>
                  <a:lnTo>
                    <a:pt x="559915" y="9840"/>
                  </a:lnTo>
                  <a:lnTo>
                    <a:pt x="606734" y="21750"/>
                  </a:lnTo>
                  <a:lnTo>
                    <a:pt x="651424" y="37974"/>
                  </a:lnTo>
                  <a:lnTo>
                    <a:pt x="693702" y="58250"/>
                  </a:lnTo>
                  <a:lnTo>
                    <a:pt x="733287" y="82320"/>
                  </a:lnTo>
                  <a:lnTo>
                    <a:pt x="769899" y="109923"/>
                  </a:lnTo>
                  <a:lnTo>
                    <a:pt x="803257" y="140798"/>
                  </a:lnTo>
                  <a:lnTo>
                    <a:pt x="833079" y="174686"/>
                  </a:lnTo>
                  <a:lnTo>
                    <a:pt x="859084" y="211327"/>
                  </a:lnTo>
                  <a:lnTo>
                    <a:pt x="880991" y="250461"/>
                  </a:lnTo>
                  <a:lnTo>
                    <a:pt x="898519" y="291827"/>
                  </a:lnTo>
                  <a:lnTo>
                    <a:pt x="911388" y="335166"/>
                  </a:lnTo>
                  <a:lnTo>
                    <a:pt x="919315" y="380217"/>
                  </a:lnTo>
                  <a:lnTo>
                    <a:pt x="922019" y="426719"/>
                  </a:lnTo>
                  <a:lnTo>
                    <a:pt x="919315" y="473222"/>
                  </a:lnTo>
                  <a:lnTo>
                    <a:pt x="911388" y="518273"/>
                  </a:lnTo>
                  <a:lnTo>
                    <a:pt x="898519" y="561612"/>
                  </a:lnTo>
                  <a:lnTo>
                    <a:pt x="880991" y="602978"/>
                  </a:lnTo>
                  <a:lnTo>
                    <a:pt x="859084" y="642112"/>
                  </a:lnTo>
                  <a:lnTo>
                    <a:pt x="833079" y="678753"/>
                  </a:lnTo>
                  <a:lnTo>
                    <a:pt x="803257" y="712641"/>
                  </a:lnTo>
                  <a:lnTo>
                    <a:pt x="769899" y="743516"/>
                  </a:lnTo>
                  <a:lnTo>
                    <a:pt x="733287" y="771119"/>
                  </a:lnTo>
                  <a:lnTo>
                    <a:pt x="693702" y="795189"/>
                  </a:lnTo>
                  <a:lnTo>
                    <a:pt x="651424" y="815465"/>
                  </a:lnTo>
                  <a:lnTo>
                    <a:pt x="606734" y="831689"/>
                  </a:lnTo>
                  <a:lnTo>
                    <a:pt x="559915" y="843599"/>
                  </a:lnTo>
                  <a:lnTo>
                    <a:pt x="511246" y="850936"/>
                  </a:lnTo>
                  <a:lnTo>
                    <a:pt x="461009" y="853439"/>
                  </a:lnTo>
                  <a:lnTo>
                    <a:pt x="410773" y="850936"/>
                  </a:lnTo>
                  <a:lnTo>
                    <a:pt x="362104" y="843599"/>
                  </a:lnTo>
                  <a:lnTo>
                    <a:pt x="315285" y="831689"/>
                  </a:lnTo>
                  <a:lnTo>
                    <a:pt x="270595" y="815465"/>
                  </a:lnTo>
                  <a:lnTo>
                    <a:pt x="228317" y="795189"/>
                  </a:lnTo>
                  <a:lnTo>
                    <a:pt x="188732" y="771119"/>
                  </a:lnTo>
                  <a:lnTo>
                    <a:pt x="152120" y="743516"/>
                  </a:lnTo>
                  <a:lnTo>
                    <a:pt x="118762" y="712641"/>
                  </a:lnTo>
                  <a:lnTo>
                    <a:pt x="88940" y="678753"/>
                  </a:lnTo>
                  <a:lnTo>
                    <a:pt x="62935" y="642111"/>
                  </a:lnTo>
                  <a:lnTo>
                    <a:pt x="41028" y="602978"/>
                  </a:lnTo>
                  <a:lnTo>
                    <a:pt x="23500" y="561612"/>
                  </a:lnTo>
                  <a:lnTo>
                    <a:pt x="10631" y="518273"/>
                  </a:lnTo>
                  <a:lnTo>
                    <a:pt x="2704" y="473222"/>
                  </a:lnTo>
                  <a:lnTo>
                    <a:pt x="0" y="426719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8079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R</a:t>
            </a:r>
            <a:r>
              <a:rPr spc="50" dirty="0"/>
              <a:t>u</a:t>
            </a:r>
            <a:r>
              <a:rPr spc="95" dirty="0"/>
              <a:t>nn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40" dirty="0"/>
              <a:t> </a:t>
            </a:r>
            <a:r>
              <a:rPr spc="20" dirty="0"/>
              <a:t>E</a:t>
            </a:r>
            <a:r>
              <a:rPr spc="-65" dirty="0"/>
              <a:t>x</a:t>
            </a:r>
            <a:r>
              <a:rPr spc="-50" dirty="0"/>
              <a:t>a</a:t>
            </a:r>
            <a:r>
              <a:rPr spc="130" dirty="0"/>
              <a:t>m</a:t>
            </a:r>
            <a:r>
              <a:rPr spc="175" dirty="0"/>
              <a:t>p</a:t>
            </a:r>
            <a:r>
              <a:rPr spc="160" dirty="0"/>
              <a:t>l</a:t>
            </a:r>
            <a:r>
              <a:rPr spc="15" dirty="0"/>
              <a:t>e</a:t>
            </a:r>
            <a:r>
              <a:rPr spc="-345" dirty="0"/>
              <a:t>,</a:t>
            </a:r>
            <a:r>
              <a:rPr spc="-335" dirty="0"/>
              <a:t> </a:t>
            </a:r>
            <a:r>
              <a:rPr spc="25" dirty="0"/>
              <a:t>t</a:t>
            </a:r>
            <a:r>
              <a:rPr spc="95" dirty="0"/>
              <a:t>h</a:t>
            </a:r>
            <a:r>
              <a:rPr spc="45" dirty="0"/>
              <a:t>i</a:t>
            </a:r>
            <a:r>
              <a:rPr spc="75" dirty="0"/>
              <a:t>s</a:t>
            </a:r>
            <a:r>
              <a:rPr spc="-335" dirty="0"/>
              <a:t> </a:t>
            </a:r>
            <a:r>
              <a:rPr spc="25" dirty="0"/>
              <a:t>t</a:t>
            </a:r>
            <a:r>
              <a:rPr spc="45" dirty="0"/>
              <a:t>i</a:t>
            </a:r>
            <a:r>
              <a:rPr spc="130" dirty="0"/>
              <a:t>m</a:t>
            </a:r>
            <a:r>
              <a:rPr spc="45" dirty="0"/>
              <a:t>e</a:t>
            </a:r>
            <a:r>
              <a:rPr spc="-335" dirty="0"/>
              <a:t> </a:t>
            </a:r>
            <a:r>
              <a:rPr spc="45" dirty="0"/>
              <a:t>i</a:t>
            </a:r>
            <a:r>
              <a:rPr spc="120" dirty="0"/>
              <a:t>n</a:t>
            </a:r>
            <a:r>
              <a:rPr spc="-345" dirty="0"/>
              <a:t> </a:t>
            </a:r>
            <a:r>
              <a:rPr spc="130" dirty="0"/>
              <a:t>K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7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2488" y="2792095"/>
            <a:ext cx="450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3525" spc="-44" baseline="-15366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525" baseline="-15366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19145" y="3770121"/>
            <a:ext cx="934719" cy="864869"/>
            <a:chOff x="2819145" y="3770121"/>
            <a:chExt cx="934719" cy="864869"/>
          </a:xfrm>
        </p:grpSpPr>
        <p:sp>
          <p:nvSpPr>
            <p:cNvPr id="8" name="object 8"/>
            <p:cNvSpPr/>
            <p:nvPr/>
          </p:nvSpPr>
          <p:spPr>
            <a:xfrm>
              <a:off x="2825495" y="3776471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09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49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09" y="851915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49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19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6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5495" y="3776471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09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6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19" y="425957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49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09" y="851915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49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7"/>
                  </a:lnTo>
                  <a:close/>
                </a:path>
              </a:pathLst>
            </a:custGeom>
            <a:ln w="12191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93720" y="3896359"/>
            <a:ext cx="458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3525" baseline="-15366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3525" baseline="-15366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9145" y="4873497"/>
            <a:ext cx="934719" cy="864869"/>
            <a:chOff x="2819145" y="4873497"/>
            <a:chExt cx="934719" cy="864869"/>
          </a:xfrm>
        </p:grpSpPr>
        <p:sp>
          <p:nvSpPr>
            <p:cNvPr id="12" name="object 12"/>
            <p:cNvSpPr/>
            <p:nvPr/>
          </p:nvSpPr>
          <p:spPr>
            <a:xfrm>
              <a:off x="2825495" y="487984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09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49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09" y="851915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49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19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6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5495" y="487984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09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6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19" y="425957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49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09" y="851915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49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7"/>
                  </a:lnTo>
                  <a:close/>
                </a:path>
              </a:pathLst>
            </a:custGeom>
            <a:ln w="12191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93720" y="5000066"/>
            <a:ext cx="459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3525" baseline="-15366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3525" baseline="-15366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56861" y="2150110"/>
            <a:ext cx="2472690" cy="4015104"/>
            <a:chOff x="4356861" y="2150110"/>
            <a:chExt cx="2472690" cy="4015104"/>
          </a:xfrm>
        </p:grpSpPr>
        <p:sp>
          <p:nvSpPr>
            <p:cNvPr id="16" name="object 16"/>
            <p:cNvSpPr/>
            <p:nvPr/>
          </p:nvSpPr>
          <p:spPr>
            <a:xfrm>
              <a:off x="4363211" y="530656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10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5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71"/>
                  </a:lnTo>
                  <a:lnTo>
                    <a:pt x="10631" y="517337"/>
                  </a:lnTo>
                  <a:lnTo>
                    <a:pt x="23500" y="560595"/>
                  </a:lnTo>
                  <a:lnTo>
                    <a:pt x="41028" y="601886"/>
                  </a:lnTo>
                  <a:lnTo>
                    <a:pt x="62935" y="640949"/>
                  </a:lnTo>
                  <a:lnTo>
                    <a:pt x="88940" y="677525"/>
                  </a:lnTo>
                  <a:lnTo>
                    <a:pt x="118762" y="711354"/>
                  </a:lnTo>
                  <a:lnTo>
                    <a:pt x="152120" y="742176"/>
                  </a:lnTo>
                  <a:lnTo>
                    <a:pt x="188732" y="769732"/>
                  </a:lnTo>
                  <a:lnTo>
                    <a:pt x="228317" y="793761"/>
                  </a:lnTo>
                  <a:lnTo>
                    <a:pt x="270595" y="814004"/>
                  </a:lnTo>
                  <a:lnTo>
                    <a:pt x="315285" y="830200"/>
                  </a:lnTo>
                  <a:lnTo>
                    <a:pt x="362104" y="842091"/>
                  </a:lnTo>
                  <a:lnTo>
                    <a:pt x="410773" y="849416"/>
                  </a:lnTo>
                  <a:lnTo>
                    <a:pt x="461010" y="851915"/>
                  </a:lnTo>
                  <a:lnTo>
                    <a:pt x="511246" y="849416"/>
                  </a:lnTo>
                  <a:lnTo>
                    <a:pt x="559915" y="842091"/>
                  </a:lnTo>
                  <a:lnTo>
                    <a:pt x="606734" y="830200"/>
                  </a:lnTo>
                  <a:lnTo>
                    <a:pt x="651424" y="814004"/>
                  </a:lnTo>
                  <a:lnTo>
                    <a:pt x="693702" y="793761"/>
                  </a:lnTo>
                  <a:lnTo>
                    <a:pt x="733287" y="769732"/>
                  </a:lnTo>
                  <a:lnTo>
                    <a:pt x="769899" y="742176"/>
                  </a:lnTo>
                  <a:lnTo>
                    <a:pt x="803257" y="711354"/>
                  </a:lnTo>
                  <a:lnTo>
                    <a:pt x="833079" y="677525"/>
                  </a:lnTo>
                  <a:lnTo>
                    <a:pt x="859084" y="640949"/>
                  </a:lnTo>
                  <a:lnTo>
                    <a:pt x="880991" y="601886"/>
                  </a:lnTo>
                  <a:lnTo>
                    <a:pt x="898519" y="560595"/>
                  </a:lnTo>
                  <a:lnTo>
                    <a:pt x="911388" y="517337"/>
                  </a:lnTo>
                  <a:lnTo>
                    <a:pt x="919315" y="472371"/>
                  </a:lnTo>
                  <a:lnTo>
                    <a:pt x="922020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5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211" y="530656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5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10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5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7"/>
                  </a:lnTo>
                  <a:lnTo>
                    <a:pt x="919315" y="472371"/>
                  </a:lnTo>
                  <a:lnTo>
                    <a:pt x="911388" y="517337"/>
                  </a:lnTo>
                  <a:lnTo>
                    <a:pt x="898519" y="560595"/>
                  </a:lnTo>
                  <a:lnTo>
                    <a:pt x="880991" y="601886"/>
                  </a:lnTo>
                  <a:lnTo>
                    <a:pt x="859084" y="640949"/>
                  </a:lnTo>
                  <a:lnTo>
                    <a:pt x="833079" y="677525"/>
                  </a:lnTo>
                  <a:lnTo>
                    <a:pt x="803257" y="711354"/>
                  </a:lnTo>
                  <a:lnTo>
                    <a:pt x="769899" y="742176"/>
                  </a:lnTo>
                  <a:lnTo>
                    <a:pt x="733287" y="769732"/>
                  </a:lnTo>
                  <a:lnTo>
                    <a:pt x="693702" y="793761"/>
                  </a:lnTo>
                  <a:lnTo>
                    <a:pt x="651424" y="814004"/>
                  </a:lnTo>
                  <a:lnTo>
                    <a:pt x="606734" y="830200"/>
                  </a:lnTo>
                  <a:lnTo>
                    <a:pt x="559915" y="842091"/>
                  </a:lnTo>
                  <a:lnTo>
                    <a:pt x="511246" y="849416"/>
                  </a:lnTo>
                  <a:lnTo>
                    <a:pt x="461010" y="851915"/>
                  </a:lnTo>
                  <a:lnTo>
                    <a:pt x="410773" y="849416"/>
                  </a:lnTo>
                  <a:lnTo>
                    <a:pt x="362104" y="842091"/>
                  </a:lnTo>
                  <a:lnTo>
                    <a:pt x="315285" y="830200"/>
                  </a:lnTo>
                  <a:lnTo>
                    <a:pt x="270595" y="814004"/>
                  </a:lnTo>
                  <a:lnTo>
                    <a:pt x="228317" y="793761"/>
                  </a:lnTo>
                  <a:lnTo>
                    <a:pt x="188732" y="769732"/>
                  </a:lnTo>
                  <a:lnTo>
                    <a:pt x="152120" y="742176"/>
                  </a:lnTo>
                  <a:lnTo>
                    <a:pt x="118762" y="711354"/>
                  </a:lnTo>
                  <a:lnTo>
                    <a:pt x="88940" y="677525"/>
                  </a:lnTo>
                  <a:lnTo>
                    <a:pt x="62935" y="640949"/>
                  </a:lnTo>
                  <a:lnTo>
                    <a:pt x="41028" y="601886"/>
                  </a:lnTo>
                  <a:lnTo>
                    <a:pt x="23500" y="560595"/>
                  </a:lnTo>
                  <a:lnTo>
                    <a:pt x="10631" y="517337"/>
                  </a:lnTo>
                  <a:lnTo>
                    <a:pt x="2704" y="472371"/>
                  </a:lnTo>
                  <a:lnTo>
                    <a:pt x="0" y="42595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63211" y="4256532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10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8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50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10" y="851916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50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20" y="425958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6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3211" y="4256532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8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10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6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8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50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10" y="851916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50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63211" y="3206496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10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49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10" y="851915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49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20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5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3211" y="3206496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10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5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7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49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10" y="851915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49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3211" y="2156460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461010" y="0"/>
                  </a:moveTo>
                  <a:lnTo>
                    <a:pt x="410773" y="2503"/>
                  </a:lnTo>
                  <a:lnTo>
                    <a:pt x="362104" y="9840"/>
                  </a:lnTo>
                  <a:lnTo>
                    <a:pt x="315285" y="21750"/>
                  </a:lnTo>
                  <a:lnTo>
                    <a:pt x="270595" y="37974"/>
                  </a:lnTo>
                  <a:lnTo>
                    <a:pt x="228317" y="58250"/>
                  </a:lnTo>
                  <a:lnTo>
                    <a:pt x="188732" y="82320"/>
                  </a:lnTo>
                  <a:lnTo>
                    <a:pt x="152120" y="109923"/>
                  </a:lnTo>
                  <a:lnTo>
                    <a:pt x="118762" y="140798"/>
                  </a:lnTo>
                  <a:lnTo>
                    <a:pt x="88940" y="174686"/>
                  </a:lnTo>
                  <a:lnTo>
                    <a:pt x="62935" y="211327"/>
                  </a:lnTo>
                  <a:lnTo>
                    <a:pt x="41028" y="250461"/>
                  </a:lnTo>
                  <a:lnTo>
                    <a:pt x="23500" y="291827"/>
                  </a:lnTo>
                  <a:lnTo>
                    <a:pt x="10631" y="335166"/>
                  </a:lnTo>
                  <a:lnTo>
                    <a:pt x="2704" y="380217"/>
                  </a:lnTo>
                  <a:lnTo>
                    <a:pt x="0" y="426719"/>
                  </a:lnTo>
                  <a:lnTo>
                    <a:pt x="2704" y="473222"/>
                  </a:lnTo>
                  <a:lnTo>
                    <a:pt x="10631" y="518273"/>
                  </a:lnTo>
                  <a:lnTo>
                    <a:pt x="23500" y="561612"/>
                  </a:lnTo>
                  <a:lnTo>
                    <a:pt x="41028" y="602978"/>
                  </a:lnTo>
                  <a:lnTo>
                    <a:pt x="62935" y="642111"/>
                  </a:lnTo>
                  <a:lnTo>
                    <a:pt x="88940" y="678753"/>
                  </a:lnTo>
                  <a:lnTo>
                    <a:pt x="118762" y="712641"/>
                  </a:lnTo>
                  <a:lnTo>
                    <a:pt x="152120" y="743516"/>
                  </a:lnTo>
                  <a:lnTo>
                    <a:pt x="188732" y="771119"/>
                  </a:lnTo>
                  <a:lnTo>
                    <a:pt x="228317" y="795189"/>
                  </a:lnTo>
                  <a:lnTo>
                    <a:pt x="270595" y="815465"/>
                  </a:lnTo>
                  <a:lnTo>
                    <a:pt x="315285" y="831689"/>
                  </a:lnTo>
                  <a:lnTo>
                    <a:pt x="362104" y="843599"/>
                  </a:lnTo>
                  <a:lnTo>
                    <a:pt x="410773" y="850936"/>
                  </a:lnTo>
                  <a:lnTo>
                    <a:pt x="461010" y="853439"/>
                  </a:lnTo>
                  <a:lnTo>
                    <a:pt x="511246" y="850936"/>
                  </a:lnTo>
                  <a:lnTo>
                    <a:pt x="559915" y="843599"/>
                  </a:lnTo>
                  <a:lnTo>
                    <a:pt x="606734" y="831689"/>
                  </a:lnTo>
                  <a:lnTo>
                    <a:pt x="651424" y="815465"/>
                  </a:lnTo>
                  <a:lnTo>
                    <a:pt x="693702" y="795189"/>
                  </a:lnTo>
                  <a:lnTo>
                    <a:pt x="733287" y="771119"/>
                  </a:lnTo>
                  <a:lnTo>
                    <a:pt x="769899" y="743516"/>
                  </a:lnTo>
                  <a:lnTo>
                    <a:pt x="803257" y="712641"/>
                  </a:lnTo>
                  <a:lnTo>
                    <a:pt x="833079" y="678753"/>
                  </a:lnTo>
                  <a:lnTo>
                    <a:pt x="859084" y="642112"/>
                  </a:lnTo>
                  <a:lnTo>
                    <a:pt x="880991" y="602978"/>
                  </a:lnTo>
                  <a:lnTo>
                    <a:pt x="898519" y="561612"/>
                  </a:lnTo>
                  <a:lnTo>
                    <a:pt x="911388" y="518273"/>
                  </a:lnTo>
                  <a:lnTo>
                    <a:pt x="919315" y="473222"/>
                  </a:lnTo>
                  <a:lnTo>
                    <a:pt x="922020" y="426719"/>
                  </a:lnTo>
                  <a:lnTo>
                    <a:pt x="919315" y="380217"/>
                  </a:lnTo>
                  <a:lnTo>
                    <a:pt x="911388" y="335166"/>
                  </a:lnTo>
                  <a:lnTo>
                    <a:pt x="898519" y="291827"/>
                  </a:lnTo>
                  <a:lnTo>
                    <a:pt x="880991" y="250461"/>
                  </a:lnTo>
                  <a:lnTo>
                    <a:pt x="859084" y="211327"/>
                  </a:lnTo>
                  <a:lnTo>
                    <a:pt x="833079" y="174686"/>
                  </a:lnTo>
                  <a:lnTo>
                    <a:pt x="803257" y="140798"/>
                  </a:lnTo>
                  <a:lnTo>
                    <a:pt x="769899" y="109923"/>
                  </a:lnTo>
                  <a:lnTo>
                    <a:pt x="733287" y="82320"/>
                  </a:lnTo>
                  <a:lnTo>
                    <a:pt x="693702" y="58250"/>
                  </a:lnTo>
                  <a:lnTo>
                    <a:pt x="651424" y="37974"/>
                  </a:lnTo>
                  <a:lnTo>
                    <a:pt x="606734" y="21750"/>
                  </a:lnTo>
                  <a:lnTo>
                    <a:pt x="559915" y="9840"/>
                  </a:lnTo>
                  <a:lnTo>
                    <a:pt x="511246" y="2503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3211" y="2156460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0" y="426719"/>
                  </a:moveTo>
                  <a:lnTo>
                    <a:pt x="2704" y="380217"/>
                  </a:lnTo>
                  <a:lnTo>
                    <a:pt x="10631" y="335166"/>
                  </a:lnTo>
                  <a:lnTo>
                    <a:pt x="23500" y="291827"/>
                  </a:lnTo>
                  <a:lnTo>
                    <a:pt x="41028" y="250461"/>
                  </a:lnTo>
                  <a:lnTo>
                    <a:pt x="62935" y="211327"/>
                  </a:lnTo>
                  <a:lnTo>
                    <a:pt x="88940" y="174686"/>
                  </a:lnTo>
                  <a:lnTo>
                    <a:pt x="118762" y="140798"/>
                  </a:lnTo>
                  <a:lnTo>
                    <a:pt x="152120" y="109923"/>
                  </a:lnTo>
                  <a:lnTo>
                    <a:pt x="188732" y="82320"/>
                  </a:lnTo>
                  <a:lnTo>
                    <a:pt x="228317" y="58250"/>
                  </a:lnTo>
                  <a:lnTo>
                    <a:pt x="270595" y="37974"/>
                  </a:lnTo>
                  <a:lnTo>
                    <a:pt x="315285" y="21750"/>
                  </a:lnTo>
                  <a:lnTo>
                    <a:pt x="362104" y="9840"/>
                  </a:lnTo>
                  <a:lnTo>
                    <a:pt x="410773" y="2503"/>
                  </a:lnTo>
                  <a:lnTo>
                    <a:pt x="461010" y="0"/>
                  </a:lnTo>
                  <a:lnTo>
                    <a:pt x="511246" y="2503"/>
                  </a:lnTo>
                  <a:lnTo>
                    <a:pt x="559915" y="9840"/>
                  </a:lnTo>
                  <a:lnTo>
                    <a:pt x="606734" y="21750"/>
                  </a:lnTo>
                  <a:lnTo>
                    <a:pt x="651424" y="37974"/>
                  </a:lnTo>
                  <a:lnTo>
                    <a:pt x="693702" y="58250"/>
                  </a:lnTo>
                  <a:lnTo>
                    <a:pt x="733287" y="82320"/>
                  </a:lnTo>
                  <a:lnTo>
                    <a:pt x="769899" y="109923"/>
                  </a:lnTo>
                  <a:lnTo>
                    <a:pt x="803257" y="140798"/>
                  </a:lnTo>
                  <a:lnTo>
                    <a:pt x="833079" y="174686"/>
                  </a:lnTo>
                  <a:lnTo>
                    <a:pt x="859084" y="211327"/>
                  </a:lnTo>
                  <a:lnTo>
                    <a:pt x="880991" y="250461"/>
                  </a:lnTo>
                  <a:lnTo>
                    <a:pt x="898519" y="291827"/>
                  </a:lnTo>
                  <a:lnTo>
                    <a:pt x="911388" y="335166"/>
                  </a:lnTo>
                  <a:lnTo>
                    <a:pt x="919315" y="380217"/>
                  </a:lnTo>
                  <a:lnTo>
                    <a:pt x="922020" y="426719"/>
                  </a:lnTo>
                  <a:lnTo>
                    <a:pt x="919315" y="473222"/>
                  </a:lnTo>
                  <a:lnTo>
                    <a:pt x="911388" y="518273"/>
                  </a:lnTo>
                  <a:lnTo>
                    <a:pt x="898519" y="561612"/>
                  </a:lnTo>
                  <a:lnTo>
                    <a:pt x="880991" y="602978"/>
                  </a:lnTo>
                  <a:lnTo>
                    <a:pt x="859084" y="642112"/>
                  </a:lnTo>
                  <a:lnTo>
                    <a:pt x="833079" y="678753"/>
                  </a:lnTo>
                  <a:lnTo>
                    <a:pt x="803257" y="712641"/>
                  </a:lnTo>
                  <a:lnTo>
                    <a:pt x="769899" y="743516"/>
                  </a:lnTo>
                  <a:lnTo>
                    <a:pt x="733287" y="771119"/>
                  </a:lnTo>
                  <a:lnTo>
                    <a:pt x="693702" y="795189"/>
                  </a:lnTo>
                  <a:lnTo>
                    <a:pt x="651424" y="815465"/>
                  </a:lnTo>
                  <a:lnTo>
                    <a:pt x="606734" y="831689"/>
                  </a:lnTo>
                  <a:lnTo>
                    <a:pt x="559915" y="843599"/>
                  </a:lnTo>
                  <a:lnTo>
                    <a:pt x="511246" y="850936"/>
                  </a:lnTo>
                  <a:lnTo>
                    <a:pt x="461010" y="853439"/>
                  </a:lnTo>
                  <a:lnTo>
                    <a:pt x="410773" y="850936"/>
                  </a:lnTo>
                  <a:lnTo>
                    <a:pt x="362104" y="843599"/>
                  </a:lnTo>
                  <a:lnTo>
                    <a:pt x="315285" y="831689"/>
                  </a:lnTo>
                  <a:lnTo>
                    <a:pt x="270595" y="815465"/>
                  </a:lnTo>
                  <a:lnTo>
                    <a:pt x="228317" y="795189"/>
                  </a:lnTo>
                  <a:lnTo>
                    <a:pt x="188732" y="771119"/>
                  </a:lnTo>
                  <a:lnTo>
                    <a:pt x="152120" y="743516"/>
                  </a:lnTo>
                  <a:lnTo>
                    <a:pt x="118762" y="712641"/>
                  </a:lnTo>
                  <a:lnTo>
                    <a:pt x="88940" y="678753"/>
                  </a:lnTo>
                  <a:lnTo>
                    <a:pt x="62935" y="642111"/>
                  </a:lnTo>
                  <a:lnTo>
                    <a:pt x="41028" y="602978"/>
                  </a:lnTo>
                  <a:lnTo>
                    <a:pt x="23500" y="561612"/>
                  </a:lnTo>
                  <a:lnTo>
                    <a:pt x="10631" y="518273"/>
                  </a:lnTo>
                  <a:lnTo>
                    <a:pt x="2704" y="473222"/>
                  </a:lnTo>
                  <a:lnTo>
                    <a:pt x="0" y="426719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00927" y="530656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10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5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71"/>
                  </a:lnTo>
                  <a:lnTo>
                    <a:pt x="10631" y="517337"/>
                  </a:lnTo>
                  <a:lnTo>
                    <a:pt x="23500" y="560595"/>
                  </a:lnTo>
                  <a:lnTo>
                    <a:pt x="41028" y="601886"/>
                  </a:lnTo>
                  <a:lnTo>
                    <a:pt x="62935" y="640949"/>
                  </a:lnTo>
                  <a:lnTo>
                    <a:pt x="88940" y="677525"/>
                  </a:lnTo>
                  <a:lnTo>
                    <a:pt x="118762" y="711354"/>
                  </a:lnTo>
                  <a:lnTo>
                    <a:pt x="152120" y="742176"/>
                  </a:lnTo>
                  <a:lnTo>
                    <a:pt x="188732" y="769732"/>
                  </a:lnTo>
                  <a:lnTo>
                    <a:pt x="228317" y="793761"/>
                  </a:lnTo>
                  <a:lnTo>
                    <a:pt x="270595" y="814004"/>
                  </a:lnTo>
                  <a:lnTo>
                    <a:pt x="315285" y="830200"/>
                  </a:lnTo>
                  <a:lnTo>
                    <a:pt x="362104" y="842091"/>
                  </a:lnTo>
                  <a:lnTo>
                    <a:pt x="410773" y="849416"/>
                  </a:lnTo>
                  <a:lnTo>
                    <a:pt x="461010" y="851915"/>
                  </a:lnTo>
                  <a:lnTo>
                    <a:pt x="511246" y="849416"/>
                  </a:lnTo>
                  <a:lnTo>
                    <a:pt x="559915" y="842091"/>
                  </a:lnTo>
                  <a:lnTo>
                    <a:pt x="606734" y="830200"/>
                  </a:lnTo>
                  <a:lnTo>
                    <a:pt x="651424" y="814004"/>
                  </a:lnTo>
                  <a:lnTo>
                    <a:pt x="693702" y="793761"/>
                  </a:lnTo>
                  <a:lnTo>
                    <a:pt x="733287" y="769732"/>
                  </a:lnTo>
                  <a:lnTo>
                    <a:pt x="769899" y="742176"/>
                  </a:lnTo>
                  <a:lnTo>
                    <a:pt x="803257" y="711354"/>
                  </a:lnTo>
                  <a:lnTo>
                    <a:pt x="833079" y="677525"/>
                  </a:lnTo>
                  <a:lnTo>
                    <a:pt x="859084" y="640949"/>
                  </a:lnTo>
                  <a:lnTo>
                    <a:pt x="880991" y="601886"/>
                  </a:lnTo>
                  <a:lnTo>
                    <a:pt x="898519" y="560595"/>
                  </a:lnTo>
                  <a:lnTo>
                    <a:pt x="911388" y="517337"/>
                  </a:lnTo>
                  <a:lnTo>
                    <a:pt x="919315" y="472371"/>
                  </a:lnTo>
                  <a:lnTo>
                    <a:pt x="922020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5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00927" y="530656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5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10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5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7"/>
                  </a:lnTo>
                  <a:lnTo>
                    <a:pt x="919315" y="472371"/>
                  </a:lnTo>
                  <a:lnTo>
                    <a:pt x="911388" y="517337"/>
                  </a:lnTo>
                  <a:lnTo>
                    <a:pt x="898519" y="560595"/>
                  </a:lnTo>
                  <a:lnTo>
                    <a:pt x="880991" y="601886"/>
                  </a:lnTo>
                  <a:lnTo>
                    <a:pt x="859084" y="640949"/>
                  </a:lnTo>
                  <a:lnTo>
                    <a:pt x="833079" y="677525"/>
                  </a:lnTo>
                  <a:lnTo>
                    <a:pt x="803257" y="711354"/>
                  </a:lnTo>
                  <a:lnTo>
                    <a:pt x="769899" y="742176"/>
                  </a:lnTo>
                  <a:lnTo>
                    <a:pt x="733287" y="769732"/>
                  </a:lnTo>
                  <a:lnTo>
                    <a:pt x="693702" y="793761"/>
                  </a:lnTo>
                  <a:lnTo>
                    <a:pt x="651424" y="814004"/>
                  </a:lnTo>
                  <a:lnTo>
                    <a:pt x="606734" y="830200"/>
                  </a:lnTo>
                  <a:lnTo>
                    <a:pt x="559915" y="842091"/>
                  </a:lnTo>
                  <a:lnTo>
                    <a:pt x="511246" y="849416"/>
                  </a:lnTo>
                  <a:lnTo>
                    <a:pt x="461010" y="851915"/>
                  </a:lnTo>
                  <a:lnTo>
                    <a:pt x="410773" y="849416"/>
                  </a:lnTo>
                  <a:lnTo>
                    <a:pt x="362104" y="842091"/>
                  </a:lnTo>
                  <a:lnTo>
                    <a:pt x="315285" y="830200"/>
                  </a:lnTo>
                  <a:lnTo>
                    <a:pt x="270595" y="814004"/>
                  </a:lnTo>
                  <a:lnTo>
                    <a:pt x="228317" y="793761"/>
                  </a:lnTo>
                  <a:lnTo>
                    <a:pt x="188732" y="769732"/>
                  </a:lnTo>
                  <a:lnTo>
                    <a:pt x="152120" y="742176"/>
                  </a:lnTo>
                  <a:lnTo>
                    <a:pt x="118762" y="711354"/>
                  </a:lnTo>
                  <a:lnTo>
                    <a:pt x="88940" y="677525"/>
                  </a:lnTo>
                  <a:lnTo>
                    <a:pt x="62935" y="640949"/>
                  </a:lnTo>
                  <a:lnTo>
                    <a:pt x="41028" y="601886"/>
                  </a:lnTo>
                  <a:lnTo>
                    <a:pt x="23500" y="560595"/>
                  </a:lnTo>
                  <a:lnTo>
                    <a:pt x="10631" y="517337"/>
                  </a:lnTo>
                  <a:lnTo>
                    <a:pt x="2704" y="472371"/>
                  </a:lnTo>
                  <a:lnTo>
                    <a:pt x="0" y="42595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00927" y="4256532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10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8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50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10" y="851916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50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20" y="425958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6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00927" y="4256532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8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10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6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8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50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10" y="851916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50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00927" y="3206496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10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49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10" y="851915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49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20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5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00927" y="3206496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10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5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7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49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10" y="851915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49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7232" y="3327019"/>
            <a:ext cx="1802130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0035" algn="l"/>
              </a:tabLst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𝜎	𝜎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550035" algn="l"/>
              </a:tabLst>
            </a:pPr>
            <a:r>
              <a:rPr sz="3200" spc="5" dirty="0">
                <a:solidFill>
                  <a:srgbClr val="FF0000"/>
                </a:solidFill>
                <a:latin typeface="Cambria Math"/>
                <a:cs typeface="Cambria Math"/>
              </a:rPr>
              <a:t>𝜎	𝜎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50035" algn="l"/>
              </a:tabLst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𝜎	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94578" y="2150110"/>
            <a:ext cx="2540000" cy="1381760"/>
            <a:chOff x="5894578" y="2150110"/>
            <a:chExt cx="2540000" cy="1381760"/>
          </a:xfrm>
        </p:grpSpPr>
        <p:sp>
          <p:nvSpPr>
            <p:cNvPr id="32" name="object 32"/>
            <p:cNvSpPr/>
            <p:nvPr/>
          </p:nvSpPr>
          <p:spPr>
            <a:xfrm>
              <a:off x="5900928" y="2156460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461010" y="0"/>
                  </a:moveTo>
                  <a:lnTo>
                    <a:pt x="410773" y="2503"/>
                  </a:lnTo>
                  <a:lnTo>
                    <a:pt x="362104" y="9840"/>
                  </a:lnTo>
                  <a:lnTo>
                    <a:pt x="315285" y="21750"/>
                  </a:lnTo>
                  <a:lnTo>
                    <a:pt x="270595" y="37974"/>
                  </a:lnTo>
                  <a:lnTo>
                    <a:pt x="228317" y="58250"/>
                  </a:lnTo>
                  <a:lnTo>
                    <a:pt x="188732" y="82320"/>
                  </a:lnTo>
                  <a:lnTo>
                    <a:pt x="152120" y="109923"/>
                  </a:lnTo>
                  <a:lnTo>
                    <a:pt x="118762" y="140798"/>
                  </a:lnTo>
                  <a:lnTo>
                    <a:pt x="88940" y="174686"/>
                  </a:lnTo>
                  <a:lnTo>
                    <a:pt x="62935" y="211327"/>
                  </a:lnTo>
                  <a:lnTo>
                    <a:pt x="41028" y="250461"/>
                  </a:lnTo>
                  <a:lnTo>
                    <a:pt x="23500" y="291827"/>
                  </a:lnTo>
                  <a:lnTo>
                    <a:pt x="10631" y="335166"/>
                  </a:lnTo>
                  <a:lnTo>
                    <a:pt x="2704" y="380217"/>
                  </a:lnTo>
                  <a:lnTo>
                    <a:pt x="0" y="426719"/>
                  </a:lnTo>
                  <a:lnTo>
                    <a:pt x="2704" y="473222"/>
                  </a:lnTo>
                  <a:lnTo>
                    <a:pt x="10631" y="518273"/>
                  </a:lnTo>
                  <a:lnTo>
                    <a:pt x="23500" y="561612"/>
                  </a:lnTo>
                  <a:lnTo>
                    <a:pt x="41028" y="602978"/>
                  </a:lnTo>
                  <a:lnTo>
                    <a:pt x="62935" y="642111"/>
                  </a:lnTo>
                  <a:lnTo>
                    <a:pt x="88940" y="678753"/>
                  </a:lnTo>
                  <a:lnTo>
                    <a:pt x="118762" y="712641"/>
                  </a:lnTo>
                  <a:lnTo>
                    <a:pt x="152120" y="743516"/>
                  </a:lnTo>
                  <a:lnTo>
                    <a:pt x="188732" y="771119"/>
                  </a:lnTo>
                  <a:lnTo>
                    <a:pt x="228317" y="795189"/>
                  </a:lnTo>
                  <a:lnTo>
                    <a:pt x="270595" y="815465"/>
                  </a:lnTo>
                  <a:lnTo>
                    <a:pt x="315285" y="831689"/>
                  </a:lnTo>
                  <a:lnTo>
                    <a:pt x="362104" y="843599"/>
                  </a:lnTo>
                  <a:lnTo>
                    <a:pt x="410773" y="850936"/>
                  </a:lnTo>
                  <a:lnTo>
                    <a:pt x="461010" y="853439"/>
                  </a:lnTo>
                  <a:lnTo>
                    <a:pt x="511246" y="850936"/>
                  </a:lnTo>
                  <a:lnTo>
                    <a:pt x="559915" y="843599"/>
                  </a:lnTo>
                  <a:lnTo>
                    <a:pt x="606734" y="831689"/>
                  </a:lnTo>
                  <a:lnTo>
                    <a:pt x="651424" y="815465"/>
                  </a:lnTo>
                  <a:lnTo>
                    <a:pt x="693702" y="795189"/>
                  </a:lnTo>
                  <a:lnTo>
                    <a:pt x="733287" y="771119"/>
                  </a:lnTo>
                  <a:lnTo>
                    <a:pt x="769899" y="743516"/>
                  </a:lnTo>
                  <a:lnTo>
                    <a:pt x="803257" y="712641"/>
                  </a:lnTo>
                  <a:lnTo>
                    <a:pt x="833079" y="678753"/>
                  </a:lnTo>
                  <a:lnTo>
                    <a:pt x="859084" y="642112"/>
                  </a:lnTo>
                  <a:lnTo>
                    <a:pt x="880991" y="602978"/>
                  </a:lnTo>
                  <a:lnTo>
                    <a:pt x="898519" y="561612"/>
                  </a:lnTo>
                  <a:lnTo>
                    <a:pt x="911388" y="518273"/>
                  </a:lnTo>
                  <a:lnTo>
                    <a:pt x="919315" y="473222"/>
                  </a:lnTo>
                  <a:lnTo>
                    <a:pt x="922020" y="426719"/>
                  </a:lnTo>
                  <a:lnTo>
                    <a:pt x="919315" y="380217"/>
                  </a:lnTo>
                  <a:lnTo>
                    <a:pt x="911388" y="335166"/>
                  </a:lnTo>
                  <a:lnTo>
                    <a:pt x="898519" y="291827"/>
                  </a:lnTo>
                  <a:lnTo>
                    <a:pt x="880991" y="250461"/>
                  </a:lnTo>
                  <a:lnTo>
                    <a:pt x="859084" y="211327"/>
                  </a:lnTo>
                  <a:lnTo>
                    <a:pt x="833079" y="174686"/>
                  </a:lnTo>
                  <a:lnTo>
                    <a:pt x="803257" y="140798"/>
                  </a:lnTo>
                  <a:lnTo>
                    <a:pt x="769899" y="109923"/>
                  </a:lnTo>
                  <a:lnTo>
                    <a:pt x="733287" y="82320"/>
                  </a:lnTo>
                  <a:lnTo>
                    <a:pt x="693702" y="58250"/>
                  </a:lnTo>
                  <a:lnTo>
                    <a:pt x="651424" y="37974"/>
                  </a:lnTo>
                  <a:lnTo>
                    <a:pt x="606734" y="21750"/>
                  </a:lnTo>
                  <a:lnTo>
                    <a:pt x="559915" y="9840"/>
                  </a:lnTo>
                  <a:lnTo>
                    <a:pt x="511246" y="2503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00928" y="2156460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0" y="426719"/>
                  </a:moveTo>
                  <a:lnTo>
                    <a:pt x="2704" y="380217"/>
                  </a:lnTo>
                  <a:lnTo>
                    <a:pt x="10631" y="335166"/>
                  </a:lnTo>
                  <a:lnTo>
                    <a:pt x="23500" y="291827"/>
                  </a:lnTo>
                  <a:lnTo>
                    <a:pt x="41028" y="250461"/>
                  </a:lnTo>
                  <a:lnTo>
                    <a:pt x="62935" y="211327"/>
                  </a:lnTo>
                  <a:lnTo>
                    <a:pt x="88940" y="174686"/>
                  </a:lnTo>
                  <a:lnTo>
                    <a:pt x="118762" y="140798"/>
                  </a:lnTo>
                  <a:lnTo>
                    <a:pt x="152120" y="109923"/>
                  </a:lnTo>
                  <a:lnTo>
                    <a:pt x="188732" y="82320"/>
                  </a:lnTo>
                  <a:lnTo>
                    <a:pt x="228317" y="58250"/>
                  </a:lnTo>
                  <a:lnTo>
                    <a:pt x="270595" y="37974"/>
                  </a:lnTo>
                  <a:lnTo>
                    <a:pt x="315285" y="21750"/>
                  </a:lnTo>
                  <a:lnTo>
                    <a:pt x="362104" y="9840"/>
                  </a:lnTo>
                  <a:lnTo>
                    <a:pt x="410773" y="2503"/>
                  </a:lnTo>
                  <a:lnTo>
                    <a:pt x="461010" y="0"/>
                  </a:lnTo>
                  <a:lnTo>
                    <a:pt x="511246" y="2503"/>
                  </a:lnTo>
                  <a:lnTo>
                    <a:pt x="559915" y="9840"/>
                  </a:lnTo>
                  <a:lnTo>
                    <a:pt x="606734" y="21750"/>
                  </a:lnTo>
                  <a:lnTo>
                    <a:pt x="651424" y="37974"/>
                  </a:lnTo>
                  <a:lnTo>
                    <a:pt x="693702" y="58250"/>
                  </a:lnTo>
                  <a:lnTo>
                    <a:pt x="733287" y="82320"/>
                  </a:lnTo>
                  <a:lnTo>
                    <a:pt x="769899" y="109923"/>
                  </a:lnTo>
                  <a:lnTo>
                    <a:pt x="803257" y="140798"/>
                  </a:lnTo>
                  <a:lnTo>
                    <a:pt x="833079" y="174686"/>
                  </a:lnTo>
                  <a:lnTo>
                    <a:pt x="859084" y="211327"/>
                  </a:lnTo>
                  <a:lnTo>
                    <a:pt x="880991" y="250461"/>
                  </a:lnTo>
                  <a:lnTo>
                    <a:pt x="898519" y="291827"/>
                  </a:lnTo>
                  <a:lnTo>
                    <a:pt x="911388" y="335166"/>
                  </a:lnTo>
                  <a:lnTo>
                    <a:pt x="919315" y="380217"/>
                  </a:lnTo>
                  <a:lnTo>
                    <a:pt x="922020" y="426719"/>
                  </a:lnTo>
                  <a:lnTo>
                    <a:pt x="919315" y="473222"/>
                  </a:lnTo>
                  <a:lnTo>
                    <a:pt x="911388" y="518273"/>
                  </a:lnTo>
                  <a:lnTo>
                    <a:pt x="898519" y="561612"/>
                  </a:lnTo>
                  <a:lnTo>
                    <a:pt x="880991" y="602978"/>
                  </a:lnTo>
                  <a:lnTo>
                    <a:pt x="859084" y="642112"/>
                  </a:lnTo>
                  <a:lnTo>
                    <a:pt x="833079" y="678753"/>
                  </a:lnTo>
                  <a:lnTo>
                    <a:pt x="803257" y="712641"/>
                  </a:lnTo>
                  <a:lnTo>
                    <a:pt x="769899" y="743516"/>
                  </a:lnTo>
                  <a:lnTo>
                    <a:pt x="733287" y="771119"/>
                  </a:lnTo>
                  <a:lnTo>
                    <a:pt x="693702" y="795189"/>
                  </a:lnTo>
                  <a:lnTo>
                    <a:pt x="651424" y="815465"/>
                  </a:lnTo>
                  <a:lnTo>
                    <a:pt x="606734" y="831689"/>
                  </a:lnTo>
                  <a:lnTo>
                    <a:pt x="559915" y="843599"/>
                  </a:lnTo>
                  <a:lnTo>
                    <a:pt x="511246" y="850936"/>
                  </a:lnTo>
                  <a:lnTo>
                    <a:pt x="461010" y="853439"/>
                  </a:lnTo>
                  <a:lnTo>
                    <a:pt x="410773" y="850936"/>
                  </a:lnTo>
                  <a:lnTo>
                    <a:pt x="362104" y="843599"/>
                  </a:lnTo>
                  <a:lnTo>
                    <a:pt x="315285" y="831689"/>
                  </a:lnTo>
                  <a:lnTo>
                    <a:pt x="270595" y="815465"/>
                  </a:lnTo>
                  <a:lnTo>
                    <a:pt x="228317" y="795189"/>
                  </a:lnTo>
                  <a:lnTo>
                    <a:pt x="188732" y="771119"/>
                  </a:lnTo>
                  <a:lnTo>
                    <a:pt x="152120" y="743516"/>
                  </a:lnTo>
                  <a:lnTo>
                    <a:pt x="118762" y="712641"/>
                  </a:lnTo>
                  <a:lnTo>
                    <a:pt x="88940" y="678753"/>
                  </a:lnTo>
                  <a:lnTo>
                    <a:pt x="62935" y="642111"/>
                  </a:lnTo>
                  <a:lnTo>
                    <a:pt x="41028" y="602978"/>
                  </a:lnTo>
                  <a:lnTo>
                    <a:pt x="23500" y="561612"/>
                  </a:lnTo>
                  <a:lnTo>
                    <a:pt x="10631" y="518273"/>
                  </a:lnTo>
                  <a:lnTo>
                    <a:pt x="2704" y="473222"/>
                  </a:lnTo>
                  <a:lnTo>
                    <a:pt x="0" y="426719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5700" y="2671572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461009" y="0"/>
                  </a:moveTo>
                  <a:lnTo>
                    <a:pt x="410773" y="2503"/>
                  </a:lnTo>
                  <a:lnTo>
                    <a:pt x="362104" y="9840"/>
                  </a:lnTo>
                  <a:lnTo>
                    <a:pt x="315285" y="21750"/>
                  </a:lnTo>
                  <a:lnTo>
                    <a:pt x="270595" y="37974"/>
                  </a:lnTo>
                  <a:lnTo>
                    <a:pt x="228317" y="58250"/>
                  </a:lnTo>
                  <a:lnTo>
                    <a:pt x="188732" y="82320"/>
                  </a:lnTo>
                  <a:lnTo>
                    <a:pt x="152120" y="109923"/>
                  </a:lnTo>
                  <a:lnTo>
                    <a:pt x="118762" y="140798"/>
                  </a:lnTo>
                  <a:lnTo>
                    <a:pt x="88940" y="174686"/>
                  </a:lnTo>
                  <a:lnTo>
                    <a:pt x="62935" y="211327"/>
                  </a:lnTo>
                  <a:lnTo>
                    <a:pt x="41028" y="250461"/>
                  </a:lnTo>
                  <a:lnTo>
                    <a:pt x="23500" y="291827"/>
                  </a:lnTo>
                  <a:lnTo>
                    <a:pt x="10631" y="335166"/>
                  </a:lnTo>
                  <a:lnTo>
                    <a:pt x="2704" y="380217"/>
                  </a:lnTo>
                  <a:lnTo>
                    <a:pt x="0" y="426719"/>
                  </a:lnTo>
                  <a:lnTo>
                    <a:pt x="2704" y="473222"/>
                  </a:lnTo>
                  <a:lnTo>
                    <a:pt x="10631" y="518273"/>
                  </a:lnTo>
                  <a:lnTo>
                    <a:pt x="23500" y="561612"/>
                  </a:lnTo>
                  <a:lnTo>
                    <a:pt x="41028" y="602978"/>
                  </a:lnTo>
                  <a:lnTo>
                    <a:pt x="62935" y="642111"/>
                  </a:lnTo>
                  <a:lnTo>
                    <a:pt x="88940" y="678753"/>
                  </a:lnTo>
                  <a:lnTo>
                    <a:pt x="118762" y="712641"/>
                  </a:lnTo>
                  <a:lnTo>
                    <a:pt x="152120" y="743516"/>
                  </a:lnTo>
                  <a:lnTo>
                    <a:pt x="188732" y="771119"/>
                  </a:lnTo>
                  <a:lnTo>
                    <a:pt x="228317" y="795189"/>
                  </a:lnTo>
                  <a:lnTo>
                    <a:pt x="270595" y="815465"/>
                  </a:lnTo>
                  <a:lnTo>
                    <a:pt x="315285" y="831689"/>
                  </a:lnTo>
                  <a:lnTo>
                    <a:pt x="362104" y="843599"/>
                  </a:lnTo>
                  <a:lnTo>
                    <a:pt x="410773" y="850936"/>
                  </a:lnTo>
                  <a:lnTo>
                    <a:pt x="461009" y="853439"/>
                  </a:lnTo>
                  <a:lnTo>
                    <a:pt x="511246" y="850936"/>
                  </a:lnTo>
                  <a:lnTo>
                    <a:pt x="559915" y="843599"/>
                  </a:lnTo>
                  <a:lnTo>
                    <a:pt x="606734" y="831689"/>
                  </a:lnTo>
                  <a:lnTo>
                    <a:pt x="651424" y="815465"/>
                  </a:lnTo>
                  <a:lnTo>
                    <a:pt x="693702" y="795189"/>
                  </a:lnTo>
                  <a:lnTo>
                    <a:pt x="733287" y="771119"/>
                  </a:lnTo>
                  <a:lnTo>
                    <a:pt x="769899" y="743516"/>
                  </a:lnTo>
                  <a:lnTo>
                    <a:pt x="803257" y="712641"/>
                  </a:lnTo>
                  <a:lnTo>
                    <a:pt x="833079" y="678753"/>
                  </a:lnTo>
                  <a:lnTo>
                    <a:pt x="859084" y="642112"/>
                  </a:lnTo>
                  <a:lnTo>
                    <a:pt x="880991" y="602978"/>
                  </a:lnTo>
                  <a:lnTo>
                    <a:pt x="898519" y="561612"/>
                  </a:lnTo>
                  <a:lnTo>
                    <a:pt x="911388" y="518273"/>
                  </a:lnTo>
                  <a:lnTo>
                    <a:pt x="919315" y="473222"/>
                  </a:lnTo>
                  <a:lnTo>
                    <a:pt x="922020" y="426719"/>
                  </a:lnTo>
                  <a:lnTo>
                    <a:pt x="919315" y="380217"/>
                  </a:lnTo>
                  <a:lnTo>
                    <a:pt x="911388" y="335166"/>
                  </a:lnTo>
                  <a:lnTo>
                    <a:pt x="898519" y="291827"/>
                  </a:lnTo>
                  <a:lnTo>
                    <a:pt x="880991" y="250461"/>
                  </a:lnTo>
                  <a:lnTo>
                    <a:pt x="859084" y="211327"/>
                  </a:lnTo>
                  <a:lnTo>
                    <a:pt x="833079" y="174686"/>
                  </a:lnTo>
                  <a:lnTo>
                    <a:pt x="803257" y="140798"/>
                  </a:lnTo>
                  <a:lnTo>
                    <a:pt x="769899" y="109923"/>
                  </a:lnTo>
                  <a:lnTo>
                    <a:pt x="733287" y="82320"/>
                  </a:lnTo>
                  <a:lnTo>
                    <a:pt x="693702" y="58250"/>
                  </a:lnTo>
                  <a:lnTo>
                    <a:pt x="651424" y="37974"/>
                  </a:lnTo>
                  <a:lnTo>
                    <a:pt x="606734" y="21750"/>
                  </a:lnTo>
                  <a:lnTo>
                    <a:pt x="559915" y="9840"/>
                  </a:lnTo>
                  <a:lnTo>
                    <a:pt x="511246" y="2503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05700" y="2671572"/>
              <a:ext cx="922019" cy="853440"/>
            </a:xfrm>
            <a:custGeom>
              <a:avLst/>
              <a:gdLst/>
              <a:ahLst/>
              <a:cxnLst/>
              <a:rect l="l" t="t" r="r" b="b"/>
              <a:pathLst>
                <a:path w="922020" h="853439">
                  <a:moveTo>
                    <a:pt x="0" y="426719"/>
                  </a:moveTo>
                  <a:lnTo>
                    <a:pt x="2704" y="380217"/>
                  </a:lnTo>
                  <a:lnTo>
                    <a:pt x="10631" y="335166"/>
                  </a:lnTo>
                  <a:lnTo>
                    <a:pt x="23500" y="291827"/>
                  </a:lnTo>
                  <a:lnTo>
                    <a:pt x="41028" y="250461"/>
                  </a:lnTo>
                  <a:lnTo>
                    <a:pt x="62935" y="211327"/>
                  </a:lnTo>
                  <a:lnTo>
                    <a:pt x="88940" y="174686"/>
                  </a:lnTo>
                  <a:lnTo>
                    <a:pt x="118762" y="140798"/>
                  </a:lnTo>
                  <a:lnTo>
                    <a:pt x="152120" y="109923"/>
                  </a:lnTo>
                  <a:lnTo>
                    <a:pt x="188732" y="82320"/>
                  </a:lnTo>
                  <a:lnTo>
                    <a:pt x="228317" y="58250"/>
                  </a:lnTo>
                  <a:lnTo>
                    <a:pt x="270595" y="37974"/>
                  </a:lnTo>
                  <a:lnTo>
                    <a:pt x="315285" y="21750"/>
                  </a:lnTo>
                  <a:lnTo>
                    <a:pt x="362104" y="9840"/>
                  </a:lnTo>
                  <a:lnTo>
                    <a:pt x="410773" y="2503"/>
                  </a:lnTo>
                  <a:lnTo>
                    <a:pt x="461009" y="0"/>
                  </a:lnTo>
                  <a:lnTo>
                    <a:pt x="511246" y="2503"/>
                  </a:lnTo>
                  <a:lnTo>
                    <a:pt x="559915" y="9840"/>
                  </a:lnTo>
                  <a:lnTo>
                    <a:pt x="606734" y="21750"/>
                  </a:lnTo>
                  <a:lnTo>
                    <a:pt x="651424" y="37974"/>
                  </a:lnTo>
                  <a:lnTo>
                    <a:pt x="693702" y="58250"/>
                  </a:lnTo>
                  <a:lnTo>
                    <a:pt x="733287" y="82320"/>
                  </a:lnTo>
                  <a:lnTo>
                    <a:pt x="769899" y="109923"/>
                  </a:lnTo>
                  <a:lnTo>
                    <a:pt x="803257" y="140798"/>
                  </a:lnTo>
                  <a:lnTo>
                    <a:pt x="833079" y="174686"/>
                  </a:lnTo>
                  <a:lnTo>
                    <a:pt x="859084" y="211327"/>
                  </a:lnTo>
                  <a:lnTo>
                    <a:pt x="880991" y="250461"/>
                  </a:lnTo>
                  <a:lnTo>
                    <a:pt x="898519" y="291827"/>
                  </a:lnTo>
                  <a:lnTo>
                    <a:pt x="911388" y="335166"/>
                  </a:lnTo>
                  <a:lnTo>
                    <a:pt x="919315" y="380217"/>
                  </a:lnTo>
                  <a:lnTo>
                    <a:pt x="922020" y="426719"/>
                  </a:lnTo>
                  <a:lnTo>
                    <a:pt x="919315" y="473222"/>
                  </a:lnTo>
                  <a:lnTo>
                    <a:pt x="911388" y="518273"/>
                  </a:lnTo>
                  <a:lnTo>
                    <a:pt x="898519" y="561612"/>
                  </a:lnTo>
                  <a:lnTo>
                    <a:pt x="880991" y="602978"/>
                  </a:lnTo>
                  <a:lnTo>
                    <a:pt x="859084" y="642112"/>
                  </a:lnTo>
                  <a:lnTo>
                    <a:pt x="833079" y="678753"/>
                  </a:lnTo>
                  <a:lnTo>
                    <a:pt x="803257" y="712641"/>
                  </a:lnTo>
                  <a:lnTo>
                    <a:pt x="769899" y="743516"/>
                  </a:lnTo>
                  <a:lnTo>
                    <a:pt x="733287" y="771119"/>
                  </a:lnTo>
                  <a:lnTo>
                    <a:pt x="693702" y="795189"/>
                  </a:lnTo>
                  <a:lnTo>
                    <a:pt x="651424" y="815465"/>
                  </a:lnTo>
                  <a:lnTo>
                    <a:pt x="606734" y="831689"/>
                  </a:lnTo>
                  <a:lnTo>
                    <a:pt x="559915" y="843599"/>
                  </a:lnTo>
                  <a:lnTo>
                    <a:pt x="511246" y="850936"/>
                  </a:lnTo>
                  <a:lnTo>
                    <a:pt x="461009" y="853439"/>
                  </a:lnTo>
                  <a:lnTo>
                    <a:pt x="410773" y="850936"/>
                  </a:lnTo>
                  <a:lnTo>
                    <a:pt x="362104" y="843599"/>
                  </a:lnTo>
                  <a:lnTo>
                    <a:pt x="315285" y="831689"/>
                  </a:lnTo>
                  <a:lnTo>
                    <a:pt x="270595" y="815465"/>
                  </a:lnTo>
                  <a:lnTo>
                    <a:pt x="228317" y="795189"/>
                  </a:lnTo>
                  <a:lnTo>
                    <a:pt x="188732" y="771119"/>
                  </a:lnTo>
                  <a:lnTo>
                    <a:pt x="152120" y="743516"/>
                  </a:lnTo>
                  <a:lnTo>
                    <a:pt x="118762" y="712641"/>
                  </a:lnTo>
                  <a:lnTo>
                    <a:pt x="88940" y="678753"/>
                  </a:lnTo>
                  <a:lnTo>
                    <a:pt x="62935" y="642111"/>
                  </a:lnTo>
                  <a:lnTo>
                    <a:pt x="41028" y="602978"/>
                  </a:lnTo>
                  <a:lnTo>
                    <a:pt x="23500" y="561612"/>
                  </a:lnTo>
                  <a:lnTo>
                    <a:pt x="10631" y="518273"/>
                  </a:lnTo>
                  <a:lnTo>
                    <a:pt x="2704" y="473222"/>
                  </a:lnTo>
                  <a:lnTo>
                    <a:pt x="0" y="42671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877556" y="2842387"/>
            <a:ext cx="3898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spc="-919" dirty="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sz="2925" spc="-1380" baseline="-15669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2925" baseline="-15669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499350" y="3770121"/>
            <a:ext cx="934719" cy="864869"/>
            <a:chOff x="7499350" y="3770121"/>
            <a:chExt cx="934719" cy="864869"/>
          </a:xfrm>
        </p:grpSpPr>
        <p:sp>
          <p:nvSpPr>
            <p:cNvPr id="38" name="object 38"/>
            <p:cNvSpPr/>
            <p:nvPr/>
          </p:nvSpPr>
          <p:spPr>
            <a:xfrm>
              <a:off x="7505700" y="3776471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09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49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09" y="851915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49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20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6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05700" y="3776471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09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6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7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49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09" y="851915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49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36154" y="3946651"/>
            <a:ext cx="39751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spc="-900" dirty="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sz="2925" spc="-1350" baseline="-15669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2925" baseline="-15669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499350" y="4873497"/>
            <a:ext cx="934719" cy="864869"/>
            <a:chOff x="7499350" y="4873497"/>
            <a:chExt cx="934719" cy="864869"/>
          </a:xfrm>
        </p:grpSpPr>
        <p:sp>
          <p:nvSpPr>
            <p:cNvPr id="42" name="object 42"/>
            <p:cNvSpPr/>
            <p:nvPr/>
          </p:nvSpPr>
          <p:spPr>
            <a:xfrm>
              <a:off x="7505700" y="487984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461009" y="0"/>
                  </a:moveTo>
                  <a:lnTo>
                    <a:pt x="410773" y="2500"/>
                  </a:lnTo>
                  <a:lnTo>
                    <a:pt x="362104" y="9826"/>
                  </a:lnTo>
                  <a:lnTo>
                    <a:pt x="315285" y="21720"/>
                  </a:lnTo>
                  <a:lnTo>
                    <a:pt x="270595" y="37919"/>
                  </a:lnTo>
                  <a:lnTo>
                    <a:pt x="228317" y="58166"/>
                  </a:lnTo>
                  <a:lnTo>
                    <a:pt x="188732" y="82198"/>
                  </a:lnTo>
                  <a:lnTo>
                    <a:pt x="152120" y="109757"/>
                  </a:lnTo>
                  <a:lnTo>
                    <a:pt x="118762" y="140581"/>
                  </a:lnTo>
                  <a:lnTo>
                    <a:pt x="88940" y="174412"/>
                  </a:lnTo>
                  <a:lnTo>
                    <a:pt x="62935" y="210989"/>
                  </a:lnTo>
                  <a:lnTo>
                    <a:pt x="41028" y="250051"/>
                  </a:lnTo>
                  <a:lnTo>
                    <a:pt x="23500" y="291340"/>
                  </a:lnTo>
                  <a:lnTo>
                    <a:pt x="10631" y="334593"/>
                  </a:lnTo>
                  <a:lnTo>
                    <a:pt x="2704" y="379553"/>
                  </a:lnTo>
                  <a:lnTo>
                    <a:pt x="0" y="425957"/>
                  </a:lnTo>
                  <a:lnTo>
                    <a:pt x="2704" y="472362"/>
                  </a:lnTo>
                  <a:lnTo>
                    <a:pt x="10631" y="517322"/>
                  </a:lnTo>
                  <a:lnTo>
                    <a:pt x="23500" y="560575"/>
                  </a:lnTo>
                  <a:lnTo>
                    <a:pt x="41028" y="601864"/>
                  </a:lnTo>
                  <a:lnTo>
                    <a:pt x="62935" y="640926"/>
                  </a:lnTo>
                  <a:lnTo>
                    <a:pt x="88940" y="677503"/>
                  </a:lnTo>
                  <a:lnTo>
                    <a:pt x="118762" y="711334"/>
                  </a:lnTo>
                  <a:lnTo>
                    <a:pt x="152120" y="742158"/>
                  </a:lnTo>
                  <a:lnTo>
                    <a:pt x="188732" y="769717"/>
                  </a:lnTo>
                  <a:lnTo>
                    <a:pt x="228317" y="793749"/>
                  </a:lnTo>
                  <a:lnTo>
                    <a:pt x="270595" y="813996"/>
                  </a:lnTo>
                  <a:lnTo>
                    <a:pt x="315285" y="830195"/>
                  </a:lnTo>
                  <a:lnTo>
                    <a:pt x="362104" y="842089"/>
                  </a:lnTo>
                  <a:lnTo>
                    <a:pt x="410773" y="849415"/>
                  </a:lnTo>
                  <a:lnTo>
                    <a:pt x="461009" y="851915"/>
                  </a:lnTo>
                  <a:lnTo>
                    <a:pt x="511246" y="849415"/>
                  </a:lnTo>
                  <a:lnTo>
                    <a:pt x="559915" y="842089"/>
                  </a:lnTo>
                  <a:lnTo>
                    <a:pt x="606734" y="830195"/>
                  </a:lnTo>
                  <a:lnTo>
                    <a:pt x="651424" y="813996"/>
                  </a:lnTo>
                  <a:lnTo>
                    <a:pt x="693702" y="793749"/>
                  </a:lnTo>
                  <a:lnTo>
                    <a:pt x="733287" y="769717"/>
                  </a:lnTo>
                  <a:lnTo>
                    <a:pt x="769899" y="742158"/>
                  </a:lnTo>
                  <a:lnTo>
                    <a:pt x="803257" y="711334"/>
                  </a:lnTo>
                  <a:lnTo>
                    <a:pt x="833079" y="677503"/>
                  </a:lnTo>
                  <a:lnTo>
                    <a:pt x="859084" y="640926"/>
                  </a:lnTo>
                  <a:lnTo>
                    <a:pt x="880991" y="601864"/>
                  </a:lnTo>
                  <a:lnTo>
                    <a:pt x="898519" y="560575"/>
                  </a:lnTo>
                  <a:lnTo>
                    <a:pt x="911388" y="517322"/>
                  </a:lnTo>
                  <a:lnTo>
                    <a:pt x="919315" y="472362"/>
                  </a:lnTo>
                  <a:lnTo>
                    <a:pt x="922020" y="425957"/>
                  </a:lnTo>
                  <a:lnTo>
                    <a:pt x="919315" y="379553"/>
                  </a:lnTo>
                  <a:lnTo>
                    <a:pt x="911388" y="334593"/>
                  </a:lnTo>
                  <a:lnTo>
                    <a:pt x="898519" y="291340"/>
                  </a:lnTo>
                  <a:lnTo>
                    <a:pt x="880991" y="250051"/>
                  </a:lnTo>
                  <a:lnTo>
                    <a:pt x="859084" y="210989"/>
                  </a:lnTo>
                  <a:lnTo>
                    <a:pt x="833079" y="174412"/>
                  </a:lnTo>
                  <a:lnTo>
                    <a:pt x="803257" y="140581"/>
                  </a:lnTo>
                  <a:lnTo>
                    <a:pt x="769899" y="109757"/>
                  </a:lnTo>
                  <a:lnTo>
                    <a:pt x="733287" y="82198"/>
                  </a:lnTo>
                  <a:lnTo>
                    <a:pt x="693702" y="58166"/>
                  </a:lnTo>
                  <a:lnTo>
                    <a:pt x="651424" y="37919"/>
                  </a:lnTo>
                  <a:lnTo>
                    <a:pt x="606734" y="21720"/>
                  </a:lnTo>
                  <a:lnTo>
                    <a:pt x="559915" y="9826"/>
                  </a:lnTo>
                  <a:lnTo>
                    <a:pt x="511246" y="2500"/>
                  </a:lnTo>
                  <a:lnTo>
                    <a:pt x="46100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05700" y="4879847"/>
              <a:ext cx="922019" cy="852169"/>
            </a:xfrm>
            <a:custGeom>
              <a:avLst/>
              <a:gdLst/>
              <a:ahLst/>
              <a:cxnLst/>
              <a:rect l="l" t="t" r="r" b="b"/>
              <a:pathLst>
                <a:path w="922020" h="852170">
                  <a:moveTo>
                    <a:pt x="0" y="425957"/>
                  </a:moveTo>
                  <a:lnTo>
                    <a:pt x="2704" y="379553"/>
                  </a:lnTo>
                  <a:lnTo>
                    <a:pt x="10631" y="334593"/>
                  </a:lnTo>
                  <a:lnTo>
                    <a:pt x="23500" y="291340"/>
                  </a:lnTo>
                  <a:lnTo>
                    <a:pt x="41028" y="250051"/>
                  </a:lnTo>
                  <a:lnTo>
                    <a:pt x="62935" y="210989"/>
                  </a:lnTo>
                  <a:lnTo>
                    <a:pt x="88940" y="174412"/>
                  </a:lnTo>
                  <a:lnTo>
                    <a:pt x="118762" y="140581"/>
                  </a:lnTo>
                  <a:lnTo>
                    <a:pt x="152120" y="109757"/>
                  </a:lnTo>
                  <a:lnTo>
                    <a:pt x="188732" y="82198"/>
                  </a:lnTo>
                  <a:lnTo>
                    <a:pt x="228317" y="58166"/>
                  </a:lnTo>
                  <a:lnTo>
                    <a:pt x="270595" y="37919"/>
                  </a:lnTo>
                  <a:lnTo>
                    <a:pt x="315285" y="21720"/>
                  </a:lnTo>
                  <a:lnTo>
                    <a:pt x="362104" y="9826"/>
                  </a:lnTo>
                  <a:lnTo>
                    <a:pt x="410773" y="2500"/>
                  </a:lnTo>
                  <a:lnTo>
                    <a:pt x="461009" y="0"/>
                  </a:lnTo>
                  <a:lnTo>
                    <a:pt x="511246" y="2500"/>
                  </a:lnTo>
                  <a:lnTo>
                    <a:pt x="559915" y="9826"/>
                  </a:lnTo>
                  <a:lnTo>
                    <a:pt x="606734" y="21720"/>
                  </a:lnTo>
                  <a:lnTo>
                    <a:pt x="651424" y="37919"/>
                  </a:lnTo>
                  <a:lnTo>
                    <a:pt x="693702" y="58166"/>
                  </a:lnTo>
                  <a:lnTo>
                    <a:pt x="733287" y="82198"/>
                  </a:lnTo>
                  <a:lnTo>
                    <a:pt x="769899" y="109757"/>
                  </a:lnTo>
                  <a:lnTo>
                    <a:pt x="803257" y="140581"/>
                  </a:lnTo>
                  <a:lnTo>
                    <a:pt x="833079" y="174412"/>
                  </a:lnTo>
                  <a:lnTo>
                    <a:pt x="859084" y="210989"/>
                  </a:lnTo>
                  <a:lnTo>
                    <a:pt x="880991" y="250051"/>
                  </a:lnTo>
                  <a:lnTo>
                    <a:pt x="898519" y="291340"/>
                  </a:lnTo>
                  <a:lnTo>
                    <a:pt x="911388" y="334593"/>
                  </a:lnTo>
                  <a:lnTo>
                    <a:pt x="919315" y="379553"/>
                  </a:lnTo>
                  <a:lnTo>
                    <a:pt x="922020" y="425957"/>
                  </a:lnTo>
                  <a:lnTo>
                    <a:pt x="919315" y="472362"/>
                  </a:lnTo>
                  <a:lnTo>
                    <a:pt x="911388" y="517322"/>
                  </a:lnTo>
                  <a:lnTo>
                    <a:pt x="898519" y="560575"/>
                  </a:lnTo>
                  <a:lnTo>
                    <a:pt x="880991" y="601864"/>
                  </a:lnTo>
                  <a:lnTo>
                    <a:pt x="859084" y="640926"/>
                  </a:lnTo>
                  <a:lnTo>
                    <a:pt x="833079" y="677503"/>
                  </a:lnTo>
                  <a:lnTo>
                    <a:pt x="803257" y="711334"/>
                  </a:lnTo>
                  <a:lnTo>
                    <a:pt x="769899" y="742158"/>
                  </a:lnTo>
                  <a:lnTo>
                    <a:pt x="733287" y="769717"/>
                  </a:lnTo>
                  <a:lnTo>
                    <a:pt x="693702" y="793749"/>
                  </a:lnTo>
                  <a:lnTo>
                    <a:pt x="651424" y="813996"/>
                  </a:lnTo>
                  <a:lnTo>
                    <a:pt x="606734" y="830195"/>
                  </a:lnTo>
                  <a:lnTo>
                    <a:pt x="559915" y="842089"/>
                  </a:lnTo>
                  <a:lnTo>
                    <a:pt x="511246" y="849415"/>
                  </a:lnTo>
                  <a:lnTo>
                    <a:pt x="461009" y="851915"/>
                  </a:lnTo>
                  <a:lnTo>
                    <a:pt x="410773" y="849415"/>
                  </a:lnTo>
                  <a:lnTo>
                    <a:pt x="362104" y="842089"/>
                  </a:lnTo>
                  <a:lnTo>
                    <a:pt x="315285" y="830195"/>
                  </a:lnTo>
                  <a:lnTo>
                    <a:pt x="270595" y="813996"/>
                  </a:lnTo>
                  <a:lnTo>
                    <a:pt x="228317" y="793749"/>
                  </a:lnTo>
                  <a:lnTo>
                    <a:pt x="188732" y="769717"/>
                  </a:lnTo>
                  <a:lnTo>
                    <a:pt x="152120" y="742158"/>
                  </a:lnTo>
                  <a:lnTo>
                    <a:pt x="118762" y="711334"/>
                  </a:lnTo>
                  <a:lnTo>
                    <a:pt x="88940" y="677503"/>
                  </a:lnTo>
                  <a:lnTo>
                    <a:pt x="62935" y="640926"/>
                  </a:lnTo>
                  <a:lnTo>
                    <a:pt x="41028" y="601864"/>
                  </a:lnTo>
                  <a:lnTo>
                    <a:pt x="23500" y="560575"/>
                  </a:lnTo>
                  <a:lnTo>
                    <a:pt x="10631" y="517322"/>
                  </a:lnTo>
                  <a:lnTo>
                    <a:pt x="2704" y="472362"/>
                  </a:lnTo>
                  <a:lnTo>
                    <a:pt x="0" y="42595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836154" y="5050663"/>
            <a:ext cx="39751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spc="-900" dirty="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sz="2925" spc="-1350" baseline="-15669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2925" baseline="-15669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38528" y="2545079"/>
            <a:ext cx="7376795" cy="3225165"/>
          </a:xfrm>
          <a:custGeom>
            <a:avLst/>
            <a:gdLst/>
            <a:ahLst/>
            <a:cxnLst/>
            <a:rect l="l" t="t" r="r" b="b"/>
            <a:pathLst>
              <a:path w="7376795" h="3225165">
                <a:moveTo>
                  <a:pt x="887095" y="2761488"/>
                </a:moveTo>
                <a:lnTo>
                  <a:pt x="874395" y="2755138"/>
                </a:lnTo>
                <a:lnTo>
                  <a:pt x="810895" y="2723388"/>
                </a:lnTo>
                <a:lnTo>
                  <a:pt x="810895" y="2755138"/>
                </a:lnTo>
                <a:lnTo>
                  <a:pt x="0" y="2755138"/>
                </a:lnTo>
                <a:lnTo>
                  <a:pt x="0" y="2767838"/>
                </a:lnTo>
                <a:lnTo>
                  <a:pt x="810895" y="2767838"/>
                </a:lnTo>
                <a:lnTo>
                  <a:pt x="810895" y="2799588"/>
                </a:lnTo>
                <a:lnTo>
                  <a:pt x="874395" y="2767838"/>
                </a:lnTo>
                <a:lnTo>
                  <a:pt x="887095" y="2761488"/>
                </a:lnTo>
                <a:close/>
              </a:path>
              <a:path w="7376795" h="3225165">
                <a:moveTo>
                  <a:pt x="887095" y="1656588"/>
                </a:moveTo>
                <a:lnTo>
                  <a:pt x="874395" y="1650238"/>
                </a:lnTo>
                <a:lnTo>
                  <a:pt x="810895" y="1618488"/>
                </a:lnTo>
                <a:lnTo>
                  <a:pt x="810895" y="1650238"/>
                </a:lnTo>
                <a:lnTo>
                  <a:pt x="0" y="1650238"/>
                </a:lnTo>
                <a:lnTo>
                  <a:pt x="0" y="1662938"/>
                </a:lnTo>
                <a:lnTo>
                  <a:pt x="810895" y="1662938"/>
                </a:lnTo>
                <a:lnTo>
                  <a:pt x="810895" y="1694688"/>
                </a:lnTo>
                <a:lnTo>
                  <a:pt x="874395" y="1662938"/>
                </a:lnTo>
                <a:lnTo>
                  <a:pt x="887095" y="1656588"/>
                </a:lnTo>
                <a:close/>
              </a:path>
              <a:path w="7376795" h="3225165">
                <a:moveTo>
                  <a:pt x="887095" y="553212"/>
                </a:moveTo>
                <a:lnTo>
                  <a:pt x="874395" y="546862"/>
                </a:lnTo>
                <a:lnTo>
                  <a:pt x="810895" y="515112"/>
                </a:lnTo>
                <a:lnTo>
                  <a:pt x="810895" y="546862"/>
                </a:lnTo>
                <a:lnTo>
                  <a:pt x="0" y="546862"/>
                </a:lnTo>
                <a:lnTo>
                  <a:pt x="0" y="559562"/>
                </a:lnTo>
                <a:lnTo>
                  <a:pt x="810895" y="559562"/>
                </a:lnTo>
                <a:lnTo>
                  <a:pt x="810895" y="591312"/>
                </a:lnTo>
                <a:lnTo>
                  <a:pt x="874395" y="559562"/>
                </a:lnTo>
                <a:lnTo>
                  <a:pt x="887095" y="553212"/>
                </a:lnTo>
                <a:close/>
              </a:path>
              <a:path w="7376795" h="3225165">
                <a:moveTo>
                  <a:pt x="2444496" y="120777"/>
                </a:moveTo>
                <a:lnTo>
                  <a:pt x="2439022" y="98679"/>
                </a:lnTo>
                <a:lnTo>
                  <a:pt x="2424049" y="38100"/>
                </a:lnTo>
                <a:lnTo>
                  <a:pt x="2397887" y="44323"/>
                </a:lnTo>
                <a:lnTo>
                  <a:pt x="2397887" y="125095"/>
                </a:lnTo>
                <a:lnTo>
                  <a:pt x="2221966" y="903846"/>
                </a:lnTo>
                <a:lnTo>
                  <a:pt x="2218779" y="901077"/>
                </a:lnTo>
                <a:lnTo>
                  <a:pt x="2218779" y="917930"/>
                </a:lnTo>
                <a:lnTo>
                  <a:pt x="2122627" y="1343571"/>
                </a:lnTo>
                <a:lnTo>
                  <a:pt x="2116836" y="1328661"/>
                </a:lnTo>
                <a:lnTo>
                  <a:pt x="2116836" y="1363840"/>
                </a:lnTo>
                <a:lnTo>
                  <a:pt x="2113445" y="1366989"/>
                </a:lnTo>
                <a:lnTo>
                  <a:pt x="2113445" y="1384223"/>
                </a:lnTo>
                <a:lnTo>
                  <a:pt x="2062353" y="1610423"/>
                </a:lnTo>
                <a:lnTo>
                  <a:pt x="2055939" y="1582953"/>
                </a:lnTo>
                <a:lnTo>
                  <a:pt x="2055939" y="1638820"/>
                </a:lnTo>
                <a:lnTo>
                  <a:pt x="2017026" y="1811070"/>
                </a:lnTo>
                <a:lnTo>
                  <a:pt x="2013940" y="1808670"/>
                </a:lnTo>
                <a:lnTo>
                  <a:pt x="2013940" y="1824736"/>
                </a:lnTo>
                <a:lnTo>
                  <a:pt x="1966963" y="2032673"/>
                </a:lnTo>
                <a:lnTo>
                  <a:pt x="1823618" y="1676057"/>
                </a:lnTo>
                <a:lnTo>
                  <a:pt x="2013940" y="1824736"/>
                </a:lnTo>
                <a:lnTo>
                  <a:pt x="2013940" y="1808670"/>
                </a:lnTo>
                <a:lnTo>
                  <a:pt x="1819224" y="1656562"/>
                </a:lnTo>
                <a:lnTo>
                  <a:pt x="2017280" y="1473250"/>
                </a:lnTo>
                <a:lnTo>
                  <a:pt x="2055939" y="1638820"/>
                </a:lnTo>
                <a:lnTo>
                  <a:pt x="2055939" y="1582953"/>
                </a:lnTo>
                <a:lnTo>
                  <a:pt x="2028012" y="1463319"/>
                </a:lnTo>
                <a:lnTo>
                  <a:pt x="2113445" y="1384223"/>
                </a:lnTo>
                <a:lnTo>
                  <a:pt x="2113445" y="1366989"/>
                </a:lnTo>
                <a:lnTo>
                  <a:pt x="2024697" y="1449120"/>
                </a:lnTo>
                <a:lnTo>
                  <a:pt x="2013966" y="1403159"/>
                </a:lnTo>
                <a:lnTo>
                  <a:pt x="2013966" y="1459064"/>
                </a:lnTo>
                <a:lnTo>
                  <a:pt x="1824329" y="1634578"/>
                </a:lnTo>
                <a:lnTo>
                  <a:pt x="1967166" y="1258646"/>
                </a:lnTo>
                <a:lnTo>
                  <a:pt x="2013966" y="1459064"/>
                </a:lnTo>
                <a:lnTo>
                  <a:pt x="2013966" y="1403159"/>
                </a:lnTo>
                <a:lnTo>
                  <a:pt x="1975256" y="1237348"/>
                </a:lnTo>
                <a:lnTo>
                  <a:pt x="2021001" y="1116977"/>
                </a:lnTo>
                <a:lnTo>
                  <a:pt x="2116836" y="1363840"/>
                </a:lnTo>
                <a:lnTo>
                  <a:pt x="2116836" y="1328661"/>
                </a:lnTo>
                <a:lnTo>
                  <a:pt x="2027770" y="1099159"/>
                </a:lnTo>
                <a:lnTo>
                  <a:pt x="2126958" y="838098"/>
                </a:lnTo>
                <a:lnTo>
                  <a:pt x="2218779" y="917930"/>
                </a:lnTo>
                <a:lnTo>
                  <a:pt x="2218779" y="901077"/>
                </a:lnTo>
                <a:lnTo>
                  <a:pt x="2131784" y="825423"/>
                </a:lnTo>
                <a:lnTo>
                  <a:pt x="2397887" y="125095"/>
                </a:lnTo>
                <a:lnTo>
                  <a:pt x="2397887" y="44323"/>
                </a:lnTo>
                <a:lnTo>
                  <a:pt x="2388412" y="46583"/>
                </a:lnTo>
                <a:lnTo>
                  <a:pt x="2388412" y="114147"/>
                </a:lnTo>
                <a:lnTo>
                  <a:pt x="2121535" y="816508"/>
                </a:lnTo>
                <a:lnTo>
                  <a:pt x="2116721" y="812330"/>
                </a:lnTo>
                <a:lnTo>
                  <a:pt x="2116721" y="829195"/>
                </a:lnTo>
                <a:lnTo>
                  <a:pt x="2020887" y="1081417"/>
                </a:lnTo>
                <a:lnTo>
                  <a:pt x="2014118" y="1063993"/>
                </a:lnTo>
                <a:lnTo>
                  <a:pt x="2014118" y="1099235"/>
                </a:lnTo>
                <a:lnTo>
                  <a:pt x="1970074" y="1215136"/>
                </a:lnTo>
                <a:lnTo>
                  <a:pt x="1835759" y="639838"/>
                </a:lnTo>
                <a:lnTo>
                  <a:pt x="2014118" y="1099235"/>
                </a:lnTo>
                <a:lnTo>
                  <a:pt x="2014118" y="1063993"/>
                </a:lnTo>
                <a:lnTo>
                  <a:pt x="1824291" y="574992"/>
                </a:lnTo>
                <a:lnTo>
                  <a:pt x="2116721" y="829195"/>
                </a:lnTo>
                <a:lnTo>
                  <a:pt x="2116721" y="812330"/>
                </a:lnTo>
                <a:lnTo>
                  <a:pt x="1818690" y="553186"/>
                </a:lnTo>
                <a:lnTo>
                  <a:pt x="2363927" y="96710"/>
                </a:lnTo>
                <a:lnTo>
                  <a:pt x="2373261" y="100266"/>
                </a:lnTo>
                <a:lnTo>
                  <a:pt x="2370201" y="104013"/>
                </a:lnTo>
                <a:lnTo>
                  <a:pt x="2382177" y="106730"/>
                </a:lnTo>
                <a:lnTo>
                  <a:pt x="2388412" y="114147"/>
                </a:lnTo>
                <a:lnTo>
                  <a:pt x="2388412" y="46583"/>
                </a:lnTo>
                <a:lnTo>
                  <a:pt x="2341245" y="57785"/>
                </a:lnTo>
                <a:lnTo>
                  <a:pt x="2361641" y="82169"/>
                </a:lnTo>
                <a:lnTo>
                  <a:pt x="1804924" y="548259"/>
                </a:lnTo>
                <a:lnTo>
                  <a:pt x="1809038" y="553161"/>
                </a:lnTo>
                <a:lnTo>
                  <a:pt x="1802765" y="554609"/>
                </a:lnTo>
                <a:lnTo>
                  <a:pt x="1961984" y="1236433"/>
                </a:lnTo>
                <a:lnTo>
                  <a:pt x="1803019" y="1654810"/>
                </a:lnTo>
                <a:lnTo>
                  <a:pt x="1808403" y="1656829"/>
                </a:lnTo>
                <a:lnTo>
                  <a:pt x="1803146" y="1659001"/>
                </a:lnTo>
                <a:lnTo>
                  <a:pt x="1962073" y="2054352"/>
                </a:lnTo>
                <a:lnTo>
                  <a:pt x="1802765" y="2759583"/>
                </a:lnTo>
                <a:lnTo>
                  <a:pt x="1806206" y="2760357"/>
                </a:lnTo>
                <a:lnTo>
                  <a:pt x="1808480" y="2761183"/>
                </a:lnTo>
                <a:lnTo>
                  <a:pt x="1808899" y="2761615"/>
                </a:lnTo>
                <a:lnTo>
                  <a:pt x="1805432" y="2766695"/>
                </a:lnTo>
                <a:lnTo>
                  <a:pt x="2357818" y="3149485"/>
                </a:lnTo>
                <a:lnTo>
                  <a:pt x="2339721" y="3175597"/>
                </a:lnTo>
                <a:lnTo>
                  <a:pt x="2424049" y="3187674"/>
                </a:lnTo>
                <a:lnTo>
                  <a:pt x="2423477" y="3186646"/>
                </a:lnTo>
                <a:lnTo>
                  <a:pt x="2424049" y="3187319"/>
                </a:lnTo>
                <a:lnTo>
                  <a:pt x="2438476" y="3126930"/>
                </a:lnTo>
                <a:lnTo>
                  <a:pt x="2443861" y="3104451"/>
                </a:lnTo>
                <a:lnTo>
                  <a:pt x="2430551" y="3107563"/>
                </a:lnTo>
                <a:lnTo>
                  <a:pt x="2431034" y="3101822"/>
                </a:lnTo>
                <a:lnTo>
                  <a:pt x="2412339" y="3109341"/>
                </a:lnTo>
                <a:lnTo>
                  <a:pt x="2398763" y="3051213"/>
                </a:lnTo>
                <a:lnTo>
                  <a:pt x="2398763" y="3106826"/>
                </a:lnTo>
                <a:lnTo>
                  <a:pt x="2389340" y="3083395"/>
                </a:lnTo>
                <a:lnTo>
                  <a:pt x="2389340" y="3117189"/>
                </a:lnTo>
                <a:lnTo>
                  <a:pt x="2385898" y="3118002"/>
                </a:lnTo>
                <a:lnTo>
                  <a:pt x="2383155" y="3112960"/>
                </a:lnTo>
                <a:lnTo>
                  <a:pt x="2378456" y="3119729"/>
                </a:lnTo>
                <a:lnTo>
                  <a:pt x="2369693" y="3121774"/>
                </a:lnTo>
                <a:lnTo>
                  <a:pt x="2372614" y="3125305"/>
                </a:lnTo>
                <a:lnTo>
                  <a:pt x="2360295" y="3130245"/>
                </a:lnTo>
                <a:lnTo>
                  <a:pt x="2367013" y="3136214"/>
                </a:lnTo>
                <a:lnTo>
                  <a:pt x="2365057" y="3139046"/>
                </a:lnTo>
                <a:lnTo>
                  <a:pt x="1818944" y="2760726"/>
                </a:lnTo>
                <a:lnTo>
                  <a:pt x="2122360" y="2453119"/>
                </a:lnTo>
                <a:lnTo>
                  <a:pt x="2389340" y="3117189"/>
                </a:lnTo>
                <a:lnTo>
                  <a:pt x="2389340" y="3083395"/>
                </a:lnTo>
                <a:lnTo>
                  <a:pt x="2132025" y="2443327"/>
                </a:lnTo>
                <a:lnTo>
                  <a:pt x="2222398" y="2351697"/>
                </a:lnTo>
                <a:lnTo>
                  <a:pt x="2398763" y="3106826"/>
                </a:lnTo>
                <a:lnTo>
                  <a:pt x="2398763" y="3051213"/>
                </a:lnTo>
                <a:lnTo>
                  <a:pt x="2232926" y="2341029"/>
                </a:lnTo>
                <a:lnTo>
                  <a:pt x="2375116" y="2196884"/>
                </a:lnTo>
                <a:lnTo>
                  <a:pt x="2397760" y="2219198"/>
                </a:lnTo>
                <a:lnTo>
                  <a:pt x="2410815" y="2178939"/>
                </a:lnTo>
                <a:lnTo>
                  <a:pt x="2424049" y="2138172"/>
                </a:lnTo>
                <a:lnTo>
                  <a:pt x="2343404" y="2165604"/>
                </a:lnTo>
                <a:lnTo>
                  <a:pt x="2366099" y="2187994"/>
                </a:lnTo>
                <a:lnTo>
                  <a:pt x="2229510" y="2326398"/>
                </a:lnTo>
                <a:lnTo>
                  <a:pt x="2218982" y="2281313"/>
                </a:lnTo>
                <a:lnTo>
                  <a:pt x="2218982" y="2337066"/>
                </a:lnTo>
                <a:lnTo>
                  <a:pt x="2126843" y="2430437"/>
                </a:lnTo>
                <a:lnTo>
                  <a:pt x="2117179" y="2406396"/>
                </a:lnTo>
                <a:lnTo>
                  <a:pt x="2117179" y="2440228"/>
                </a:lnTo>
                <a:lnTo>
                  <a:pt x="1824926" y="2736380"/>
                </a:lnTo>
                <a:lnTo>
                  <a:pt x="2021408" y="2201976"/>
                </a:lnTo>
                <a:lnTo>
                  <a:pt x="2117179" y="2440228"/>
                </a:lnTo>
                <a:lnTo>
                  <a:pt x="2117179" y="2406396"/>
                </a:lnTo>
                <a:lnTo>
                  <a:pt x="2027897" y="2184298"/>
                </a:lnTo>
                <a:lnTo>
                  <a:pt x="2122944" y="1925789"/>
                </a:lnTo>
                <a:lnTo>
                  <a:pt x="2218982" y="2337066"/>
                </a:lnTo>
                <a:lnTo>
                  <a:pt x="2218982" y="2281313"/>
                </a:lnTo>
                <a:lnTo>
                  <a:pt x="2134349" y="1918792"/>
                </a:lnTo>
                <a:lnTo>
                  <a:pt x="2360117" y="2095131"/>
                </a:lnTo>
                <a:lnTo>
                  <a:pt x="2340610" y="2120138"/>
                </a:lnTo>
                <a:lnTo>
                  <a:pt x="2423147" y="2136851"/>
                </a:lnTo>
                <a:lnTo>
                  <a:pt x="2424049" y="2137664"/>
                </a:lnTo>
                <a:lnTo>
                  <a:pt x="2429408" y="2080768"/>
                </a:lnTo>
                <a:lnTo>
                  <a:pt x="2432050" y="2052828"/>
                </a:lnTo>
                <a:lnTo>
                  <a:pt x="2402459" y="2064321"/>
                </a:lnTo>
                <a:lnTo>
                  <a:pt x="2387269" y="2025205"/>
                </a:lnTo>
                <a:lnTo>
                  <a:pt x="2387269" y="2060333"/>
                </a:lnTo>
                <a:lnTo>
                  <a:pt x="2376195" y="2074519"/>
                </a:lnTo>
                <a:lnTo>
                  <a:pt x="2361565" y="2080196"/>
                </a:lnTo>
                <a:lnTo>
                  <a:pt x="2132076" y="1900948"/>
                </a:lnTo>
                <a:lnTo>
                  <a:pt x="2226081" y="1645246"/>
                </a:lnTo>
                <a:lnTo>
                  <a:pt x="2387269" y="2060333"/>
                </a:lnTo>
                <a:lnTo>
                  <a:pt x="2387269" y="2025205"/>
                </a:lnTo>
                <a:lnTo>
                  <a:pt x="2232736" y="1627162"/>
                </a:lnTo>
                <a:lnTo>
                  <a:pt x="2403792" y="1161897"/>
                </a:lnTo>
                <a:lnTo>
                  <a:pt x="2433574" y="1172845"/>
                </a:lnTo>
                <a:lnTo>
                  <a:pt x="2430500" y="1145540"/>
                </a:lnTo>
                <a:lnTo>
                  <a:pt x="2424049" y="1088136"/>
                </a:lnTo>
                <a:lnTo>
                  <a:pt x="2389733" y="1098105"/>
                </a:lnTo>
                <a:lnTo>
                  <a:pt x="2389733" y="1163205"/>
                </a:lnTo>
                <a:lnTo>
                  <a:pt x="2225764" y="1609217"/>
                </a:lnTo>
                <a:lnTo>
                  <a:pt x="2219121" y="1592110"/>
                </a:lnTo>
                <a:lnTo>
                  <a:pt x="2219121" y="1627301"/>
                </a:lnTo>
                <a:lnTo>
                  <a:pt x="2125649" y="1881555"/>
                </a:lnTo>
                <a:lnTo>
                  <a:pt x="2116950" y="1844294"/>
                </a:lnTo>
                <a:lnTo>
                  <a:pt x="2116950" y="1905203"/>
                </a:lnTo>
                <a:lnTo>
                  <a:pt x="2020824" y="2166696"/>
                </a:lnTo>
                <a:lnTo>
                  <a:pt x="2014334" y="2150554"/>
                </a:lnTo>
                <a:lnTo>
                  <a:pt x="2014334" y="2184374"/>
                </a:lnTo>
                <a:lnTo>
                  <a:pt x="1836496" y="2668117"/>
                </a:lnTo>
                <a:lnTo>
                  <a:pt x="1970443" y="2075180"/>
                </a:lnTo>
                <a:lnTo>
                  <a:pt x="2014334" y="2184374"/>
                </a:lnTo>
                <a:lnTo>
                  <a:pt x="2014334" y="2150554"/>
                </a:lnTo>
                <a:lnTo>
                  <a:pt x="1975332" y="2053501"/>
                </a:lnTo>
                <a:lnTo>
                  <a:pt x="2025053" y="1833422"/>
                </a:lnTo>
                <a:lnTo>
                  <a:pt x="2116950" y="1905203"/>
                </a:lnTo>
                <a:lnTo>
                  <a:pt x="2116950" y="1844294"/>
                </a:lnTo>
                <a:lnTo>
                  <a:pt x="2113826" y="1830920"/>
                </a:lnTo>
                <a:lnTo>
                  <a:pt x="2113826" y="1886673"/>
                </a:lnTo>
                <a:lnTo>
                  <a:pt x="2028139" y="1819757"/>
                </a:lnTo>
                <a:lnTo>
                  <a:pt x="2062581" y="1667268"/>
                </a:lnTo>
                <a:lnTo>
                  <a:pt x="2113826" y="1886673"/>
                </a:lnTo>
                <a:lnTo>
                  <a:pt x="2113826" y="1830920"/>
                </a:lnTo>
                <a:lnTo>
                  <a:pt x="2068995" y="1638884"/>
                </a:lnTo>
                <a:lnTo>
                  <a:pt x="2125865" y="1387119"/>
                </a:lnTo>
                <a:lnTo>
                  <a:pt x="2219121" y="1627301"/>
                </a:lnTo>
                <a:lnTo>
                  <a:pt x="2219121" y="1592110"/>
                </a:lnTo>
                <a:lnTo>
                  <a:pt x="2131822" y="1367218"/>
                </a:lnTo>
                <a:lnTo>
                  <a:pt x="2367902" y="1148715"/>
                </a:lnTo>
                <a:lnTo>
                  <a:pt x="2380653" y="1153401"/>
                </a:lnTo>
                <a:lnTo>
                  <a:pt x="2389733" y="1163205"/>
                </a:lnTo>
                <a:lnTo>
                  <a:pt x="2389733" y="1098105"/>
                </a:lnTo>
                <a:lnTo>
                  <a:pt x="2342261" y="1111885"/>
                </a:lnTo>
                <a:lnTo>
                  <a:pt x="2363838" y="1135214"/>
                </a:lnTo>
                <a:lnTo>
                  <a:pt x="2134908" y="1347114"/>
                </a:lnTo>
                <a:lnTo>
                  <a:pt x="2229713" y="927417"/>
                </a:lnTo>
                <a:lnTo>
                  <a:pt x="2362390" y="1042733"/>
                </a:lnTo>
                <a:lnTo>
                  <a:pt x="2341626" y="1066673"/>
                </a:lnTo>
                <a:lnTo>
                  <a:pt x="2424049" y="1087882"/>
                </a:lnTo>
                <a:lnTo>
                  <a:pt x="2408834" y="1051064"/>
                </a:lnTo>
                <a:lnTo>
                  <a:pt x="2391537" y="1009142"/>
                </a:lnTo>
                <a:lnTo>
                  <a:pt x="2370709" y="1033145"/>
                </a:lnTo>
                <a:lnTo>
                  <a:pt x="2232888" y="913333"/>
                </a:lnTo>
                <a:lnTo>
                  <a:pt x="2413139" y="115404"/>
                </a:lnTo>
                <a:lnTo>
                  <a:pt x="2432685" y="122809"/>
                </a:lnTo>
                <a:lnTo>
                  <a:pt x="2432189" y="118008"/>
                </a:lnTo>
                <a:lnTo>
                  <a:pt x="2444496" y="120777"/>
                </a:lnTo>
                <a:close/>
              </a:path>
              <a:path w="7376795" h="3225165">
                <a:moveTo>
                  <a:pt x="3984625" y="120142"/>
                </a:moveTo>
                <a:lnTo>
                  <a:pt x="3978783" y="99187"/>
                </a:lnTo>
                <a:lnTo>
                  <a:pt x="3961765" y="38100"/>
                </a:lnTo>
                <a:lnTo>
                  <a:pt x="3934066" y="56146"/>
                </a:lnTo>
                <a:lnTo>
                  <a:pt x="3934066" y="110286"/>
                </a:lnTo>
                <a:lnTo>
                  <a:pt x="3929303" y="126542"/>
                </a:lnTo>
                <a:lnTo>
                  <a:pt x="3929303" y="171665"/>
                </a:lnTo>
                <a:lnTo>
                  <a:pt x="3805047" y="807770"/>
                </a:lnTo>
                <a:lnTo>
                  <a:pt x="3801364" y="801497"/>
                </a:lnTo>
                <a:lnTo>
                  <a:pt x="3801364" y="826643"/>
                </a:lnTo>
                <a:lnTo>
                  <a:pt x="3751516" y="1081786"/>
                </a:lnTo>
                <a:lnTo>
                  <a:pt x="3749040" y="1081786"/>
                </a:lnTo>
                <a:lnTo>
                  <a:pt x="3749040" y="1094486"/>
                </a:lnTo>
                <a:lnTo>
                  <a:pt x="3714546" y="1271054"/>
                </a:lnTo>
                <a:lnTo>
                  <a:pt x="3709251" y="1252982"/>
                </a:lnTo>
                <a:lnTo>
                  <a:pt x="3709251" y="1298155"/>
                </a:lnTo>
                <a:lnTo>
                  <a:pt x="3654272" y="1579638"/>
                </a:lnTo>
                <a:lnTo>
                  <a:pt x="3646868" y="1541729"/>
                </a:lnTo>
                <a:lnTo>
                  <a:pt x="3646868" y="1612976"/>
                </a:lnTo>
                <a:lnTo>
                  <a:pt x="3640810" y="1623326"/>
                </a:lnTo>
                <a:lnTo>
                  <a:pt x="3640810" y="1648548"/>
                </a:lnTo>
                <a:lnTo>
                  <a:pt x="3591471" y="1901088"/>
                </a:lnTo>
                <a:lnTo>
                  <a:pt x="3586188" y="1883054"/>
                </a:lnTo>
                <a:lnTo>
                  <a:pt x="3586188" y="1928164"/>
                </a:lnTo>
                <a:lnTo>
                  <a:pt x="3546398" y="2131822"/>
                </a:lnTo>
                <a:lnTo>
                  <a:pt x="3543922" y="2131822"/>
                </a:lnTo>
                <a:lnTo>
                  <a:pt x="3543922" y="2144522"/>
                </a:lnTo>
                <a:lnTo>
                  <a:pt x="3497376" y="2382799"/>
                </a:lnTo>
                <a:lnTo>
                  <a:pt x="3357740" y="2144522"/>
                </a:lnTo>
                <a:lnTo>
                  <a:pt x="3543922" y="2144522"/>
                </a:lnTo>
                <a:lnTo>
                  <a:pt x="3543922" y="2131822"/>
                </a:lnTo>
                <a:lnTo>
                  <a:pt x="3357588" y="2131822"/>
                </a:lnTo>
                <a:lnTo>
                  <a:pt x="3549777" y="1803869"/>
                </a:lnTo>
                <a:lnTo>
                  <a:pt x="3586188" y="1928164"/>
                </a:lnTo>
                <a:lnTo>
                  <a:pt x="3586188" y="1883054"/>
                </a:lnTo>
                <a:lnTo>
                  <a:pt x="3558590" y="1788833"/>
                </a:lnTo>
                <a:lnTo>
                  <a:pt x="3640810" y="1648548"/>
                </a:lnTo>
                <a:lnTo>
                  <a:pt x="3640810" y="1623326"/>
                </a:lnTo>
                <a:lnTo>
                  <a:pt x="3553676" y="1772043"/>
                </a:lnTo>
                <a:lnTo>
                  <a:pt x="3544862" y="1741970"/>
                </a:lnTo>
                <a:lnTo>
                  <a:pt x="3544862" y="1787080"/>
                </a:lnTo>
                <a:lnTo>
                  <a:pt x="3367113" y="2090470"/>
                </a:lnTo>
                <a:lnTo>
                  <a:pt x="3500437" y="1635429"/>
                </a:lnTo>
                <a:lnTo>
                  <a:pt x="3544862" y="1787080"/>
                </a:lnTo>
                <a:lnTo>
                  <a:pt x="3544862" y="1741970"/>
                </a:lnTo>
                <a:lnTo>
                  <a:pt x="3507041" y="1612861"/>
                </a:lnTo>
                <a:lnTo>
                  <a:pt x="3553637" y="1453857"/>
                </a:lnTo>
                <a:lnTo>
                  <a:pt x="3646868" y="1612976"/>
                </a:lnTo>
                <a:lnTo>
                  <a:pt x="3646868" y="1541729"/>
                </a:lnTo>
                <a:lnTo>
                  <a:pt x="3641001" y="1511693"/>
                </a:lnTo>
                <a:lnTo>
                  <a:pt x="3641001" y="1577848"/>
                </a:lnTo>
                <a:lnTo>
                  <a:pt x="3558527" y="1437132"/>
                </a:lnTo>
                <a:lnTo>
                  <a:pt x="3591509" y="1324571"/>
                </a:lnTo>
                <a:lnTo>
                  <a:pt x="3641001" y="1577848"/>
                </a:lnTo>
                <a:lnTo>
                  <a:pt x="3641001" y="1511693"/>
                </a:lnTo>
                <a:lnTo>
                  <a:pt x="3599281" y="1298067"/>
                </a:lnTo>
                <a:lnTo>
                  <a:pt x="3654260" y="1110424"/>
                </a:lnTo>
                <a:lnTo>
                  <a:pt x="3709251" y="1298155"/>
                </a:lnTo>
                <a:lnTo>
                  <a:pt x="3709251" y="1252982"/>
                </a:lnTo>
                <a:lnTo>
                  <a:pt x="3662819" y="1094486"/>
                </a:lnTo>
                <a:lnTo>
                  <a:pt x="3749040" y="1094486"/>
                </a:lnTo>
                <a:lnTo>
                  <a:pt x="3749040" y="1081786"/>
                </a:lnTo>
                <a:lnTo>
                  <a:pt x="3662642" y="1081786"/>
                </a:lnTo>
                <a:lnTo>
                  <a:pt x="3758730" y="753872"/>
                </a:lnTo>
                <a:lnTo>
                  <a:pt x="3801364" y="826643"/>
                </a:lnTo>
                <a:lnTo>
                  <a:pt x="3801364" y="801497"/>
                </a:lnTo>
                <a:lnTo>
                  <a:pt x="3763645" y="737108"/>
                </a:lnTo>
                <a:lnTo>
                  <a:pt x="3929303" y="171665"/>
                </a:lnTo>
                <a:lnTo>
                  <a:pt x="3929303" y="126542"/>
                </a:lnTo>
                <a:lnTo>
                  <a:pt x="3754818" y="722058"/>
                </a:lnTo>
                <a:lnTo>
                  <a:pt x="3749903" y="713676"/>
                </a:lnTo>
                <a:lnTo>
                  <a:pt x="3749903" y="738822"/>
                </a:lnTo>
                <a:lnTo>
                  <a:pt x="3654260" y="1065288"/>
                </a:lnTo>
                <a:lnTo>
                  <a:pt x="3645878" y="1036688"/>
                </a:lnTo>
                <a:lnTo>
                  <a:pt x="3645878" y="1081786"/>
                </a:lnTo>
                <a:lnTo>
                  <a:pt x="3645700" y="1081786"/>
                </a:lnTo>
                <a:lnTo>
                  <a:pt x="3645700" y="1094486"/>
                </a:lnTo>
                <a:lnTo>
                  <a:pt x="3593985" y="1270977"/>
                </a:lnTo>
                <a:lnTo>
                  <a:pt x="3586226" y="1231252"/>
                </a:lnTo>
                <a:lnTo>
                  <a:pt x="3586226" y="1297470"/>
                </a:lnTo>
                <a:lnTo>
                  <a:pt x="3549713" y="1422082"/>
                </a:lnTo>
                <a:lnTo>
                  <a:pt x="3544811" y="1413725"/>
                </a:lnTo>
                <a:lnTo>
                  <a:pt x="3544811" y="1438808"/>
                </a:lnTo>
                <a:lnTo>
                  <a:pt x="3500424" y="1590281"/>
                </a:lnTo>
                <a:lnTo>
                  <a:pt x="3367252" y="1135735"/>
                </a:lnTo>
                <a:lnTo>
                  <a:pt x="3544811" y="1438808"/>
                </a:lnTo>
                <a:lnTo>
                  <a:pt x="3544811" y="1413725"/>
                </a:lnTo>
                <a:lnTo>
                  <a:pt x="3357740" y="1094486"/>
                </a:lnTo>
                <a:lnTo>
                  <a:pt x="3546576" y="1094486"/>
                </a:lnTo>
                <a:lnTo>
                  <a:pt x="3586226" y="1297470"/>
                </a:lnTo>
                <a:lnTo>
                  <a:pt x="3586226" y="1231252"/>
                </a:lnTo>
                <a:lnTo>
                  <a:pt x="3559518" y="1094486"/>
                </a:lnTo>
                <a:lnTo>
                  <a:pt x="3645700" y="1094486"/>
                </a:lnTo>
                <a:lnTo>
                  <a:pt x="3645700" y="1081786"/>
                </a:lnTo>
                <a:lnTo>
                  <a:pt x="3557041" y="1081786"/>
                </a:lnTo>
                <a:lnTo>
                  <a:pt x="3544100" y="1015542"/>
                </a:lnTo>
                <a:lnTo>
                  <a:pt x="3544100" y="1081786"/>
                </a:lnTo>
                <a:lnTo>
                  <a:pt x="3357588" y="1081786"/>
                </a:lnTo>
                <a:lnTo>
                  <a:pt x="3497478" y="843089"/>
                </a:lnTo>
                <a:lnTo>
                  <a:pt x="3544100" y="1081786"/>
                </a:lnTo>
                <a:lnTo>
                  <a:pt x="3544100" y="1015542"/>
                </a:lnTo>
                <a:lnTo>
                  <a:pt x="3507181" y="826528"/>
                </a:lnTo>
                <a:lnTo>
                  <a:pt x="3549789" y="753833"/>
                </a:lnTo>
                <a:lnTo>
                  <a:pt x="3645878" y="1081786"/>
                </a:lnTo>
                <a:lnTo>
                  <a:pt x="3645878" y="1036688"/>
                </a:lnTo>
                <a:lnTo>
                  <a:pt x="3558603" y="738784"/>
                </a:lnTo>
                <a:lnTo>
                  <a:pt x="3654260" y="575564"/>
                </a:lnTo>
                <a:lnTo>
                  <a:pt x="3749903" y="738822"/>
                </a:lnTo>
                <a:lnTo>
                  <a:pt x="3749903" y="713676"/>
                </a:lnTo>
                <a:lnTo>
                  <a:pt x="3661613" y="563003"/>
                </a:lnTo>
                <a:lnTo>
                  <a:pt x="3927652" y="109029"/>
                </a:lnTo>
                <a:lnTo>
                  <a:pt x="3934066" y="110286"/>
                </a:lnTo>
                <a:lnTo>
                  <a:pt x="3934066" y="56146"/>
                </a:lnTo>
                <a:lnTo>
                  <a:pt x="3890391" y="84582"/>
                </a:lnTo>
                <a:lnTo>
                  <a:pt x="3908653" y="95275"/>
                </a:lnTo>
                <a:lnTo>
                  <a:pt x="3903853" y="100457"/>
                </a:lnTo>
                <a:lnTo>
                  <a:pt x="3911904" y="102844"/>
                </a:lnTo>
                <a:lnTo>
                  <a:pt x="3909822" y="105537"/>
                </a:lnTo>
                <a:lnTo>
                  <a:pt x="3914343" y="106426"/>
                </a:lnTo>
                <a:lnTo>
                  <a:pt x="3654221" y="550392"/>
                </a:lnTo>
                <a:lnTo>
                  <a:pt x="3646868" y="537845"/>
                </a:lnTo>
                <a:lnTo>
                  <a:pt x="3646868" y="562940"/>
                </a:lnTo>
                <a:lnTo>
                  <a:pt x="3553688" y="721982"/>
                </a:lnTo>
                <a:lnTo>
                  <a:pt x="3544862" y="691870"/>
                </a:lnTo>
                <a:lnTo>
                  <a:pt x="3544862" y="737044"/>
                </a:lnTo>
                <a:lnTo>
                  <a:pt x="3503498" y="807656"/>
                </a:lnTo>
                <a:lnTo>
                  <a:pt x="3379355" y="172135"/>
                </a:lnTo>
                <a:lnTo>
                  <a:pt x="3544862" y="737044"/>
                </a:lnTo>
                <a:lnTo>
                  <a:pt x="3544862" y="691870"/>
                </a:lnTo>
                <a:lnTo>
                  <a:pt x="3367252" y="85699"/>
                </a:lnTo>
                <a:lnTo>
                  <a:pt x="3646868" y="562940"/>
                </a:lnTo>
                <a:lnTo>
                  <a:pt x="3646868" y="537845"/>
                </a:lnTo>
                <a:lnTo>
                  <a:pt x="3357740" y="44450"/>
                </a:lnTo>
                <a:lnTo>
                  <a:pt x="3885565" y="44450"/>
                </a:lnTo>
                <a:lnTo>
                  <a:pt x="3885565" y="76200"/>
                </a:lnTo>
                <a:lnTo>
                  <a:pt x="3949065" y="44450"/>
                </a:lnTo>
                <a:lnTo>
                  <a:pt x="3961765" y="38100"/>
                </a:lnTo>
                <a:lnTo>
                  <a:pt x="3949065" y="31750"/>
                </a:lnTo>
                <a:lnTo>
                  <a:pt x="3885565" y="0"/>
                </a:lnTo>
                <a:lnTo>
                  <a:pt x="3885565" y="31750"/>
                </a:lnTo>
                <a:lnTo>
                  <a:pt x="3346704" y="31750"/>
                </a:lnTo>
                <a:lnTo>
                  <a:pt x="3346704" y="38100"/>
                </a:lnTo>
                <a:lnTo>
                  <a:pt x="3340481" y="39370"/>
                </a:lnTo>
                <a:lnTo>
                  <a:pt x="3493795" y="824217"/>
                </a:lnTo>
                <a:lnTo>
                  <a:pt x="3341243" y="1084580"/>
                </a:lnTo>
                <a:lnTo>
                  <a:pt x="3346704" y="1087818"/>
                </a:lnTo>
                <a:lnTo>
                  <a:pt x="3346704" y="1088136"/>
                </a:lnTo>
                <a:lnTo>
                  <a:pt x="3340608" y="1089914"/>
                </a:lnTo>
                <a:lnTo>
                  <a:pt x="3493820" y="1612849"/>
                </a:lnTo>
                <a:lnTo>
                  <a:pt x="3340608" y="2135759"/>
                </a:lnTo>
                <a:lnTo>
                  <a:pt x="3345650" y="2137232"/>
                </a:lnTo>
                <a:lnTo>
                  <a:pt x="3346704" y="2137867"/>
                </a:lnTo>
                <a:lnTo>
                  <a:pt x="3346704" y="2138172"/>
                </a:lnTo>
                <a:lnTo>
                  <a:pt x="3341243" y="2141347"/>
                </a:lnTo>
                <a:lnTo>
                  <a:pt x="3493706" y="2401595"/>
                </a:lnTo>
                <a:lnTo>
                  <a:pt x="3446246" y="2644508"/>
                </a:lnTo>
                <a:lnTo>
                  <a:pt x="3208147" y="2882011"/>
                </a:lnTo>
                <a:lnTo>
                  <a:pt x="3217037" y="2891028"/>
                </a:lnTo>
                <a:lnTo>
                  <a:pt x="3441916" y="2666720"/>
                </a:lnTo>
                <a:lnTo>
                  <a:pt x="3340481" y="3185972"/>
                </a:lnTo>
                <a:lnTo>
                  <a:pt x="3343224" y="3186519"/>
                </a:lnTo>
                <a:lnTo>
                  <a:pt x="3346704" y="3187535"/>
                </a:lnTo>
                <a:lnTo>
                  <a:pt x="3346704" y="3193034"/>
                </a:lnTo>
                <a:lnTo>
                  <a:pt x="3885565" y="3193034"/>
                </a:lnTo>
                <a:lnTo>
                  <a:pt x="3885565" y="3224784"/>
                </a:lnTo>
                <a:lnTo>
                  <a:pt x="3949065" y="3193034"/>
                </a:lnTo>
                <a:lnTo>
                  <a:pt x="3960736" y="3187204"/>
                </a:lnTo>
                <a:lnTo>
                  <a:pt x="3961765" y="3187865"/>
                </a:lnTo>
                <a:lnTo>
                  <a:pt x="3961739" y="3187522"/>
                </a:lnTo>
                <a:lnTo>
                  <a:pt x="3961942" y="3186557"/>
                </a:lnTo>
                <a:lnTo>
                  <a:pt x="3978770" y="3126092"/>
                </a:lnTo>
                <a:lnTo>
                  <a:pt x="3984625" y="3105099"/>
                </a:lnTo>
                <a:lnTo>
                  <a:pt x="3976446" y="3106699"/>
                </a:lnTo>
                <a:lnTo>
                  <a:pt x="3977005" y="3103689"/>
                </a:lnTo>
                <a:lnTo>
                  <a:pt x="3956621" y="3109671"/>
                </a:lnTo>
                <a:lnTo>
                  <a:pt x="3956177" y="3102864"/>
                </a:lnTo>
                <a:lnTo>
                  <a:pt x="3953954" y="3104172"/>
                </a:lnTo>
                <a:lnTo>
                  <a:pt x="3953954" y="3182785"/>
                </a:lnTo>
                <a:lnTo>
                  <a:pt x="3949065" y="3180334"/>
                </a:lnTo>
                <a:lnTo>
                  <a:pt x="3885565" y="3148584"/>
                </a:lnTo>
                <a:lnTo>
                  <a:pt x="3885565" y="3180334"/>
                </a:lnTo>
                <a:lnTo>
                  <a:pt x="3355429" y="3180334"/>
                </a:lnTo>
                <a:lnTo>
                  <a:pt x="3532340" y="2576525"/>
                </a:lnTo>
                <a:lnTo>
                  <a:pt x="3572624" y="2536329"/>
                </a:lnTo>
                <a:lnTo>
                  <a:pt x="3913962" y="3118904"/>
                </a:lnTo>
                <a:lnTo>
                  <a:pt x="3909822" y="3119704"/>
                </a:lnTo>
                <a:lnTo>
                  <a:pt x="3912120" y="3122701"/>
                </a:lnTo>
                <a:lnTo>
                  <a:pt x="3903853" y="3125114"/>
                </a:lnTo>
                <a:lnTo>
                  <a:pt x="3908882" y="3130550"/>
                </a:lnTo>
                <a:lnTo>
                  <a:pt x="3890391" y="3141383"/>
                </a:lnTo>
                <a:lnTo>
                  <a:pt x="3953954" y="3182785"/>
                </a:lnTo>
                <a:lnTo>
                  <a:pt x="3953954" y="3104172"/>
                </a:lnTo>
                <a:lnTo>
                  <a:pt x="3952290" y="3105137"/>
                </a:lnTo>
                <a:lnTo>
                  <a:pt x="3933952" y="3011284"/>
                </a:lnTo>
                <a:lnTo>
                  <a:pt x="3933952" y="3115005"/>
                </a:lnTo>
                <a:lnTo>
                  <a:pt x="3927259" y="3116313"/>
                </a:lnTo>
                <a:lnTo>
                  <a:pt x="3581908" y="2527071"/>
                </a:lnTo>
                <a:lnTo>
                  <a:pt x="3721011" y="2388324"/>
                </a:lnTo>
                <a:lnTo>
                  <a:pt x="3933952" y="3115005"/>
                </a:lnTo>
                <a:lnTo>
                  <a:pt x="3933952" y="3011284"/>
                </a:lnTo>
                <a:lnTo>
                  <a:pt x="3929481" y="2988399"/>
                </a:lnTo>
                <a:lnTo>
                  <a:pt x="3929481" y="3054591"/>
                </a:lnTo>
                <a:lnTo>
                  <a:pt x="3731247" y="2378113"/>
                </a:lnTo>
                <a:lnTo>
                  <a:pt x="3786530" y="2322957"/>
                </a:lnTo>
                <a:lnTo>
                  <a:pt x="3929481" y="3054591"/>
                </a:lnTo>
                <a:lnTo>
                  <a:pt x="3929481" y="2988399"/>
                </a:lnTo>
                <a:lnTo>
                  <a:pt x="3797363" y="2312162"/>
                </a:lnTo>
                <a:lnTo>
                  <a:pt x="3913352" y="2196465"/>
                </a:lnTo>
                <a:lnTo>
                  <a:pt x="3935730" y="2218944"/>
                </a:lnTo>
                <a:lnTo>
                  <a:pt x="3949255" y="2178558"/>
                </a:lnTo>
                <a:lnTo>
                  <a:pt x="3962781" y="2138172"/>
                </a:lnTo>
                <a:lnTo>
                  <a:pt x="3959758" y="2139175"/>
                </a:lnTo>
                <a:lnTo>
                  <a:pt x="3961765" y="2138172"/>
                </a:lnTo>
                <a:lnTo>
                  <a:pt x="3949065" y="2131822"/>
                </a:lnTo>
                <a:lnTo>
                  <a:pt x="3904411" y="2109495"/>
                </a:lnTo>
                <a:lnTo>
                  <a:pt x="3904411" y="2187498"/>
                </a:lnTo>
                <a:lnTo>
                  <a:pt x="3794442" y="2297188"/>
                </a:lnTo>
                <a:lnTo>
                  <a:pt x="3783609" y="2241727"/>
                </a:lnTo>
                <a:lnTo>
                  <a:pt x="3783609" y="2307996"/>
                </a:lnTo>
                <a:lnTo>
                  <a:pt x="3727196" y="2364270"/>
                </a:lnTo>
                <a:lnTo>
                  <a:pt x="3716947" y="2329294"/>
                </a:lnTo>
                <a:lnTo>
                  <a:pt x="3716947" y="2374493"/>
                </a:lnTo>
                <a:lnTo>
                  <a:pt x="3575291" y="2515781"/>
                </a:lnTo>
                <a:lnTo>
                  <a:pt x="3566020" y="2499957"/>
                </a:lnTo>
                <a:lnTo>
                  <a:pt x="3566020" y="2525039"/>
                </a:lnTo>
                <a:lnTo>
                  <a:pt x="3539744" y="2551252"/>
                </a:lnTo>
                <a:lnTo>
                  <a:pt x="3553625" y="2503881"/>
                </a:lnTo>
                <a:lnTo>
                  <a:pt x="3566020" y="2525039"/>
                </a:lnTo>
                <a:lnTo>
                  <a:pt x="3566020" y="2499957"/>
                </a:lnTo>
                <a:lnTo>
                  <a:pt x="3558527" y="2487155"/>
                </a:lnTo>
                <a:lnTo>
                  <a:pt x="3654247" y="2160473"/>
                </a:lnTo>
                <a:lnTo>
                  <a:pt x="3716947" y="2374493"/>
                </a:lnTo>
                <a:lnTo>
                  <a:pt x="3716947" y="2329294"/>
                </a:lnTo>
                <a:lnTo>
                  <a:pt x="3662807" y="2144522"/>
                </a:lnTo>
                <a:lnTo>
                  <a:pt x="3751681" y="2144522"/>
                </a:lnTo>
                <a:lnTo>
                  <a:pt x="3783609" y="2307996"/>
                </a:lnTo>
                <a:lnTo>
                  <a:pt x="3783609" y="2241727"/>
                </a:lnTo>
                <a:lnTo>
                  <a:pt x="3764623" y="2144522"/>
                </a:lnTo>
                <a:lnTo>
                  <a:pt x="3885565" y="2144522"/>
                </a:lnTo>
                <a:lnTo>
                  <a:pt x="3885565" y="2163800"/>
                </a:lnTo>
                <a:lnTo>
                  <a:pt x="3882009" y="2164969"/>
                </a:lnTo>
                <a:lnTo>
                  <a:pt x="3885565" y="2168550"/>
                </a:lnTo>
                <a:lnTo>
                  <a:pt x="3885565" y="2176272"/>
                </a:lnTo>
                <a:lnTo>
                  <a:pt x="3890695" y="2173706"/>
                </a:lnTo>
                <a:lnTo>
                  <a:pt x="3904411" y="2187498"/>
                </a:lnTo>
                <a:lnTo>
                  <a:pt x="3904411" y="2109495"/>
                </a:lnTo>
                <a:lnTo>
                  <a:pt x="3885565" y="2100072"/>
                </a:lnTo>
                <a:lnTo>
                  <a:pt x="3885565" y="2131822"/>
                </a:lnTo>
                <a:lnTo>
                  <a:pt x="3762146" y="2131822"/>
                </a:lnTo>
                <a:lnTo>
                  <a:pt x="3749205" y="2065591"/>
                </a:lnTo>
                <a:lnTo>
                  <a:pt x="3749205" y="2131822"/>
                </a:lnTo>
                <a:lnTo>
                  <a:pt x="3662642" y="2131822"/>
                </a:lnTo>
                <a:lnTo>
                  <a:pt x="3714572" y="1954593"/>
                </a:lnTo>
                <a:lnTo>
                  <a:pt x="3749205" y="2131822"/>
                </a:lnTo>
                <a:lnTo>
                  <a:pt x="3749205" y="2065591"/>
                </a:lnTo>
                <a:lnTo>
                  <a:pt x="3722344" y="1928088"/>
                </a:lnTo>
                <a:lnTo>
                  <a:pt x="3758730" y="1803908"/>
                </a:lnTo>
                <a:lnTo>
                  <a:pt x="3915587" y="2071611"/>
                </a:lnTo>
                <a:lnTo>
                  <a:pt x="3903853" y="2075053"/>
                </a:lnTo>
                <a:lnTo>
                  <a:pt x="3908882" y="2080501"/>
                </a:lnTo>
                <a:lnTo>
                  <a:pt x="3890391" y="2091309"/>
                </a:lnTo>
                <a:lnTo>
                  <a:pt x="3961765" y="2137791"/>
                </a:lnTo>
                <a:lnTo>
                  <a:pt x="3961739" y="2137524"/>
                </a:lnTo>
                <a:lnTo>
                  <a:pt x="3972496" y="2078355"/>
                </a:lnTo>
                <a:lnTo>
                  <a:pt x="3977005" y="2053590"/>
                </a:lnTo>
                <a:lnTo>
                  <a:pt x="3956608" y="2059571"/>
                </a:lnTo>
                <a:lnTo>
                  <a:pt x="3956177" y="2052828"/>
                </a:lnTo>
                <a:lnTo>
                  <a:pt x="3945471" y="2059089"/>
                </a:lnTo>
                <a:lnTo>
                  <a:pt x="3934168" y="2020531"/>
                </a:lnTo>
                <a:lnTo>
                  <a:pt x="3934168" y="2065705"/>
                </a:lnTo>
                <a:lnTo>
                  <a:pt x="3932593" y="2066632"/>
                </a:lnTo>
                <a:lnTo>
                  <a:pt x="3928186" y="2067915"/>
                </a:lnTo>
                <a:lnTo>
                  <a:pt x="3763632" y="1787156"/>
                </a:lnTo>
                <a:lnTo>
                  <a:pt x="3808082" y="1635442"/>
                </a:lnTo>
                <a:lnTo>
                  <a:pt x="3934168" y="2065705"/>
                </a:lnTo>
                <a:lnTo>
                  <a:pt x="3934168" y="2020531"/>
                </a:lnTo>
                <a:lnTo>
                  <a:pt x="3814699" y="1612861"/>
                </a:lnTo>
                <a:lnTo>
                  <a:pt x="3945394" y="1166812"/>
                </a:lnTo>
                <a:lnTo>
                  <a:pt x="3956177" y="1173099"/>
                </a:lnTo>
                <a:lnTo>
                  <a:pt x="3956634" y="1165987"/>
                </a:lnTo>
                <a:lnTo>
                  <a:pt x="3977005" y="1171956"/>
                </a:lnTo>
                <a:lnTo>
                  <a:pt x="3972522" y="1147318"/>
                </a:lnTo>
                <a:lnTo>
                  <a:pt x="3961765" y="1088136"/>
                </a:lnTo>
                <a:lnTo>
                  <a:pt x="3934104" y="1106157"/>
                </a:lnTo>
                <a:lnTo>
                  <a:pt x="3934104" y="1160208"/>
                </a:lnTo>
                <a:lnTo>
                  <a:pt x="3808082" y="1590294"/>
                </a:lnTo>
                <a:lnTo>
                  <a:pt x="3801465" y="1567713"/>
                </a:lnTo>
                <a:lnTo>
                  <a:pt x="3801465" y="1612874"/>
                </a:lnTo>
                <a:lnTo>
                  <a:pt x="3754818" y="1772107"/>
                </a:lnTo>
                <a:lnTo>
                  <a:pt x="3749903" y="1763725"/>
                </a:lnTo>
                <a:lnTo>
                  <a:pt x="3749903" y="1788858"/>
                </a:lnTo>
                <a:lnTo>
                  <a:pt x="3717048" y="1900986"/>
                </a:lnTo>
                <a:lnTo>
                  <a:pt x="3709276" y="1861197"/>
                </a:lnTo>
                <a:lnTo>
                  <a:pt x="3709276" y="1927504"/>
                </a:lnTo>
                <a:lnTo>
                  <a:pt x="3654247" y="2115324"/>
                </a:lnTo>
                <a:lnTo>
                  <a:pt x="3645865" y="2086724"/>
                </a:lnTo>
                <a:lnTo>
                  <a:pt x="3645865" y="2131822"/>
                </a:lnTo>
                <a:lnTo>
                  <a:pt x="3645687" y="2131822"/>
                </a:lnTo>
                <a:lnTo>
                  <a:pt x="3645687" y="2144522"/>
                </a:lnTo>
                <a:lnTo>
                  <a:pt x="3549700" y="2472105"/>
                </a:lnTo>
                <a:lnTo>
                  <a:pt x="3544811" y="2463762"/>
                </a:lnTo>
                <a:lnTo>
                  <a:pt x="3544811" y="2488831"/>
                </a:lnTo>
                <a:lnTo>
                  <a:pt x="3521062" y="2569895"/>
                </a:lnTo>
                <a:lnTo>
                  <a:pt x="3513645" y="2577300"/>
                </a:lnTo>
                <a:lnTo>
                  <a:pt x="3513645" y="2595156"/>
                </a:lnTo>
                <a:lnTo>
                  <a:pt x="3379127" y="3054286"/>
                </a:lnTo>
                <a:lnTo>
                  <a:pt x="3457956" y="2650718"/>
                </a:lnTo>
                <a:lnTo>
                  <a:pt x="3513645" y="2595156"/>
                </a:lnTo>
                <a:lnTo>
                  <a:pt x="3513645" y="2577300"/>
                </a:lnTo>
                <a:lnTo>
                  <a:pt x="3462299" y="2628506"/>
                </a:lnTo>
                <a:lnTo>
                  <a:pt x="3503396" y="2418130"/>
                </a:lnTo>
                <a:lnTo>
                  <a:pt x="3544811" y="2488831"/>
                </a:lnTo>
                <a:lnTo>
                  <a:pt x="3544811" y="2463762"/>
                </a:lnTo>
                <a:lnTo>
                  <a:pt x="3507067" y="2399334"/>
                </a:lnTo>
                <a:lnTo>
                  <a:pt x="3556838" y="2144522"/>
                </a:lnTo>
                <a:lnTo>
                  <a:pt x="3645687" y="2144522"/>
                </a:lnTo>
                <a:lnTo>
                  <a:pt x="3645687" y="2131822"/>
                </a:lnTo>
                <a:lnTo>
                  <a:pt x="3559314" y="2131822"/>
                </a:lnTo>
                <a:lnTo>
                  <a:pt x="3593935" y="1954618"/>
                </a:lnTo>
                <a:lnTo>
                  <a:pt x="3645865" y="2131822"/>
                </a:lnTo>
                <a:lnTo>
                  <a:pt x="3645865" y="2086724"/>
                </a:lnTo>
                <a:lnTo>
                  <a:pt x="3599230" y="1927542"/>
                </a:lnTo>
                <a:lnTo>
                  <a:pt x="3654260" y="1645818"/>
                </a:lnTo>
                <a:lnTo>
                  <a:pt x="3709276" y="1927504"/>
                </a:lnTo>
                <a:lnTo>
                  <a:pt x="3709276" y="1861197"/>
                </a:lnTo>
                <a:lnTo>
                  <a:pt x="3667760" y="1648637"/>
                </a:lnTo>
                <a:lnTo>
                  <a:pt x="3749903" y="1788858"/>
                </a:lnTo>
                <a:lnTo>
                  <a:pt x="3749903" y="1763725"/>
                </a:lnTo>
                <a:lnTo>
                  <a:pt x="3661613" y="1613052"/>
                </a:lnTo>
                <a:lnTo>
                  <a:pt x="3754894" y="1453883"/>
                </a:lnTo>
                <a:lnTo>
                  <a:pt x="3801465" y="1612874"/>
                </a:lnTo>
                <a:lnTo>
                  <a:pt x="3801465" y="1567713"/>
                </a:lnTo>
                <a:lnTo>
                  <a:pt x="3763708" y="1438821"/>
                </a:lnTo>
                <a:lnTo>
                  <a:pt x="3928440" y="1157719"/>
                </a:lnTo>
                <a:lnTo>
                  <a:pt x="3931259" y="1158557"/>
                </a:lnTo>
                <a:lnTo>
                  <a:pt x="3934104" y="1160208"/>
                </a:lnTo>
                <a:lnTo>
                  <a:pt x="3934104" y="1106157"/>
                </a:lnTo>
                <a:lnTo>
                  <a:pt x="3890391" y="1134618"/>
                </a:lnTo>
                <a:lnTo>
                  <a:pt x="3908653" y="1145311"/>
                </a:lnTo>
                <a:lnTo>
                  <a:pt x="3903853" y="1150493"/>
                </a:lnTo>
                <a:lnTo>
                  <a:pt x="3915778" y="1154010"/>
                </a:lnTo>
                <a:lnTo>
                  <a:pt x="3758781" y="1421980"/>
                </a:lnTo>
                <a:lnTo>
                  <a:pt x="3749954" y="1391869"/>
                </a:lnTo>
                <a:lnTo>
                  <a:pt x="3749954" y="1437030"/>
                </a:lnTo>
                <a:lnTo>
                  <a:pt x="3667582" y="1577619"/>
                </a:lnTo>
                <a:lnTo>
                  <a:pt x="3717010" y="1324610"/>
                </a:lnTo>
                <a:lnTo>
                  <a:pt x="3749954" y="1437030"/>
                </a:lnTo>
                <a:lnTo>
                  <a:pt x="3749954" y="1391869"/>
                </a:lnTo>
                <a:lnTo>
                  <a:pt x="3722306" y="1297508"/>
                </a:lnTo>
                <a:lnTo>
                  <a:pt x="3761956" y="1094486"/>
                </a:lnTo>
                <a:lnTo>
                  <a:pt x="3885565" y="1094486"/>
                </a:lnTo>
                <a:lnTo>
                  <a:pt x="3885565" y="1126236"/>
                </a:lnTo>
                <a:lnTo>
                  <a:pt x="3949065" y="1094486"/>
                </a:lnTo>
                <a:lnTo>
                  <a:pt x="3961765" y="1088136"/>
                </a:lnTo>
                <a:lnTo>
                  <a:pt x="3949065" y="1081786"/>
                </a:lnTo>
                <a:lnTo>
                  <a:pt x="3885565" y="1050036"/>
                </a:lnTo>
                <a:lnTo>
                  <a:pt x="3885565" y="1081786"/>
                </a:lnTo>
                <a:lnTo>
                  <a:pt x="3764445" y="1081786"/>
                </a:lnTo>
                <a:lnTo>
                  <a:pt x="3811054" y="843178"/>
                </a:lnTo>
                <a:lnTo>
                  <a:pt x="3917759" y="1025271"/>
                </a:lnTo>
                <a:lnTo>
                  <a:pt x="3890391" y="1041273"/>
                </a:lnTo>
                <a:lnTo>
                  <a:pt x="3961765" y="1087755"/>
                </a:lnTo>
                <a:lnTo>
                  <a:pt x="3958361" y="1036193"/>
                </a:lnTo>
                <a:lnTo>
                  <a:pt x="3956177" y="1002792"/>
                </a:lnTo>
                <a:lnTo>
                  <a:pt x="3928757" y="1018832"/>
                </a:lnTo>
                <a:lnTo>
                  <a:pt x="3814737" y="824306"/>
                </a:lnTo>
                <a:lnTo>
                  <a:pt x="3952176" y="120738"/>
                </a:lnTo>
                <a:lnTo>
                  <a:pt x="3956177" y="123063"/>
                </a:lnTo>
                <a:lnTo>
                  <a:pt x="3956634" y="115951"/>
                </a:lnTo>
                <a:lnTo>
                  <a:pt x="3977005" y="121920"/>
                </a:lnTo>
                <a:lnTo>
                  <a:pt x="3976382" y="118541"/>
                </a:lnTo>
                <a:lnTo>
                  <a:pt x="3984625" y="120142"/>
                </a:lnTo>
                <a:close/>
              </a:path>
              <a:path w="7376795" h="3225165">
                <a:moveTo>
                  <a:pt x="5585079" y="2677795"/>
                </a:moveTo>
                <a:lnTo>
                  <a:pt x="5572798" y="2680881"/>
                </a:lnTo>
                <a:lnTo>
                  <a:pt x="5573141" y="2676398"/>
                </a:lnTo>
                <a:lnTo>
                  <a:pt x="5566321" y="2679179"/>
                </a:lnTo>
                <a:lnTo>
                  <a:pt x="5566321" y="2761526"/>
                </a:lnTo>
                <a:lnTo>
                  <a:pt x="5481828" y="2769489"/>
                </a:lnTo>
                <a:lnTo>
                  <a:pt x="5498693" y="2796489"/>
                </a:lnTo>
                <a:lnTo>
                  <a:pt x="4898174" y="3171558"/>
                </a:lnTo>
                <a:lnTo>
                  <a:pt x="5218798" y="2452408"/>
                </a:lnTo>
                <a:lnTo>
                  <a:pt x="5506059" y="2714917"/>
                </a:lnTo>
                <a:lnTo>
                  <a:pt x="5484622" y="2738374"/>
                </a:lnTo>
                <a:lnTo>
                  <a:pt x="5566321" y="2761526"/>
                </a:lnTo>
                <a:lnTo>
                  <a:pt x="5566321" y="2679179"/>
                </a:lnTo>
                <a:lnTo>
                  <a:pt x="5553951" y="2684208"/>
                </a:lnTo>
                <a:lnTo>
                  <a:pt x="5539105" y="2624975"/>
                </a:lnTo>
                <a:lnTo>
                  <a:pt x="5539105" y="2677160"/>
                </a:lnTo>
                <a:lnTo>
                  <a:pt x="5530024" y="2654897"/>
                </a:lnTo>
                <a:lnTo>
                  <a:pt x="5530024" y="2688704"/>
                </a:lnTo>
                <a:lnTo>
                  <a:pt x="5526570" y="2692489"/>
                </a:lnTo>
                <a:lnTo>
                  <a:pt x="5511165" y="2696337"/>
                </a:lnTo>
                <a:lnTo>
                  <a:pt x="5514505" y="2700236"/>
                </a:lnTo>
                <a:lnTo>
                  <a:pt x="5510542" y="2701848"/>
                </a:lnTo>
                <a:lnTo>
                  <a:pt x="5224246" y="2440190"/>
                </a:lnTo>
                <a:lnTo>
                  <a:pt x="5331041" y="2200630"/>
                </a:lnTo>
                <a:lnTo>
                  <a:pt x="5530024" y="2688704"/>
                </a:lnTo>
                <a:lnTo>
                  <a:pt x="5530024" y="2654897"/>
                </a:lnTo>
                <a:lnTo>
                  <a:pt x="5338229" y="2184527"/>
                </a:lnTo>
                <a:lnTo>
                  <a:pt x="5387784" y="2073363"/>
                </a:lnTo>
                <a:lnTo>
                  <a:pt x="5539105" y="2677160"/>
                </a:lnTo>
                <a:lnTo>
                  <a:pt x="5539105" y="2624975"/>
                </a:lnTo>
                <a:lnTo>
                  <a:pt x="5396166" y="2054567"/>
                </a:lnTo>
                <a:lnTo>
                  <a:pt x="5541403" y="1728800"/>
                </a:lnTo>
                <a:lnTo>
                  <a:pt x="5570347" y="1741678"/>
                </a:lnTo>
                <a:lnTo>
                  <a:pt x="5569051" y="1711960"/>
                </a:lnTo>
                <a:lnTo>
                  <a:pt x="5566676" y="1656892"/>
                </a:lnTo>
                <a:lnTo>
                  <a:pt x="5570258" y="1600962"/>
                </a:lnTo>
                <a:lnTo>
                  <a:pt x="5572125" y="1572006"/>
                </a:lnTo>
                <a:lnTo>
                  <a:pt x="5564683" y="1575142"/>
                </a:lnTo>
                <a:lnTo>
                  <a:pt x="5564683" y="1656892"/>
                </a:lnTo>
                <a:lnTo>
                  <a:pt x="5526176" y="1662696"/>
                </a:lnTo>
                <a:lnTo>
                  <a:pt x="5526176" y="1731518"/>
                </a:lnTo>
                <a:lnTo>
                  <a:pt x="5391124" y="2034463"/>
                </a:lnTo>
                <a:lnTo>
                  <a:pt x="5382742" y="2001012"/>
                </a:lnTo>
                <a:lnTo>
                  <a:pt x="5382742" y="2053259"/>
                </a:lnTo>
                <a:lnTo>
                  <a:pt x="5331536" y="2168118"/>
                </a:lnTo>
                <a:lnTo>
                  <a:pt x="5324360" y="2150529"/>
                </a:lnTo>
                <a:lnTo>
                  <a:pt x="5324360" y="2184222"/>
                </a:lnTo>
                <a:lnTo>
                  <a:pt x="5214302" y="2431097"/>
                </a:lnTo>
                <a:lnTo>
                  <a:pt x="5208854" y="2426119"/>
                </a:lnTo>
                <a:lnTo>
                  <a:pt x="5208854" y="2443327"/>
                </a:lnTo>
                <a:lnTo>
                  <a:pt x="4909998" y="3113659"/>
                </a:lnTo>
                <a:lnTo>
                  <a:pt x="5107610" y="2350795"/>
                </a:lnTo>
                <a:lnTo>
                  <a:pt x="5208854" y="2443327"/>
                </a:lnTo>
                <a:lnTo>
                  <a:pt x="5208854" y="2426119"/>
                </a:lnTo>
                <a:lnTo>
                  <a:pt x="5111216" y="2336863"/>
                </a:lnTo>
                <a:lnTo>
                  <a:pt x="5218201" y="1923796"/>
                </a:lnTo>
                <a:lnTo>
                  <a:pt x="5324360" y="2184222"/>
                </a:lnTo>
                <a:lnTo>
                  <a:pt x="5324360" y="2150529"/>
                </a:lnTo>
                <a:lnTo>
                  <a:pt x="5224424" y="1905393"/>
                </a:lnTo>
                <a:lnTo>
                  <a:pt x="5327510" y="1832813"/>
                </a:lnTo>
                <a:lnTo>
                  <a:pt x="5382742" y="2053259"/>
                </a:lnTo>
                <a:lnTo>
                  <a:pt x="5382742" y="2001012"/>
                </a:lnTo>
                <a:lnTo>
                  <a:pt x="5338635" y="1824977"/>
                </a:lnTo>
                <a:lnTo>
                  <a:pt x="5500852" y="1710740"/>
                </a:lnTo>
                <a:lnTo>
                  <a:pt x="5516423" y="1717675"/>
                </a:lnTo>
                <a:lnTo>
                  <a:pt x="5526176" y="1731518"/>
                </a:lnTo>
                <a:lnTo>
                  <a:pt x="5526176" y="1662696"/>
                </a:lnTo>
                <a:lnTo>
                  <a:pt x="5482336" y="1669288"/>
                </a:lnTo>
                <a:lnTo>
                  <a:pt x="5500636" y="1695284"/>
                </a:lnTo>
                <a:lnTo>
                  <a:pt x="5335308" y="1811705"/>
                </a:lnTo>
                <a:lnTo>
                  <a:pt x="5324183" y="1767319"/>
                </a:lnTo>
                <a:lnTo>
                  <a:pt x="5324183" y="1819541"/>
                </a:lnTo>
                <a:lnTo>
                  <a:pt x="5227586" y="1887575"/>
                </a:lnTo>
                <a:lnTo>
                  <a:pt x="5285346" y="1664589"/>
                </a:lnTo>
                <a:lnTo>
                  <a:pt x="5324183" y="1819541"/>
                </a:lnTo>
                <a:lnTo>
                  <a:pt x="5324183" y="1767319"/>
                </a:lnTo>
                <a:lnTo>
                  <a:pt x="5292001" y="1638896"/>
                </a:lnTo>
                <a:lnTo>
                  <a:pt x="5335117" y="1472450"/>
                </a:lnTo>
                <a:lnTo>
                  <a:pt x="5504053" y="1613395"/>
                </a:lnTo>
                <a:lnTo>
                  <a:pt x="5483733" y="1637792"/>
                </a:lnTo>
                <a:lnTo>
                  <a:pt x="5564683" y="1656892"/>
                </a:lnTo>
                <a:lnTo>
                  <a:pt x="5564683" y="1575142"/>
                </a:lnTo>
                <a:lnTo>
                  <a:pt x="5542826" y="1584350"/>
                </a:lnTo>
                <a:lnTo>
                  <a:pt x="5528780" y="1551025"/>
                </a:lnTo>
                <a:lnTo>
                  <a:pt x="5528780" y="1583715"/>
                </a:lnTo>
                <a:lnTo>
                  <a:pt x="5520347" y="1593824"/>
                </a:lnTo>
                <a:lnTo>
                  <a:pt x="5507025" y="1599438"/>
                </a:lnTo>
                <a:lnTo>
                  <a:pt x="5338610" y="1458937"/>
                </a:lnTo>
                <a:lnTo>
                  <a:pt x="5390985" y="1256728"/>
                </a:lnTo>
                <a:lnTo>
                  <a:pt x="5528780" y="1583715"/>
                </a:lnTo>
                <a:lnTo>
                  <a:pt x="5528780" y="1551025"/>
                </a:lnTo>
                <a:lnTo>
                  <a:pt x="5396230" y="1236497"/>
                </a:lnTo>
                <a:lnTo>
                  <a:pt x="5553214" y="630428"/>
                </a:lnTo>
                <a:lnTo>
                  <a:pt x="5571490" y="638302"/>
                </a:lnTo>
                <a:lnTo>
                  <a:pt x="5571185" y="633120"/>
                </a:lnTo>
                <a:lnTo>
                  <a:pt x="5584444" y="636524"/>
                </a:lnTo>
                <a:lnTo>
                  <a:pt x="5579427" y="613029"/>
                </a:lnTo>
                <a:lnTo>
                  <a:pt x="5566664" y="553212"/>
                </a:lnTo>
                <a:lnTo>
                  <a:pt x="5539676" y="558711"/>
                </a:lnTo>
                <a:lnTo>
                  <a:pt x="5539676" y="631875"/>
                </a:lnTo>
                <a:lnTo>
                  <a:pt x="5388102" y="1217193"/>
                </a:lnTo>
                <a:lnTo>
                  <a:pt x="5382857" y="1204747"/>
                </a:lnTo>
                <a:lnTo>
                  <a:pt x="5382857" y="1237424"/>
                </a:lnTo>
                <a:lnTo>
                  <a:pt x="5327828" y="1449933"/>
                </a:lnTo>
                <a:lnTo>
                  <a:pt x="5324322" y="1447012"/>
                </a:lnTo>
                <a:lnTo>
                  <a:pt x="5324322" y="1463446"/>
                </a:lnTo>
                <a:lnTo>
                  <a:pt x="5285549" y="1613179"/>
                </a:lnTo>
                <a:lnTo>
                  <a:pt x="5278907" y="1586674"/>
                </a:lnTo>
                <a:lnTo>
                  <a:pt x="5278907" y="1638858"/>
                </a:lnTo>
                <a:lnTo>
                  <a:pt x="5215521" y="1883587"/>
                </a:lnTo>
                <a:lnTo>
                  <a:pt x="5208829" y="1867179"/>
                </a:lnTo>
                <a:lnTo>
                  <a:pt x="5208829" y="1900783"/>
                </a:lnTo>
                <a:lnTo>
                  <a:pt x="5206631" y="1902333"/>
                </a:lnTo>
                <a:lnTo>
                  <a:pt x="5206631" y="1917928"/>
                </a:lnTo>
                <a:lnTo>
                  <a:pt x="5100650" y="2327211"/>
                </a:lnTo>
                <a:lnTo>
                  <a:pt x="4893856" y="2138184"/>
                </a:lnTo>
                <a:lnTo>
                  <a:pt x="5206631" y="1917928"/>
                </a:lnTo>
                <a:lnTo>
                  <a:pt x="5206631" y="1902333"/>
                </a:lnTo>
                <a:lnTo>
                  <a:pt x="4899495" y="2118614"/>
                </a:lnTo>
                <a:lnTo>
                  <a:pt x="5104015" y="1643634"/>
                </a:lnTo>
                <a:lnTo>
                  <a:pt x="5208829" y="1900783"/>
                </a:lnTo>
                <a:lnTo>
                  <a:pt x="5208829" y="1867179"/>
                </a:lnTo>
                <a:lnTo>
                  <a:pt x="5111051" y="1627301"/>
                </a:lnTo>
                <a:lnTo>
                  <a:pt x="5215331" y="1385125"/>
                </a:lnTo>
                <a:lnTo>
                  <a:pt x="5278907" y="1638858"/>
                </a:lnTo>
                <a:lnTo>
                  <a:pt x="5278907" y="1586674"/>
                </a:lnTo>
                <a:lnTo>
                  <a:pt x="5227879" y="1382966"/>
                </a:lnTo>
                <a:lnTo>
                  <a:pt x="5324322" y="1463446"/>
                </a:lnTo>
                <a:lnTo>
                  <a:pt x="5324322" y="1447012"/>
                </a:lnTo>
                <a:lnTo>
                  <a:pt x="5224538" y="1363751"/>
                </a:lnTo>
                <a:lnTo>
                  <a:pt x="5331460" y="1115428"/>
                </a:lnTo>
                <a:lnTo>
                  <a:pt x="5382857" y="1237424"/>
                </a:lnTo>
                <a:lnTo>
                  <a:pt x="5382857" y="1204747"/>
                </a:lnTo>
                <a:lnTo>
                  <a:pt x="5338419" y="1099273"/>
                </a:lnTo>
                <a:lnTo>
                  <a:pt x="5539676" y="631875"/>
                </a:lnTo>
                <a:lnTo>
                  <a:pt x="5539676" y="558711"/>
                </a:lnTo>
                <a:lnTo>
                  <a:pt x="5527789" y="561136"/>
                </a:lnTo>
                <a:lnTo>
                  <a:pt x="5527789" y="627253"/>
                </a:lnTo>
                <a:lnTo>
                  <a:pt x="5331561" y="1083017"/>
                </a:lnTo>
                <a:lnTo>
                  <a:pt x="5324614" y="1066533"/>
                </a:lnTo>
                <a:lnTo>
                  <a:pt x="5324614" y="1099172"/>
                </a:lnTo>
                <a:lnTo>
                  <a:pt x="5218506" y="1345590"/>
                </a:lnTo>
                <a:lnTo>
                  <a:pt x="5209146" y="1308239"/>
                </a:lnTo>
                <a:lnTo>
                  <a:pt x="5209146" y="1367345"/>
                </a:lnTo>
                <a:lnTo>
                  <a:pt x="5104320" y="1610791"/>
                </a:lnTo>
                <a:lnTo>
                  <a:pt x="4899838" y="1109230"/>
                </a:lnTo>
                <a:lnTo>
                  <a:pt x="5209146" y="1367345"/>
                </a:lnTo>
                <a:lnTo>
                  <a:pt x="5209146" y="1308239"/>
                </a:lnTo>
                <a:lnTo>
                  <a:pt x="5206136" y="1296225"/>
                </a:lnTo>
                <a:lnTo>
                  <a:pt x="5206136" y="1348371"/>
                </a:lnTo>
                <a:lnTo>
                  <a:pt x="4894377" y="1088237"/>
                </a:lnTo>
                <a:lnTo>
                  <a:pt x="5100472" y="926693"/>
                </a:lnTo>
                <a:lnTo>
                  <a:pt x="5206136" y="1348371"/>
                </a:lnTo>
                <a:lnTo>
                  <a:pt x="5206136" y="1296225"/>
                </a:lnTo>
                <a:lnTo>
                  <a:pt x="5111407" y="918121"/>
                </a:lnTo>
                <a:lnTo>
                  <a:pt x="5214340" y="837438"/>
                </a:lnTo>
                <a:lnTo>
                  <a:pt x="5324614" y="1099172"/>
                </a:lnTo>
                <a:lnTo>
                  <a:pt x="5324614" y="1066533"/>
                </a:lnTo>
                <a:lnTo>
                  <a:pt x="5224678" y="829335"/>
                </a:lnTo>
                <a:lnTo>
                  <a:pt x="5505005" y="609600"/>
                </a:lnTo>
                <a:lnTo>
                  <a:pt x="5514098" y="613524"/>
                </a:lnTo>
                <a:lnTo>
                  <a:pt x="5510657" y="617474"/>
                </a:lnTo>
                <a:lnTo>
                  <a:pt x="5522519" y="620547"/>
                </a:lnTo>
                <a:lnTo>
                  <a:pt x="5527789" y="627253"/>
                </a:lnTo>
                <a:lnTo>
                  <a:pt x="5527789" y="561136"/>
                </a:lnTo>
                <a:lnTo>
                  <a:pt x="5483098" y="570230"/>
                </a:lnTo>
                <a:lnTo>
                  <a:pt x="5502681" y="595223"/>
                </a:lnTo>
                <a:lnTo>
                  <a:pt x="5219547" y="817156"/>
                </a:lnTo>
                <a:lnTo>
                  <a:pt x="5209210" y="792632"/>
                </a:lnTo>
                <a:lnTo>
                  <a:pt x="5209210" y="825258"/>
                </a:lnTo>
                <a:lnTo>
                  <a:pt x="5108016" y="904582"/>
                </a:lnTo>
                <a:lnTo>
                  <a:pt x="4910467" y="116205"/>
                </a:lnTo>
                <a:lnTo>
                  <a:pt x="5209210" y="825258"/>
                </a:lnTo>
                <a:lnTo>
                  <a:pt x="5209210" y="792632"/>
                </a:lnTo>
                <a:lnTo>
                  <a:pt x="4899393" y="57365"/>
                </a:lnTo>
                <a:lnTo>
                  <a:pt x="5501906" y="512292"/>
                </a:lnTo>
                <a:lnTo>
                  <a:pt x="5482844" y="537591"/>
                </a:lnTo>
                <a:lnTo>
                  <a:pt x="5566664" y="553085"/>
                </a:lnTo>
                <a:lnTo>
                  <a:pt x="5550166" y="519938"/>
                </a:lnTo>
                <a:lnTo>
                  <a:pt x="5528691" y="476758"/>
                </a:lnTo>
                <a:lnTo>
                  <a:pt x="5509603" y="502081"/>
                </a:lnTo>
                <a:lnTo>
                  <a:pt x="4888230" y="33020"/>
                </a:lnTo>
                <a:lnTo>
                  <a:pt x="4884432" y="38087"/>
                </a:lnTo>
                <a:lnTo>
                  <a:pt x="4878197" y="39624"/>
                </a:lnTo>
                <a:lnTo>
                  <a:pt x="5097081" y="913155"/>
                </a:lnTo>
                <a:lnTo>
                  <a:pt x="4880483" y="1082929"/>
                </a:lnTo>
                <a:lnTo>
                  <a:pt x="4884496" y="1088047"/>
                </a:lnTo>
                <a:lnTo>
                  <a:pt x="4878578" y="1090549"/>
                </a:lnTo>
                <a:lnTo>
                  <a:pt x="5097297" y="1627124"/>
                </a:lnTo>
                <a:lnTo>
                  <a:pt x="4878578" y="2135124"/>
                </a:lnTo>
                <a:lnTo>
                  <a:pt x="4884788" y="2137765"/>
                </a:lnTo>
                <a:lnTo>
                  <a:pt x="4880102" y="2142871"/>
                </a:lnTo>
                <a:lnTo>
                  <a:pt x="5097043" y="2341130"/>
                </a:lnTo>
                <a:lnTo>
                  <a:pt x="4878933" y="3183344"/>
                </a:lnTo>
                <a:lnTo>
                  <a:pt x="4878578" y="3184156"/>
                </a:lnTo>
                <a:lnTo>
                  <a:pt x="4878705" y="3184220"/>
                </a:lnTo>
                <a:lnTo>
                  <a:pt x="4878324" y="3185731"/>
                </a:lnTo>
                <a:lnTo>
                  <a:pt x="4884077" y="3187242"/>
                </a:lnTo>
                <a:lnTo>
                  <a:pt x="4887722" y="3193072"/>
                </a:lnTo>
                <a:lnTo>
                  <a:pt x="5505374" y="2807195"/>
                </a:lnTo>
                <a:lnTo>
                  <a:pt x="5522214" y="2834132"/>
                </a:lnTo>
                <a:lnTo>
                  <a:pt x="5549328" y="2789809"/>
                </a:lnTo>
                <a:lnTo>
                  <a:pt x="5566588" y="2761602"/>
                </a:lnTo>
                <a:lnTo>
                  <a:pt x="5566511" y="2761234"/>
                </a:lnTo>
                <a:lnTo>
                  <a:pt x="5566664" y="2761361"/>
                </a:lnTo>
                <a:lnTo>
                  <a:pt x="5566702" y="2760789"/>
                </a:lnTo>
                <a:lnTo>
                  <a:pt x="5579961" y="2700909"/>
                </a:lnTo>
                <a:lnTo>
                  <a:pt x="5585079" y="2677795"/>
                </a:lnTo>
                <a:close/>
              </a:path>
              <a:path w="7376795" h="3225165">
                <a:moveTo>
                  <a:pt x="7376287" y="2761488"/>
                </a:moveTo>
                <a:lnTo>
                  <a:pt x="7363587" y="2755138"/>
                </a:lnTo>
                <a:lnTo>
                  <a:pt x="7300087" y="2723388"/>
                </a:lnTo>
                <a:lnTo>
                  <a:pt x="7300087" y="2755138"/>
                </a:lnTo>
                <a:lnTo>
                  <a:pt x="6489192" y="2755138"/>
                </a:lnTo>
                <a:lnTo>
                  <a:pt x="6489192" y="2767838"/>
                </a:lnTo>
                <a:lnTo>
                  <a:pt x="7300087" y="2767838"/>
                </a:lnTo>
                <a:lnTo>
                  <a:pt x="7300087" y="2799588"/>
                </a:lnTo>
                <a:lnTo>
                  <a:pt x="7363587" y="2767838"/>
                </a:lnTo>
                <a:lnTo>
                  <a:pt x="7376287" y="2761488"/>
                </a:lnTo>
                <a:close/>
              </a:path>
              <a:path w="7376795" h="3225165">
                <a:moveTo>
                  <a:pt x="7376287" y="1656588"/>
                </a:moveTo>
                <a:lnTo>
                  <a:pt x="7363587" y="1650238"/>
                </a:lnTo>
                <a:lnTo>
                  <a:pt x="7300087" y="1618488"/>
                </a:lnTo>
                <a:lnTo>
                  <a:pt x="7300087" y="1650238"/>
                </a:lnTo>
                <a:lnTo>
                  <a:pt x="6489192" y="1650238"/>
                </a:lnTo>
                <a:lnTo>
                  <a:pt x="6489192" y="1662938"/>
                </a:lnTo>
                <a:lnTo>
                  <a:pt x="7300087" y="1662938"/>
                </a:lnTo>
                <a:lnTo>
                  <a:pt x="7300087" y="1694688"/>
                </a:lnTo>
                <a:lnTo>
                  <a:pt x="7363587" y="1662938"/>
                </a:lnTo>
                <a:lnTo>
                  <a:pt x="7376287" y="1656588"/>
                </a:lnTo>
                <a:close/>
              </a:path>
              <a:path w="7376795" h="3225165">
                <a:moveTo>
                  <a:pt x="7376287" y="553212"/>
                </a:moveTo>
                <a:lnTo>
                  <a:pt x="7363587" y="546862"/>
                </a:lnTo>
                <a:lnTo>
                  <a:pt x="7300087" y="515112"/>
                </a:lnTo>
                <a:lnTo>
                  <a:pt x="7300087" y="546862"/>
                </a:lnTo>
                <a:lnTo>
                  <a:pt x="6489192" y="546862"/>
                </a:lnTo>
                <a:lnTo>
                  <a:pt x="6489192" y="559562"/>
                </a:lnTo>
                <a:lnTo>
                  <a:pt x="7300087" y="559562"/>
                </a:lnTo>
                <a:lnTo>
                  <a:pt x="7300087" y="591312"/>
                </a:lnTo>
                <a:lnTo>
                  <a:pt x="7363587" y="559562"/>
                </a:lnTo>
                <a:lnTo>
                  <a:pt x="7376287" y="5532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0006" y="1198625"/>
            <a:ext cx="8979535" cy="1592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30"/>
              </a:lnSpc>
              <a:spcBef>
                <a:spcPts val="110"/>
              </a:spcBef>
            </a:pPr>
            <a:r>
              <a:rPr sz="2650" b="1" spc="-95" dirty="0">
                <a:solidFill>
                  <a:srgbClr val="333333"/>
                </a:solidFill>
                <a:latin typeface="Tahoma"/>
                <a:cs typeface="Tahoma"/>
              </a:rPr>
              <a:t>Let’s</a:t>
            </a:r>
            <a:r>
              <a:rPr sz="2650" b="1" spc="-1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30" dirty="0">
                <a:solidFill>
                  <a:srgbClr val="333333"/>
                </a:solidFill>
                <a:latin typeface="Tahoma"/>
                <a:cs typeface="Tahoma"/>
              </a:rPr>
              <a:t>build</a:t>
            </a:r>
            <a:r>
              <a:rPr sz="2650" b="1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85" dirty="0">
                <a:solidFill>
                  <a:srgbClr val="333333"/>
                </a:solidFill>
                <a:latin typeface="Tahoma"/>
                <a:cs typeface="Tahoma"/>
              </a:rPr>
              <a:t>this</a:t>
            </a:r>
            <a:r>
              <a:rPr sz="2650" b="1" spc="-1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95" dirty="0">
                <a:solidFill>
                  <a:srgbClr val="333333"/>
                </a:solidFill>
                <a:latin typeface="Tahoma"/>
                <a:cs typeface="Tahoma"/>
              </a:rPr>
              <a:t>Neural</a:t>
            </a:r>
            <a:r>
              <a:rPr sz="2650" b="1" spc="-125" dirty="0">
                <a:solidFill>
                  <a:srgbClr val="333333"/>
                </a:solidFill>
                <a:latin typeface="Tahoma"/>
                <a:cs typeface="Tahoma"/>
              </a:rPr>
              <a:t> Network </a:t>
            </a:r>
            <a:r>
              <a:rPr sz="2650" b="1" spc="-110" dirty="0">
                <a:solidFill>
                  <a:srgbClr val="333333"/>
                </a:solidFill>
                <a:latin typeface="Tahoma"/>
                <a:cs typeface="Tahoma"/>
              </a:rPr>
              <a:t>structure</a:t>
            </a:r>
            <a:r>
              <a:rPr sz="2650" b="1" spc="-1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114" dirty="0">
                <a:solidFill>
                  <a:srgbClr val="333333"/>
                </a:solidFill>
                <a:latin typeface="Tahoma"/>
                <a:cs typeface="Tahoma"/>
              </a:rPr>
              <a:t>shown</a:t>
            </a:r>
            <a:r>
              <a:rPr sz="2650" b="1" spc="-1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80" dirty="0">
                <a:solidFill>
                  <a:srgbClr val="333333"/>
                </a:solidFill>
                <a:latin typeface="Tahoma"/>
                <a:cs typeface="Tahoma"/>
              </a:rPr>
              <a:t>below</a:t>
            </a:r>
            <a:r>
              <a:rPr sz="2650" b="1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70" dirty="0">
                <a:solidFill>
                  <a:srgbClr val="333333"/>
                </a:solidFill>
                <a:latin typeface="Tahoma"/>
                <a:cs typeface="Tahoma"/>
              </a:rPr>
              <a:t>in</a:t>
            </a:r>
            <a:endParaRPr sz="2650">
              <a:latin typeface="Tahoma"/>
              <a:cs typeface="Tahoma"/>
            </a:endParaRPr>
          </a:p>
          <a:p>
            <a:pPr marL="12700">
              <a:lnSpc>
                <a:spcPts val="3030"/>
              </a:lnSpc>
            </a:pPr>
            <a:r>
              <a:rPr sz="2650" b="1" spc="-140" dirty="0">
                <a:solidFill>
                  <a:srgbClr val="333333"/>
                </a:solidFill>
                <a:latin typeface="Tahoma"/>
                <a:cs typeface="Tahoma"/>
              </a:rPr>
              <a:t>Keras:</a:t>
            </a:r>
            <a:endParaRPr sz="2650">
              <a:latin typeface="Tahoma"/>
              <a:cs typeface="Tahoma"/>
            </a:endParaRPr>
          </a:p>
          <a:p>
            <a:pPr marL="1156335" algn="ctr">
              <a:lnSpc>
                <a:spcPct val="100000"/>
              </a:lnSpc>
              <a:spcBef>
                <a:spcPts val="2425"/>
              </a:spcBef>
              <a:tabLst>
                <a:tab pos="2694305" algn="l"/>
              </a:tabLst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𝜎	𝜎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22</a:t>
            </a:fld>
            <a:endParaRPr spc="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5702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K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75" dirty="0"/>
              <a:t>s</a:t>
            </a:r>
            <a:r>
              <a:rPr spc="-335" dirty="0"/>
              <a:t> </a:t>
            </a:r>
            <a:r>
              <a:rPr spc="135" dirty="0"/>
              <a:t>-</a:t>
            </a:r>
            <a:r>
              <a:rPr spc="-335" dirty="0"/>
              <a:t> </a:t>
            </a:r>
            <a:r>
              <a:rPr spc="120" dirty="0"/>
              <a:t>S</a:t>
            </a:r>
            <a:r>
              <a:rPr spc="15" dirty="0"/>
              <a:t>e</a:t>
            </a:r>
            <a:r>
              <a:rPr spc="175" dirty="0"/>
              <a:t>q</a:t>
            </a:r>
            <a:r>
              <a:rPr spc="50" dirty="0"/>
              <a:t>u</a:t>
            </a:r>
            <a:r>
              <a:rPr spc="15" dirty="0"/>
              <a:t>e</a:t>
            </a:r>
            <a:r>
              <a:rPr spc="95" dirty="0"/>
              <a:t>n</a:t>
            </a:r>
            <a:r>
              <a:rPr spc="30" dirty="0"/>
              <a:t>t</a:t>
            </a:r>
            <a:r>
              <a:rPr spc="45" dirty="0"/>
              <a:t>i</a:t>
            </a:r>
            <a:r>
              <a:rPr spc="-50" dirty="0"/>
              <a:t>a</a:t>
            </a:r>
            <a:r>
              <a:rPr spc="190" dirty="0"/>
              <a:t>l</a:t>
            </a:r>
            <a:r>
              <a:rPr spc="-335" dirty="0"/>
              <a:t> </a:t>
            </a:r>
            <a:r>
              <a:rPr spc="225" dirty="0"/>
              <a:t>M</a:t>
            </a:r>
            <a:r>
              <a:rPr spc="155" dirty="0"/>
              <a:t>o</a:t>
            </a:r>
            <a:r>
              <a:rPr spc="175" dirty="0"/>
              <a:t>d</a:t>
            </a:r>
            <a:r>
              <a:rPr spc="15" dirty="0"/>
              <a:t>e</a:t>
            </a:r>
            <a:r>
              <a:rPr spc="190" dirty="0"/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23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714626"/>
            <a:ext cx="8665845" cy="797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459"/>
              </a:spcBef>
            </a:pPr>
            <a:r>
              <a:rPr sz="2650" b="1" spc="-100" dirty="0">
                <a:solidFill>
                  <a:srgbClr val="333333"/>
                </a:solidFill>
                <a:latin typeface="Tahoma"/>
                <a:cs typeface="Tahoma"/>
              </a:rPr>
              <a:t>First,</a:t>
            </a:r>
            <a:r>
              <a:rPr sz="2650" b="1" spc="-1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80" dirty="0">
                <a:solidFill>
                  <a:srgbClr val="333333"/>
                </a:solidFill>
                <a:latin typeface="Tahoma"/>
                <a:cs typeface="Tahoma"/>
              </a:rPr>
              <a:t>import</a:t>
            </a:r>
            <a:r>
              <a:rPr sz="2650" b="1" spc="-1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105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2650" b="1" spc="-1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75" dirty="0">
                <a:solidFill>
                  <a:srgbClr val="333333"/>
                </a:solidFill>
                <a:latin typeface="Tahoma"/>
                <a:cs typeface="Tahoma"/>
              </a:rPr>
              <a:t>Sequential</a:t>
            </a:r>
            <a:r>
              <a:rPr sz="2650" b="1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85" dirty="0">
                <a:solidFill>
                  <a:srgbClr val="333333"/>
                </a:solidFill>
                <a:latin typeface="Tahoma"/>
                <a:cs typeface="Tahoma"/>
              </a:rPr>
              <a:t>function</a:t>
            </a:r>
            <a:r>
              <a:rPr sz="2650" b="1" spc="-1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90" dirty="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sz="2650" b="1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70" dirty="0">
                <a:solidFill>
                  <a:srgbClr val="333333"/>
                </a:solidFill>
                <a:latin typeface="Tahoma"/>
                <a:cs typeface="Tahoma"/>
              </a:rPr>
              <a:t>initialize</a:t>
            </a:r>
            <a:r>
              <a:rPr sz="2650" b="1" spc="-14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90" dirty="0">
                <a:solidFill>
                  <a:srgbClr val="333333"/>
                </a:solidFill>
                <a:latin typeface="Tahoma"/>
                <a:cs typeface="Tahoma"/>
              </a:rPr>
              <a:t>your </a:t>
            </a:r>
            <a:r>
              <a:rPr sz="2650" b="1" spc="-7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50" dirty="0">
                <a:solidFill>
                  <a:srgbClr val="333333"/>
                </a:solidFill>
                <a:latin typeface="Tahoma"/>
                <a:cs typeface="Tahoma"/>
              </a:rPr>
              <a:t>model</a:t>
            </a:r>
            <a:r>
              <a:rPr sz="2650" b="1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650" b="1" spc="-125" dirty="0">
                <a:solidFill>
                  <a:srgbClr val="333333"/>
                </a:solidFill>
                <a:latin typeface="Tahoma"/>
                <a:cs typeface="Tahoma"/>
              </a:rPr>
              <a:t>object: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006" y="3771900"/>
            <a:ext cx="5916295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100"/>
              </a:spcBef>
            </a:pPr>
            <a:r>
              <a:rPr sz="2400" b="1" dirty="0">
                <a:solidFill>
                  <a:srgbClr val="333333"/>
                </a:solidFill>
                <a:latin typeface="Consolas"/>
                <a:cs typeface="Consolas"/>
              </a:rPr>
              <a:t>from</a:t>
            </a:r>
            <a:r>
              <a:rPr sz="2400" b="1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keras.models</a:t>
            </a:r>
            <a:r>
              <a:rPr sz="2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onsolas"/>
                <a:cs typeface="Consolas"/>
              </a:rPr>
              <a:t>import</a:t>
            </a:r>
            <a:r>
              <a:rPr sz="2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333333"/>
                </a:solidFill>
                <a:latin typeface="Consolas"/>
                <a:cs typeface="Consolas"/>
              </a:rPr>
              <a:t>Sequential </a:t>
            </a:r>
            <a:r>
              <a:rPr sz="2400" spc="-130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model</a:t>
            </a:r>
            <a:r>
              <a:rPr sz="2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2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Sequential()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5702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K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75" dirty="0"/>
              <a:t>s</a:t>
            </a:r>
            <a:r>
              <a:rPr spc="-335" dirty="0"/>
              <a:t> </a:t>
            </a:r>
            <a:r>
              <a:rPr spc="135" dirty="0"/>
              <a:t>-</a:t>
            </a:r>
            <a:r>
              <a:rPr spc="-335" dirty="0"/>
              <a:t> </a:t>
            </a:r>
            <a:r>
              <a:rPr spc="120" dirty="0"/>
              <a:t>S</a:t>
            </a:r>
            <a:r>
              <a:rPr spc="15" dirty="0"/>
              <a:t>e</a:t>
            </a:r>
            <a:r>
              <a:rPr spc="175" dirty="0"/>
              <a:t>q</a:t>
            </a:r>
            <a:r>
              <a:rPr spc="50" dirty="0"/>
              <a:t>u</a:t>
            </a:r>
            <a:r>
              <a:rPr spc="15" dirty="0"/>
              <a:t>e</a:t>
            </a:r>
            <a:r>
              <a:rPr spc="95" dirty="0"/>
              <a:t>n</a:t>
            </a:r>
            <a:r>
              <a:rPr spc="30" dirty="0"/>
              <a:t>t</a:t>
            </a:r>
            <a:r>
              <a:rPr spc="45" dirty="0"/>
              <a:t>i</a:t>
            </a:r>
            <a:r>
              <a:rPr spc="-50" dirty="0"/>
              <a:t>a</a:t>
            </a:r>
            <a:r>
              <a:rPr spc="190" dirty="0"/>
              <a:t>l</a:t>
            </a:r>
            <a:r>
              <a:rPr spc="-335" dirty="0"/>
              <a:t> </a:t>
            </a:r>
            <a:r>
              <a:rPr spc="225" dirty="0"/>
              <a:t>M</a:t>
            </a:r>
            <a:r>
              <a:rPr spc="155" dirty="0"/>
              <a:t>o</a:t>
            </a:r>
            <a:r>
              <a:rPr spc="175" dirty="0"/>
              <a:t>d</a:t>
            </a:r>
            <a:r>
              <a:rPr spc="15" dirty="0"/>
              <a:t>e</a:t>
            </a:r>
            <a:r>
              <a:rPr spc="190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24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068705"/>
            <a:ext cx="6806565" cy="519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solidFill>
                  <a:srgbClr val="333333"/>
                </a:solidFill>
                <a:latin typeface="Tahoma"/>
                <a:cs typeface="Tahoma"/>
              </a:rPr>
              <a:t>Then</a:t>
            </a:r>
            <a:r>
              <a:rPr sz="2000" b="1" spc="-1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155" dirty="0">
                <a:solidFill>
                  <a:srgbClr val="333333"/>
                </a:solidFill>
                <a:latin typeface="Tahoma"/>
                <a:cs typeface="Tahoma"/>
              </a:rPr>
              <a:t>we</a:t>
            </a:r>
            <a:r>
              <a:rPr sz="2000" b="1" spc="-1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333333"/>
                </a:solidFill>
                <a:latin typeface="Tahoma"/>
                <a:cs typeface="Tahoma"/>
              </a:rPr>
              <a:t>add</a:t>
            </a:r>
            <a:r>
              <a:rPr sz="2000" b="1" spc="-11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333333"/>
                </a:solidFill>
                <a:latin typeface="Tahoma"/>
                <a:cs typeface="Tahoma"/>
              </a:rPr>
              <a:t>la</a:t>
            </a:r>
            <a:r>
              <a:rPr sz="2000" b="1" spc="-70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2000" b="1" spc="-75" dirty="0">
                <a:solidFill>
                  <a:srgbClr val="333333"/>
                </a:solidFill>
                <a:latin typeface="Tahoma"/>
                <a:cs typeface="Tahoma"/>
              </a:rPr>
              <a:t>ers</a:t>
            </a:r>
            <a:r>
              <a:rPr sz="2000" b="1" spc="-11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sz="2000" b="1" spc="-10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2000" b="1" spc="-10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333333"/>
                </a:solidFill>
                <a:latin typeface="Tahoma"/>
                <a:cs typeface="Tahoma"/>
              </a:rPr>
              <a:t>mod</a:t>
            </a:r>
            <a:r>
              <a:rPr sz="2000" b="1" spc="-4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2000" b="1" spc="2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2000" b="1" spc="-11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333333"/>
                </a:solidFill>
                <a:latin typeface="Tahoma"/>
                <a:cs typeface="Tahoma"/>
              </a:rPr>
              <a:t>one</a:t>
            </a:r>
            <a:r>
              <a:rPr sz="2000" b="1" spc="-1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2000" b="1" spc="-90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2000" b="1" spc="-114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333333"/>
                </a:solidFill>
                <a:latin typeface="Tahoma"/>
                <a:cs typeface="Tahoma"/>
              </a:rPr>
              <a:t>one.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33333"/>
                </a:solidFill>
                <a:latin typeface="Consolas"/>
                <a:cs typeface="Consolas"/>
              </a:rPr>
              <a:t>from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keras.layers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Consolas"/>
                <a:cs typeface="Consolas"/>
              </a:rPr>
              <a:t>import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Dense,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Activation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nsolas"/>
              <a:cs typeface="Consolas"/>
            </a:endParaRPr>
          </a:p>
          <a:p>
            <a:pPr marL="12700" marR="1226820">
              <a:lnSpc>
                <a:spcPct val="131200"/>
              </a:lnSpc>
            </a:pP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#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the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first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layer,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specify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the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input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dimension </a:t>
            </a:r>
            <a:r>
              <a:rPr sz="1600" spc="-8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model.add(Dense(units=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4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, input_dim=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#</a:t>
            </a:r>
            <a:r>
              <a:rPr sz="16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Specify</a:t>
            </a:r>
            <a:r>
              <a:rPr sz="16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an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 activation</a:t>
            </a:r>
            <a:r>
              <a:rPr sz="16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function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model.add(Activation(</a:t>
            </a:r>
            <a:r>
              <a:rPr sz="1600" spc="-10" dirty="0">
                <a:solidFill>
                  <a:srgbClr val="DD1144"/>
                </a:solidFill>
                <a:latin typeface="Consolas"/>
                <a:cs typeface="Consolas"/>
              </a:rPr>
              <a:t>sigmoid'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ct val="131200"/>
              </a:lnSpc>
            </a:pP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#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subsequent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layers,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the input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dimension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is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presumed</a:t>
            </a:r>
            <a:r>
              <a:rPr sz="16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from </a:t>
            </a:r>
            <a:r>
              <a:rPr sz="1600" spc="-8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#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 the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previous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layer</a:t>
            </a:r>
            <a:endParaRPr sz="1600">
              <a:latin typeface="Consolas"/>
              <a:cs typeface="Consolas"/>
            </a:endParaRPr>
          </a:p>
          <a:p>
            <a:pPr marL="12700" marR="3228340">
              <a:lnSpc>
                <a:spcPct val="130900"/>
              </a:lnSpc>
              <a:spcBef>
                <a:spcPts val="5"/>
              </a:spcBef>
            </a:pP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model.add(Dense(units=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4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)) 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model.add(Activation(</a:t>
            </a:r>
            <a:r>
              <a:rPr sz="1600" spc="-10" dirty="0">
                <a:solidFill>
                  <a:srgbClr val="DD1144"/>
                </a:solidFill>
                <a:latin typeface="Consolas"/>
                <a:cs typeface="Consolas"/>
              </a:rPr>
              <a:t>sigmoid'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)) 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model.add(Dense(units=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3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)) </a:t>
            </a:r>
            <a:r>
              <a:rPr sz="16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model.add(Activation(</a:t>
            </a:r>
            <a:r>
              <a:rPr sz="1600" spc="-10" dirty="0">
                <a:solidFill>
                  <a:srgbClr val="DD1144"/>
                </a:solidFill>
                <a:latin typeface="Consolas"/>
                <a:cs typeface="Consolas"/>
              </a:rPr>
              <a:t>'softmax'</a:t>
            </a:r>
            <a:r>
              <a:rPr sz="1600" spc="-1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10353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Multiclass</a:t>
            </a:r>
            <a:r>
              <a:rPr spc="-335" dirty="0"/>
              <a:t> </a:t>
            </a:r>
            <a:r>
              <a:rPr spc="55" dirty="0"/>
              <a:t>Classification</a:t>
            </a:r>
            <a:r>
              <a:rPr spc="-340" dirty="0"/>
              <a:t> </a:t>
            </a:r>
            <a:r>
              <a:rPr spc="35" dirty="0"/>
              <a:t>with</a:t>
            </a:r>
            <a:r>
              <a:rPr spc="-330" dirty="0"/>
              <a:t> </a:t>
            </a:r>
            <a:r>
              <a:rPr spc="60" dirty="0"/>
              <a:t>Neural</a:t>
            </a:r>
            <a:r>
              <a:rPr spc="-320" dirty="0"/>
              <a:t> </a:t>
            </a:r>
            <a:r>
              <a:rPr spc="55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25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642364"/>
            <a:ext cx="10657840" cy="40582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22300" marR="5080" indent="-609600">
              <a:lnSpc>
                <a:spcPct val="101400"/>
              </a:lnSpc>
              <a:spcBef>
                <a:spcPts val="8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90" dirty="0">
                <a:latin typeface="Tahoma"/>
                <a:cs typeface="Tahoma"/>
              </a:rPr>
              <a:t>For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binary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classification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problems,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we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have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final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layer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with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single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20" dirty="0">
                <a:latin typeface="Tahoma"/>
                <a:cs typeface="Tahoma"/>
              </a:rPr>
              <a:t>node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sigmoid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activation.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5" dirty="0">
                <a:latin typeface="Tahoma"/>
                <a:cs typeface="Tahoma"/>
              </a:rPr>
              <a:t>This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has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many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desirable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properties</a:t>
            </a:r>
            <a:endParaRPr sz="2900">
              <a:latin typeface="Tahoma"/>
              <a:cs typeface="Tahoma"/>
            </a:endParaRPr>
          </a:p>
          <a:p>
            <a:pPr marL="1078865" lvl="1" indent="-4572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1079500" algn="l"/>
              </a:tabLst>
            </a:pPr>
            <a:r>
              <a:rPr sz="2900" spc="55" dirty="0">
                <a:latin typeface="Tahoma"/>
                <a:cs typeface="Tahoma"/>
              </a:rPr>
              <a:t>Gives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an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output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strictly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between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0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1</a:t>
            </a:r>
            <a:endParaRPr sz="2900">
              <a:latin typeface="Tahoma"/>
              <a:cs typeface="Tahoma"/>
            </a:endParaRPr>
          </a:p>
          <a:p>
            <a:pPr marL="1078865" lvl="1" indent="-457200">
              <a:lnSpc>
                <a:spcPct val="100000"/>
              </a:lnSpc>
              <a:spcBef>
                <a:spcPts val="640"/>
              </a:spcBef>
              <a:buFont typeface="Courier New"/>
              <a:buChar char="o"/>
              <a:tabLst>
                <a:tab pos="1079500" algn="l"/>
              </a:tabLst>
            </a:pPr>
            <a:r>
              <a:rPr sz="2900" spc="70" dirty="0">
                <a:latin typeface="Tahoma"/>
                <a:cs typeface="Tahoma"/>
              </a:rPr>
              <a:t>Can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be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interpreted</a:t>
            </a:r>
            <a:r>
              <a:rPr sz="2900" spc="-225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as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probability</a:t>
            </a:r>
            <a:endParaRPr sz="2900">
              <a:latin typeface="Tahoma"/>
              <a:cs typeface="Tahoma"/>
            </a:endParaRPr>
          </a:p>
          <a:p>
            <a:pPr marL="1078865" lvl="1" indent="-457200">
              <a:lnSpc>
                <a:spcPct val="100000"/>
              </a:lnSpc>
              <a:spcBef>
                <a:spcPts val="650"/>
              </a:spcBef>
              <a:buFont typeface="Courier New"/>
              <a:buChar char="o"/>
              <a:tabLst>
                <a:tab pos="1079500" algn="l"/>
              </a:tabLst>
            </a:pPr>
            <a:r>
              <a:rPr sz="2900" spc="60" dirty="0">
                <a:latin typeface="Tahoma"/>
                <a:cs typeface="Tahoma"/>
              </a:rPr>
              <a:t>Der</a:t>
            </a:r>
            <a:r>
              <a:rPr sz="2900" spc="30" dirty="0">
                <a:latin typeface="Tahoma"/>
                <a:cs typeface="Tahoma"/>
              </a:rPr>
              <a:t>i</a:t>
            </a:r>
            <a:r>
              <a:rPr sz="2900" spc="40" dirty="0">
                <a:latin typeface="Tahoma"/>
                <a:cs typeface="Tahoma"/>
              </a:rPr>
              <a:t>vative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“nice”</a:t>
            </a:r>
            <a:endParaRPr sz="2900">
              <a:latin typeface="Tahoma"/>
              <a:cs typeface="Tahoma"/>
            </a:endParaRPr>
          </a:p>
          <a:p>
            <a:pPr marL="1078865" lvl="1" indent="-457200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1079500" algn="l"/>
              </a:tabLst>
            </a:pPr>
            <a:r>
              <a:rPr sz="2900" spc="95" dirty="0">
                <a:latin typeface="Tahoma"/>
                <a:cs typeface="Tahoma"/>
              </a:rPr>
              <a:t>Analogous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logistic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regression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-110" dirty="0">
                <a:latin typeface="Tahoma"/>
                <a:cs typeface="Tahoma"/>
              </a:rPr>
              <a:t>Is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there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n</a:t>
            </a:r>
            <a:r>
              <a:rPr sz="2900" spc="50" dirty="0">
                <a:latin typeface="Tahoma"/>
                <a:cs typeface="Tahoma"/>
              </a:rPr>
              <a:t>atural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extension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this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multiclass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setting?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7555" cy="6858000"/>
            </a:xfrm>
            <a:custGeom>
              <a:avLst/>
              <a:gdLst/>
              <a:ahLst/>
              <a:cxnLst/>
              <a:rect l="l" t="t" r="r" b="b"/>
              <a:pathLst>
                <a:path w="12187555" h="6858000">
                  <a:moveTo>
                    <a:pt x="11736324" y="6406896"/>
                  </a:moveTo>
                  <a:lnTo>
                    <a:pt x="0" y="6406896"/>
                  </a:lnTo>
                  <a:lnTo>
                    <a:pt x="0" y="6858000"/>
                  </a:lnTo>
                  <a:lnTo>
                    <a:pt x="11736324" y="6858000"/>
                  </a:lnTo>
                  <a:lnTo>
                    <a:pt x="11736324" y="6406896"/>
                  </a:lnTo>
                  <a:close/>
                </a:path>
                <a:path w="12187555" h="6858000">
                  <a:moveTo>
                    <a:pt x="12187428" y="0"/>
                  </a:moveTo>
                  <a:lnTo>
                    <a:pt x="11736324" y="0"/>
                  </a:lnTo>
                  <a:lnTo>
                    <a:pt x="11736324" y="6406896"/>
                  </a:lnTo>
                  <a:lnTo>
                    <a:pt x="12187428" y="6406896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38319" y="6554723"/>
              <a:ext cx="474345" cy="177165"/>
            </a:xfrm>
            <a:custGeom>
              <a:avLst/>
              <a:gdLst/>
              <a:ahLst/>
              <a:cxnLst/>
              <a:rect l="l" t="t" r="r" b="b"/>
              <a:pathLst>
                <a:path w="474345" h="177165">
                  <a:moveTo>
                    <a:pt x="32308" y="55384"/>
                  </a:moveTo>
                  <a:lnTo>
                    <a:pt x="876" y="55384"/>
                  </a:lnTo>
                  <a:lnTo>
                    <a:pt x="876" y="174078"/>
                  </a:lnTo>
                  <a:lnTo>
                    <a:pt x="32308" y="174078"/>
                  </a:lnTo>
                  <a:lnTo>
                    <a:pt x="32308" y="55384"/>
                  </a:lnTo>
                  <a:close/>
                </a:path>
                <a:path w="474345" h="177165">
                  <a:moveTo>
                    <a:pt x="33147" y="2400"/>
                  </a:moveTo>
                  <a:lnTo>
                    <a:pt x="0" y="2400"/>
                  </a:lnTo>
                  <a:lnTo>
                    <a:pt x="0" y="35382"/>
                  </a:lnTo>
                  <a:lnTo>
                    <a:pt x="33147" y="35382"/>
                  </a:lnTo>
                  <a:lnTo>
                    <a:pt x="33147" y="2400"/>
                  </a:lnTo>
                  <a:close/>
                </a:path>
                <a:path w="474345" h="177165">
                  <a:moveTo>
                    <a:pt x="169265" y="174117"/>
                  </a:moveTo>
                  <a:lnTo>
                    <a:pt x="169176" y="105371"/>
                  </a:lnTo>
                  <a:lnTo>
                    <a:pt x="156121" y="67094"/>
                  </a:lnTo>
                  <a:lnTo>
                    <a:pt x="119557" y="52984"/>
                  </a:lnTo>
                  <a:lnTo>
                    <a:pt x="112039" y="52984"/>
                  </a:lnTo>
                  <a:lnTo>
                    <a:pt x="105130" y="54533"/>
                  </a:lnTo>
                  <a:lnTo>
                    <a:pt x="92748" y="60579"/>
                  </a:lnTo>
                  <a:lnTo>
                    <a:pt x="87490" y="64858"/>
                  </a:lnTo>
                  <a:lnTo>
                    <a:pt x="81572" y="72415"/>
                  </a:lnTo>
                  <a:lnTo>
                    <a:pt x="81572" y="55422"/>
                  </a:lnTo>
                  <a:lnTo>
                    <a:pt x="50634" y="55422"/>
                  </a:lnTo>
                  <a:lnTo>
                    <a:pt x="50634" y="174117"/>
                  </a:lnTo>
                  <a:lnTo>
                    <a:pt x="81851" y="174117"/>
                  </a:lnTo>
                  <a:lnTo>
                    <a:pt x="81851" y="110871"/>
                  </a:lnTo>
                  <a:lnTo>
                    <a:pt x="81902" y="115265"/>
                  </a:lnTo>
                  <a:lnTo>
                    <a:pt x="102425" y="80086"/>
                  </a:lnTo>
                  <a:lnTo>
                    <a:pt x="119227" y="80086"/>
                  </a:lnTo>
                  <a:lnTo>
                    <a:pt x="126136" y="82842"/>
                  </a:lnTo>
                  <a:lnTo>
                    <a:pt x="135229" y="93675"/>
                  </a:lnTo>
                  <a:lnTo>
                    <a:pt x="137515" y="101320"/>
                  </a:lnTo>
                  <a:lnTo>
                    <a:pt x="137553" y="174117"/>
                  </a:lnTo>
                  <a:lnTo>
                    <a:pt x="169265" y="174117"/>
                  </a:lnTo>
                  <a:close/>
                </a:path>
                <a:path w="474345" h="177165">
                  <a:moveTo>
                    <a:pt x="240639" y="55384"/>
                  </a:moveTo>
                  <a:lnTo>
                    <a:pt x="217893" y="55384"/>
                  </a:lnTo>
                  <a:lnTo>
                    <a:pt x="217893" y="9156"/>
                  </a:lnTo>
                  <a:lnTo>
                    <a:pt x="186461" y="9156"/>
                  </a:lnTo>
                  <a:lnTo>
                    <a:pt x="186461" y="133578"/>
                  </a:lnTo>
                  <a:lnTo>
                    <a:pt x="187312" y="141820"/>
                  </a:lnTo>
                  <a:lnTo>
                    <a:pt x="219062" y="174396"/>
                  </a:lnTo>
                  <a:lnTo>
                    <a:pt x="227139" y="175323"/>
                  </a:lnTo>
                  <a:lnTo>
                    <a:pt x="240639" y="175323"/>
                  </a:lnTo>
                  <a:lnTo>
                    <a:pt x="240639" y="146177"/>
                  </a:lnTo>
                  <a:lnTo>
                    <a:pt x="236016" y="146138"/>
                  </a:lnTo>
                  <a:lnTo>
                    <a:pt x="232194" y="145897"/>
                  </a:lnTo>
                  <a:lnTo>
                    <a:pt x="217893" y="128346"/>
                  </a:lnTo>
                  <a:lnTo>
                    <a:pt x="217893" y="82130"/>
                  </a:lnTo>
                  <a:lnTo>
                    <a:pt x="240639" y="82130"/>
                  </a:lnTo>
                  <a:lnTo>
                    <a:pt x="240639" y="55384"/>
                  </a:lnTo>
                  <a:close/>
                </a:path>
                <a:path w="474345" h="177165">
                  <a:moveTo>
                    <a:pt x="372948" y="105994"/>
                  </a:moveTo>
                  <a:lnTo>
                    <a:pt x="372478" y="103593"/>
                  </a:lnTo>
                  <a:lnTo>
                    <a:pt x="371398" y="97917"/>
                  </a:lnTo>
                  <a:lnTo>
                    <a:pt x="365379" y="83121"/>
                  </a:lnTo>
                  <a:lnTo>
                    <a:pt x="363181" y="79730"/>
                  </a:lnTo>
                  <a:lnTo>
                    <a:pt x="361111" y="76530"/>
                  </a:lnTo>
                  <a:lnTo>
                    <a:pt x="350354" y="65328"/>
                  </a:lnTo>
                  <a:lnTo>
                    <a:pt x="343801" y="60896"/>
                  </a:lnTo>
                  <a:lnTo>
                    <a:pt x="342798" y="60490"/>
                  </a:lnTo>
                  <a:lnTo>
                    <a:pt x="342798" y="103555"/>
                  </a:lnTo>
                  <a:lnTo>
                    <a:pt x="279501" y="103593"/>
                  </a:lnTo>
                  <a:lnTo>
                    <a:pt x="281406" y="96202"/>
                  </a:lnTo>
                  <a:lnTo>
                    <a:pt x="287210" y="88404"/>
                  </a:lnTo>
                  <a:lnTo>
                    <a:pt x="297065" y="82232"/>
                  </a:lnTo>
                  <a:lnTo>
                    <a:pt x="311124" y="79730"/>
                  </a:lnTo>
                  <a:lnTo>
                    <a:pt x="325208" y="82232"/>
                  </a:lnTo>
                  <a:lnTo>
                    <a:pt x="335089" y="88404"/>
                  </a:lnTo>
                  <a:lnTo>
                    <a:pt x="340893" y="96177"/>
                  </a:lnTo>
                  <a:lnTo>
                    <a:pt x="342798" y="103555"/>
                  </a:lnTo>
                  <a:lnTo>
                    <a:pt x="342798" y="60490"/>
                  </a:lnTo>
                  <a:lnTo>
                    <a:pt x="311327" y="53022"/>
                  </a:lnTo>
                  <a:lnTo>
                    <a:pt x="302768" y="53022"/>
                  </a:lnTo>
                  <a:lnTo>
                    <a:pt x="261861" y="76606"/>
                  </a:lnTo>
                  <a:lnTo>
                    <a:pt x="249237" y="123304"/>
                  </a:lnTo>
                  <a:lnTo>
                    <a:pt x="250812" y="131419"/>
                  </a:lnTo>
                  <a:lnTo>
                    <a:pt x="272262" y="164007"/>
                  </a:lnTo>
                  <a:lnTo>
                    <a:pt x="312293" y="176555"/>
                  </a:lnTo>
                  <a:lnTo>
                    <a:pt x="330415" y="174510"/>
                  </a:lnTo>
                  <a:lnTo>
                    <a:pt x="345097" y="169138"/>
                  </a:lnTo>
                  <a:lnTo>
                    <a:pt x="356641" y="161645"/>
                  </a:lnTo>
                  <a:lnTo>
                    <a:pt x="365379" y="153250"/>
                  </a:lnTo>
                  <a:lnTo>
                    <a:pt x="360273" y="149377"/>
                  </a:lnTo>
                  <a:lnTo>
                    <a:pt x="342760" y="136105"/>
                  </a:lnTo>
                  <a:lnTo>
                    <a:pt x="338010" y="140550"/>
                  </a:lnTo>
                  <a:lnTo>
                    <a:pt x="331152" y="144856"/>
                  </a:lnTo>
                  <a:lnTo>
                    <a:pt x="322554" y="148094"/>
                  </a:lnTo>
                  <a:lnTo>
                    <a:pt x="312534" y="149377"/>
                  </a:lnTo>
                  <a:lnTo>
                    <a:pt x="303657" y="149377"/>
                  </a:lnTo>
                  <a:lnTo>
                    <a:pt x="296379" y="147332"/>
                  </a:lnTo>
                  <a:lnTo>
                    <a:pt x="285292" y="139255"/>
                  </a:lnTo>
                  <a:lnTo>
                    <a:pt x="281470" y="133743"/>
                  </a:lnTo>
                  <a:lnTo>
                    <a:pt x="279171" y="125704"/>
                  </a:lnTo>
                  <a:lnTo>
                    <a:pt x="372948" y="125704"/>
                  </a:lnTo>
                  <a:lnTo>
                    <a:pt x="372948" y="105994"/>
                  </a:lnTo>
                  <a:close/>
                </a:path>
                <a:path w="474345" h="177165">
                  <a:moveTo>
                    <a:pt x="420763" y="0"/>
                  </a:moveTo>
                  <a:lnTo>
                    <a:pt x="389343" y="0"/>
                  </a:lnTo>
                  <a:lnTo>
                    <a:pt x="389343" y="174078"/>
                  </a:lnTo>
                  <a:lnTo>
                    <a:pt x="420763" y="174078"/>
                  </a:lnTo>
                  <a:lnTo>
                    <a:pt x="420763" y="0"/>
                  </a:lnTo>
                  <a:close/>
                </a:path>
                <a:path w="474345" h="177165">
                  <a:moveTo>
                    <a:pt x="464616" y="166446"/>
                  </a:moveTo>
                  <a:lnTo>
                    <a:pt x="461086" y="160286"/>
                  </a:lnTo>
                  <a:lnTo>
                    <a:pt x="460819" y="159804"/>
                  </a:lnTo>
                  <a:lnTo>
                    <a:pt x="461721" y="159448"/>
                  </a:lnTo>
                  <a:lnTo>
                    <a:pt x="462457" y="158889"/>
                  </a:lnTo>
                  <a:lnTo>
                    <a:pt x="463156" y="157975"/>
                  </a:lnTo>
                  <a:lnTo>
                    <a:pt x="463677" y="157289"/>
                  </a:lnTo>
                  <a:lnTo>
                    <a:pt x="464007" y="156286"/>
                  </a:lnTo>
                  <a:lnTo>
                    <a:pt x="463994" y="154089"/>
                  </a:lnTo>
                  <a:lnTo>
                    <a:pt x="463804" y="153250"/>
                  </a:lnTo>
                  <a:lnTo>
                    <a:pt x="463207" y="152298"/>
                  </a:lnTo>
                  <a:lnTo>
                    <a:pt x="462838" y="151650"/>
                  </a:lnTo>
                  <a:lnTo>
                    <a:pt x="462191" y="151015"/>
                  </a:lnTo>
                  <a:lnTo>
                    <a:pt x="461391" y="150609"/>
                  </a:lnTo>
                  <a:lnTo>
                    <a:pt x="461391" y="155689"/>
                  </a:lnTo>
                  <a:lnTo>
                    <a:pt x="461251" y="156171"/>
                  </a:lnTo>
                  <a:lnTo>
                    <a:pt x="460781" y="157010"/>
                  </a:lnTo>
                  <a:lnTo>
                    <a:pt x="460476" y="157365"/>
                  </a:lnTo>
                  <a:lnTo>
                    <a:pt x="459574" y="157848"/>
                  </a:lnTo>
                  <a:lnTo>
                    <a:pt x="459105" y="157975"/>
                  </a:lnTo>
                  <a:lnTo>
                    <a:pt x="454228" y="157975"/>
                  </a:lnTo>
                  <a:lnTo>
                    <a:pt x="454228" y="152298"/>
                  </a:lnTo>
                  <a:lnTo>
                    <a:pt x="459105" y="152298"/>
                  </a:lnTo>
                  <a:lnTo>
                    <a:pt x="461391" y="155689"/>
                  </a:lnTo>
                  <a:lnTo>
                    <a:pt x="461391" y="150609"/>
                  </a:lnTo>
                  <a:lnTo>
                    <a:pt x="460514" y="150139"/>
                  </a:lnTo>
                  <a:lnTo>
                    <a:pt x="459574" y="149898"/>
                  </a:lnTo>
                  <a:lnTo>
                    <a:pt x="458533" y="149898"/>
                  </a:lnTo>
                  <a:lnTo>
                    <a:pt x="451612" y="149860"/>
                  </a:lnTo>
                  <a:lnTo>
                    <a:pt x="451612" y="166446"/>
                  </a:lnTo>
                  <a:lnTo>
                    <a:pt x="454228" y="166446"/>
                  </a:lnTo>
                  <a:lnTo>
                    <a:pt x="454228" y="160286"/>
                  </a:lnTo>
                  <a:lnTo>
                    <a:pt x="458165" y="160286"/>
                  </a:lnTo>
                  <a:lnTo>
                    <a:pt x="461619" y="166446"/>
                  </a:lnTo>
                  <a:lnTo>
                    <a:pt x="464616" y="166446"/>
                  </a:lnTo>
                  <a:close/>
                </a:path>
                <a:path w="474345" h="177165">
                  <a:moveTo>
                    <a:pt x="473951" y="149059"/>
                  </a:moveTo>
                  <a:lnTo>
                    <a:pt x="471601" y="146723"/>
                  </a:lnTo>
                  <a:lnTo>
                    <a:pt x="471601" y="150368"/>
                  </a:lnTo>
                  <a:lnTo>
                    <a:pt x="471601" y="166052"/>
                  </a:lnTo>
                  <a:lnTo>
                    <a:pt x="465150" y="172440"/>
                  </a:lnTo>
                  <a:lnTo>
                    <a:pt x="449427" y="172440"/>
                  </a:lnTo>
                  <a:lnTo>
                    <a:pt x="442976" y="166052"/>
                  </a:lnTo>
                  <a:lnTo>
                    <a:pt x="442976" y="150368"/>
                  </a:lnTo>
                  <a:lnTo>
                    <a:pt x="449427" y="143979"/>
                  </a:lnTo>
                  <a:lnTo>
                    <a:pt x="465150" y="143979"/>
                  </a:lnTo>
                  <a:lnTo>
                    <a:pt x="471601" y="150368"/>
                  </a:lnTo>
                  <a:lnTo>
                    <a:pt x="471601" y="146723"/>
                  </a:lnTo>
                  <a:lnTo>
                    <a:pt x="468858" y="143979"/>
                  </a:lnTo>
                  <a:lnTo>
                    <a:pt x="466496" y="141617"/>
                  </a:lnTo>
                  <a:lnTo>
                    <a:pt x="448081" y="141617"/>
                  </a:lnTo>
                  <a:lnTo>
                    <a:pt x="440626" y="149059"/>
                  </a:lnTo>
                  <a:lnTo>
                    <a:pt x="440626" y="167360"/>
                  </a:lnTo>
                  <a:lnTo>
                    <a:pt x="448081" y="174802"/>
                  </a:lnTo>
                  <a:lnTo>
                    <a:pt x="466496" y="174802"/>
                  </a:lnTo>
                  <a:lnTo>
                    <a:pt x="468858" y="172440"/>
                  </a:lnTo>
                  <a:lnTo>
                    <a:pt x="473951" y="167360"/>
                  </a:lnTo>
                  <a:lnTo>
                    <a:pt x="473951" y="149059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1222" y="3208019"/>
              <a:ext cx="3754120" cy="2260600"/>
            </a:xfrm>
            <a:custGeom>
              <a:avLst/>
              <a:gdLst/>
              <a:ahLst/>
              <a:cxnLst/>
              <a:rect l="l" t="t" r="r" b="b"/>
              <a:pathLst>
                <a:path w="3754120" h="2260600">
                  <a:moveTo>
                    <a:pt x="202438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0" y="2223770"/>
                  </a:lnTo>
                  <a:lnTo>
                    <a:pt x="0" y="2260600"/>
                  </a:lnTo>
                  <a:lnTo>
                    <a:pt x="202438" y="2260600"/>
                  </a:lnTo>
                  <a:lnTo>
                    <a:pt x="202438" y="2223770"/>
                  </a:lnTo>
                  <a:lnTo>
                    <a:pt x="76708" y="2223770"/>
                  </a:lnTo>
                  <a:lnTo>
                    <a:pt x="76708" y="36830"/>
                  </a:lnTo>
                  <a:lnTo>
                    <a:pt x="202438" y="36830"/>
                  </a:lnTo>
                  <a:lnTo>
                    <a:pt x="202438" y="0"/>
                  </a:lnTo>
                  <a:close/>
                </a:path>
                <a:path w="3754120" h="2260600">
                  <a:moveTo>
                    <a:pt x="859790" y="0"/>
                  </a:moveTo>
                  <a:lnTo>
                    <a:pt x="657352" y="0"/>
                  </a:lnTo>
                  <a:lnTo>
                    <a:pt x="657352" y="36830"/>
                  </a:lnTo>
                  <a:lnTo>
                    <a:pt x="783209" y="36830"/>
                  </a:lnTo>
                  <a:lnTo>
                    <a:pt x="783209" y="2223770"/>
                  </a:lnTo>
                  <a:lnTo>
                    <a:pt x="657352" y="2223770"/>
                  </a:lnTo>
                  <a:lnTo>
                    <a:pt x="657352" y="2260600"/>
                  </a:lnTo>
                  <a:lnTo>
                    <a:pt x="859790" y="2260600"/>
                  </a:lnTo>
                  <a:lnTo>
                    <a:pt x="859790" y="2223770"/>
                  </a:lnTo>
                  <a:lnTo>
                    <a:pt x="859790" y="36830"/>
                  </a:lnTo>
                  <a:lnTo>
                    <a:pt x="859790" y="0"/>
                  </a:lnTo>
                  <a:close/>
                </a:path>
                <a:path w="3754120" h="2260600">
                  <a:moveTo>
                    <a:pt x="3096514" y="0"/>
                  </a:moveTo>
                  <a:lnTo>
                    <a:pt x="2894076" y="0"/>
                  </a:lnTo>
                  <a:lnTo>
                    <a:pt x="2894076" y="36830"/>
                  </a:lnTo>
                  <a:lnTo>
                    <a:pt x="2894076" y="2223770"/>
                  </a:lnTo>
                  <a:lnTo>
                    <a:pt x="2894076" y="2260600"/>
                  </a:lnTo>
                  <a:lnTo>
                    <a:pt x="3096514" y="2260600"/>
                  </a:lnTo>
                  <a:lnTo>
                    <a:pt x="3096514" y="2223770"/>
                  </a:lnTo>
                  <a:lnTo>
                    <a:pt x="2970657" y="2223770"/>
                  </a:lnTo>
                  <a:lnTo>
                    <a:pt x="2970657" y="36830"/>
                  </a:lnTo>
                  <a:lnTo>
                    <a:pt x="3096514" y="36830"/>
                  </a:lnTo>
                  <a:lnTo>
                    <a:pt x="3096514" y="0"/>
                  </a:lnTo>
                  <a:close/>
                </a:path>
                <a:path w="3754120" h="2260600">
                  <a:moveTo>
                    <a:pt x="3753866" y="0"/>
                  </a:moveTo>
                  <a:lnTo>
                    <a:pt x="3551428" y="0"/>
                  </a:lnTo>
                  <a:lnTo>
                    <a:pt x="3551428" y="36830"/>
                  </a:lnTo>
                  <a:lnTo>
                    <a:pt x="3677158" y="36830"/>
                  </a:lnTo>
                  <a:lnTo>
                    <a:pt x="3677158" y="2223770"/>
                  </a:lnTo>
                  <a:lnTo>
                    <a:pt x="3551428" y="2223770"/>
                  </a:lnTo>
                  <a:lnTo>
                    <a:pt x="3551428" y="2260600"/>
                  </a:lnTo>
                  <a:lnTo>
                    <a:pt x="3753866" y="2260600"/>
                  </a:lnTo>
                  <a:lnTo>
                    <a:pt x="3753866" y="2223770"/>
                  </a:lnTo>
                  <a:lnTo>
                    <a:pt x="3753866" y="36830"/>
                  </a:lnTo>
                  <a:lnTo>
                    <a:pt x="3753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7710" y="286258"/>
            <a:ext cx="10713085" cy="273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80" dirty="0">
                <a:latin typeface="Tahoma"/>
                <a:cs typeface="Tahoma"/>
              </a:rPr>
              <a:t>Multiclass</a:t>
            </a:r>
            <a:r>
              <a:rPr sz="4000" spc="-335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Classification</a:t>
            </a:r>
            <a:r>
              <a:rPr sz="4000" spc="-34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with</a:t>
            </a:r>
            <a:r>
              <a:rPr sz="4000" spc="-330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Neural</a:t>
            </a:r>
            <a:r>
              <a:rPr sz="4000" spc="-320" dirty="0">
                <a:latin typeface="Tahoma"/>
                <a:cs typeface="Tahoma"/>
              </a:rPr>
              <a:t> </a:t>
            </a:r>
            <a:r>
              <a:rPr sz="4000" spc="55" dirty="0">
                <a:latin typeface="Tahoma"/>
                <a:cs typeface="Tahoma"/>
              </a:rPr>
              <a:t>Networks</a:t>
            </a:r>
            <a:endParaRPr sz="4000">
              <a:latin typeface="Tahoma"/>
              <a:cs typeface="Tahoma"/>
            </a:endParaRPr>
          </a:p>
          <a:p>
            <a:pPr marL="704215" indent="-610235">
              <a:lnSpc>
                <a:spcPct val="100000"/>
              </a:lnSpc>
              <a:spcBef>
                <a:spcPts val="247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sz="2900" spc="25" dirty="0">
                <a:latin typeface="Tahoma"/>
                <a:cs typeface="Tahoma"/>
              </a:rPr>
              <a:t>Reminder: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one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hot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encoding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for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categories</a:t>
            </a:r>
            <a:endParaRPr sz="2900">
              <a:latin typeface="Tahoma"/>
              <a:cs typeface="Tahoma"/>
            </a:endParaRPr>
          </a:p>
          <a:p>
            <a:pPr marL="704215" indent="-6102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sz="2900" spc="55" dirty="0">
                <a:latin typeface="Tahoma"/>
                <a:cs typeface="Tahoma"/>
              </a:rPr>
              <a:t>Take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vector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with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length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equal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number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categories</a:t>
            </a:r>
            <a:endParaRPr sz="2900">
              <a:latin typeface="Tahoma"/>
              <a:cs typeface="Tahoma"/>
            </a:endParaRPr>
          </a:p>
          <a:p>
            <a:pPr marL="704215" marR="468630" indent="-609600">
              <a:lnSpc>
                <a:spcPct val="101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sz="2900" spc="65" dirty="0">
                <a:latin typeface="Tahoma"/>
                <a:cs typeface="Tahoma"/>
              </a:rPr>
              <a:t>Represent</a:t>
            </a:r>
            <a:r>
              <a:rPr sz="2900" spc="-22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each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category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with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one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20" dirty="0">
                <a:latin typeface="Tahoma"/>
                <a:cs typeface="Tahoma"/>
              </a:rPr>
              <a:t>at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particular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position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(and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z</a:t>
            </a:r>
            <a:r>
              <a:rPr sz="2900" spc="105" dirty="0">
                <a:latin typeface="Tahoma"/>
                <a:cs typeface="Tahoma"/>
              </a:rPr>
              <a:t>e</a:t>
            </a:r>
            <a:r>
              <a:rPr sz="2900" spc="95" dirty="0">
                <a:latin typeface="Tahoma"/>
                <a:cs typeface="Tahoma"/>
              </a:rPr>
              <a:t>ro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eve</a:t>
            </a:r>
            <a:r>
              <a:rPr sz="2900" spc="40" dirty="0">
                <a:latin typeface="Tahoma"/>
                <a:cs typeface="Tahoma"/>
              </a:rPr>
              <a:t>r</a:t>
            </a:r>
            <a:r>
              <a:rPr sz="2900" spc="55" dirty="0">
                <a:latin typeface="Tahoma"/>
                <a:cs typeface="Tahoma"/>
              </a:rPr>
              <a:t>ywhe</a:t>
            </a:r>
            <a:r>
              <a:rPr sz="2900" spc="45" dirty="0">
                <a:latin typeface="Tahoma"/>
                <a:cs typeface="Tahoma"/>
              </a:rPr>
              <a:t>re</a:t>
            </a:r>
            <a:r>
              <a:rPr sz="2900" spc="-245" dirty="0">
                <a:latin typeface="Tahoma"/>
                <a:cs typeface="Tahoma"/>
              </a:rPr>
              <a:t> </a:t>
            </a:r>
            <a:r>
              <a:rPr sz="2900" spc="140" dirty="0">
                <a:latin typeface="Tahoma"/>
                <a:cs typeface="Tahoma"/>
              </a:rPr>
              <a:t>e</a:t>
            </a:r>
            <a:r>
              <a:rPr sz="2900" spc="65" dirty="0">
                <a:latin typeface="Tahoma"/>
                <a:cs typeface="Tahoma"/>
              </a:rPr>
              <a:t>l</a:t>
            </a:r>
            <a:r>
              <a:rPr sz="2900" spc="-50" dirty="0">
                <a:latin typeface="Tahoma"/>
                <a:cs typeface="Tahoma"/>
              </a:rPr>
              <a:t>se)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800" y="2925572"/>
            <a:ext cx="447675" cy="272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115"/>
              </a:lnSpc>
              <a:spcBef>
                <a:spcPts val="100"/>
              </a:spcBef>
            </a:pPr>
            <a:r>
              <a:rPr sz="6000" dirty="0">
                <a:latin typeface="Cambria Math"/>
                <a:cs typeface="Cambria Math"/>
              </a:rPr>
              <a:t>0</a:t>
            </a:r>
            <a:endParaRPr sz="6000">
              <a:latin typeface="Cambria Math"/>
              <a:cs typeface="Cambria Math"/>
            </a:endParaRPr>
          </a:p>
          <a:p>
            <a:pPr marL="12700">
              <a:lnSpc>
                <a:spcPts val="7034"/>
              </a:lnSpc>
            </a:pPr>
            <a:r>
              <a:rPr sz="6000" dirty="0">
                <a:latin typeface="Cambria Math"/>
                <a:cs typeface="Cambria Math"/>
              </a:rPr>
              <a:t>1</a:t>
            </a:r>
            <a:endParaRPr sz="6000">
              <a:latin typeface="Cambria Math"/>
              <a:cs typeface="Cambria Math"/>
            </a:endParaRPr>
          </a:p>
          <a:p>
            <a:pPr marL="12700">
              <a:lnSpc>
                <a:spcPts val="7115"/>
              </a:lnSpc>
            </a:pPr>
            <a:r>
              <a:rPr sz="6000" dirty="0">
                <a:latin typeface="Cambria Math"/>
                <a:cs typeface="Cambria Math"/>
              </a:rPr>
              <a:t>0</a:t>
            </a:r>
            <a:endParaRPr sz="6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02422" y="3205479"/>
            <a:ext cx="859790" cy="2259330"/>
          </a:xfrm>
          <a:custGeom>
            <a:avLst/>
            <a:gdLst/>
            <a:ahLst/>
            <a:cxnLst/>
            <a:rect l="l" t="t" r="r" b="b"/>
            <a:pathLst>
              <a:path w="859790" h="2259329">
                <a:moveTo>
                  <a:pt x="202438" y="0"/>
                </a:moveTo>
                <a:lnTo>
                  <a:pt x="0" y="0"/>
                </a:lnTo>
                <a:lnTo>
                  <a:pt x="0" y="36830"/>
                </a:lnTo>
                <a:lnTo>
                  <a:pt x="0" y="2223770"/>
                </a:lnTo>
                <a:lnTo>
                  <a:pt x="0" y="2259330"/>
                </a:lnTo>
                <a:lnTo>
                  <a:pt x="202438" y="2259330"/>
                </a:lnTo>
                <a:lnTo>
                  <a:pt x="202438" y="2223770"/>
                </a:lnTo>
                <a:lnTo>
                  <a:pt x="76708" y="2223770"/>
                </a:lnTo>
                <a:lnTo>
                  <a:pt x="76708" y="36830"/>
                </a:lnTo>
                <a:lnTo>
                  <a:pt x="202438" y="36830"/>
                </a:lnTo>
                <a:lnTo>
                  <a:pt x="202438" y="0"/>
                </a:lnTo>
                <a:close/>
              </a:path>
              <a:path w="859790" h="2259329">
                <a:moveTo>
                  <a:pt x="859790" y="0"/>
                </a:moveTo>
                <a:lnTo>
                  <a:pt x="657352" y="0"/>
                </a:lnTo>
                <a:lnTo>
                  <a:pt x="657352" y="36830"/>
                </a:lnTo>
                <a:lnTo>
                  <a:pt x="783209" y="36830"/>
                </a:lnTo>
                <a:lnTo>
                  <a:pt x="783209" y="2223770"/>
                </a:lnTo>
                <a:lnTo>
                  <a:pt x="657352" y="2223770"/>
                </a:lnTo>
                <a:lnTo>
                  <a:pt x="657352" y="2259330"/>
                </a:lnTo>
                <a:lnTo>
                  <a:pt x="859790" y="2259330"/>
                </a:lnTo>
                <a:lnTo>
                  <a:pt x="859790" y="2223770"/>
                </a:lnTo>
                <a:lnTo>
                  <a:pt x="859790" y="36830"/>
                </a:lnTo>
                <a:lnTo>
                  <a:pt x="859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9178" y="2925572"/>
            <a:ext cx="447675" cy="272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115"/>
              </a:lnSpc>
              <a:spcBef>
                <a:spcPts val="100"/>
              </a:spcBef>
            </a:pPr>
            <a:r>
              <a:rPr sz="6000" dirty="0">
                <a:latin typeface="Cambria Math"/>
                <a:cs typeface="Cambria Math"/>
              </a:rPr>
              <a:t>0</a:t>
            </a:r>
            <a:endParaRPr sz="6000">
              <a:latin typeface="Cambria Math"/>
              <a:cs typeface="Cambria Math"/>
            </a:endParaRPr>
          </a:p>
          <a:p>
            <a:pPr marL="12700">
              <a:lnSpc>
                <a:spcPts val="7034"/>
              </a:lnSpc>
            </a:pPr>
            <a:r>
              <a:rPr sz="6000" dirty="0">
                <a:latin typeface="Cambria Math"/>
                <a:cs typeface="Cambria Math"/>
              </a:rPr>
              <a:t>0</a:t>
            </a:r>
            <a:endParaRPr sz="6000">
              <a:latin typeface="Cambria Math"/>
              <a:cs typeface="Cambria Math"/>
            </a:endParaRPr>
          </a:p>
          <a:p>
            <a:pPr marL="12700">
              <a:lnSpc>
                <a:spcPts val="7115"/>
              </a:lnSpc>
            </a:pPr>
            <a:r>
              <a:rPr sz="6000" dirty="0">
                <a:latin typeface="Cambria Math"/>
                <a:cs typeface="Cambria Math"/>
              </a:rPr>
              <a:t>1</a:t>
            </a:r>
            <a:endParaRPr sz="6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26</a:t>
            </a:fld>
            <a:endParaRPr spc="40" dirty="0"/>
          </a:p>
        </p:txBody>
      </p:sp>
      <p:sp>
        <p:nvSpPr>
          <p:cNvPr id="10" name="object 10"/>
          <p:cNvSpPr txBox="1"/>
          <p:nvPr/>
        </p:nvSpPr>
        <p:spPr>
          <a:xfrm>
            <a:off x="2490342" y="2925572"/>
            <a:ext cx="636270" cy="339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7115"/>
              </a:lnSpc>
              <a:spcBef>
                <a:spcPts val="100"/>
              </a:spcBef>
            </a:pPr>
            <a:r>
              <a:rPr sz="6000" dirty="0">
                <a:latin typeface="Cambria Math"/>
                <a:cs typeface="Cambria Math"/>
              </a:rPr>
              <a:t>1</a:t>
            </a:r>
            <a:endParaRPr sz="6000">
              <a:latin typeface="Cambria Math"/>
              <a:cs typeface="Cambria Math"/>
            </a:endParaRPr>
          </a:p>
          <a:p>
            <a:pPr marL="139700">
              <a:lnSpc>
                <a:spcPts val="7034"/>
              </a:lnSpc>
            </a:pPr>
            <a:r>
              <a:rPr sz="6000" dirty="0">
                <a:latin typeface="Cambria Math"/>
                <a:cs typeface="Cambria Math"/>
              </a:rPr>
              <a:t>0</a:t>
            </a:r>
            <a:endParaRPr sz="6000">
              <a:latin typeface="Cambria Math"/>
              <a:cs typeface="Cambria Math"/>
            </a:endParaRPr>
          </a:p>
          <a:p>
            <a:pPr marL="139700">
              <a:lnSpc>
                <a:spcPts val="7115"/>
              </a:lnSpc>
            </a:pPr>
            <a:r>
              <a:rPr sz="6000" dirty="0">
                <a:latin typeface="Cambria Math"/>
                <a:cs typeface="Cambria Math"/>
              </a:rPr>
              <a:t>0</a:t>
            </a:r>
            <a:endParaRPr sz="6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3200" spc="45" dirty="0">
                <a:latin typeface="Tahoma"/>
                <a:cs typeface="Tahoma"/>
              </a:rPr>
              <a:t>Cat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6760" y="5801359"/>
            <a:ext cx="772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5" dirty="0">
                <a:latin typeface="Tahoma"/>
                <a:cs typeface="Tahoma"/>
              </a:rPr>
              <a:t>Dog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06004" y="5801359"/>
            <a:ext cx="1426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Tahoma"/>
                <a:cs typeface="Tahoma"/>
              </a:rPr>
              <a:t>Toaster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9738" y="4260596"/>
            <a:ext cx="1257300" cy="26034"/>
          </a:xfrm>
          <a:custGeom>
            <a:avLst/>
            <a:gdLst/>
            <a:ahLst/>
            <a:cxnLst/>
            <a:rect l="l" t="t" r="r" b="b"/>
            <a:pathLst>
              <a:path w="1257300" h="26035">
                <a:moveTo>
                  <a:pt x="1257300" y="0"/>
                </a:moveTo>
                <a:lnTo>
                  <a:pt x="0" y="0"/>
                </a:lnTo>
                <a:lnTo>
                  <a:pt x="0" y="25907"/>
                </a:lnTo>
                <a:lnTo>
                  <a:pt x="1257300" y="25907"/>
                </a:lnTo>
                <a:lnTo>
                  <a:pt x="1257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10353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Multiclass</a:t>
            </a:r>
            <a:r>
              <a:rPr spc="-335" dirty="0"/>
              <a:t> </a:t>
            </a:r>
            <a:r>
              <a:rPr spc="55" dirty="0"/>
              <a:t>Classification</a:t>
            </a:r>
            <a:r>
              <a:rPr spc="-340" dirty="0"/>
              <a:t> </a:t>
            </a:r>
            <a:r>
              <a:rPr spc="35" dirty="0"/>
              <a:t>with</a:t>
            </a:r>
            <a:r>
              <a:rPr spc="-330" dirty="0"/>
              <a:t> </a:t>
            </a:r>
            <a:r>
              <a:rPr spc="60" dirty="0"/>
              <a:t>Neural</a:t>
            </a:r>
            <a:r>
              <a:rPr spc="-320" dirty="0"/>
              <a:t> </a:t>
            </a:r>
            <a:r>
              <a:rPr spc="55" dirty="0"/>
              <a:t>Networks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27</a:t>
            </a:fld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610006" y="1599691"/>
            <a:ext cx="10708640" cy="15697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5080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90" dirty="0">
                <a:latin typeface="Tahoma"/>
                <a:cs typeface="Tahoma"/>
              </a:rPr>
              <a:t>For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multiclass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classification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problems,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let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final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layer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be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vector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with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length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equal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number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possible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classes.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0" dirty="0">
                <a:latin typeface="Tahoma"/>
                <a:cs typeface="Tahoma"/>
              </a:rPr>
              <a:t>Extension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sigmoid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multiclass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is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softmax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function.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8489" y="4162171"/>
            <a:ext cx="13017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235" dirty="0">
                <a:latin typeface="Cambria Math"/>
                <a:cs typeface="Cambria Math"/>
              </a:rPr>
              <a:t>𝑖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006" y="3970146"/>
            <a:ext cx="32912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3200" spc="5" dirty="0">
                <a:latin typeface="Cambria Math"/>
                <a:cs typeface="Cambria Math"/>
              </a:rPr>
              <a:t>𝑠𝑜𝑓𝑡𝑚𝑎𝑥(𝑧</a:t>
            </a:r>
            <a:r>
              <a:rPr sz="3200" spc="2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)</a:t>
            </a:r>
            <a:r>
              <a:rPr sz="3200" spc="15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6673" y="3721049"/>
            <a:ext cx="48514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525" spc="262" baseline="-22458" dirty="0">
                <a:latin typeface="Cambria Math"/>
                <a:cs typeface="Cambria Math"/>
              </a:rPr>
              <a:t>𝑒</a:t>
            </a:r>
            <a:r>
              <a:rPr sz="1900" spc="175" dirty="0">
                <a:latin typeface="Cambria Math"/>
                <a:cs typeface="Cambria Math"/>
              </a:rPr>
              <a:t>𝑧</a:t>
            </a:r>
            <a:r>
              <a:rPr sz="2850" spc="262" baseline="-19005" dirty="0">
                <a:latin typeface="Cambria Math"/>
                <a:cs typeface="Cambria Math"/>
              </a:rPr>
              <a:t>𝑖</a:t>
            </a:r>
            <a:endParaRPr sz="2850" baseline="-1900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7858" y="4434966"/>
            <a:ext cx="511809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45" dirty="0">
                <a:latin typeface="Cambria Math"/>
                <a:cs typeface="Cambria Math"/>
              </a:rPr>
              <a:t>𝑘</a:t>
            </a:r>
            <a:r>
              <a:rPr sz="1900" spc="15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446" y="4168266"/>
            <a:ext cx="133794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814069" algn="l"/>
              </a:tabLst>
            </a:pPr>
            <a:r>
              <a:rPr sz="3525" spc="382" baseline="-20094" dirty="0">
                <a:latin typeface="Cambria Math"/>
                <a:cs typeface="Cambria Math"/>
              </a:rPr>
              <a:t>σ</a:t>
            </a:r>
            <a:r>
              <a:rPr sz="1900" spc="254" dirty="0">
                <a:latin typeface="Cambria Math"/>
                <a:cs typeface="Cambria Math"/>
              </a:rPr>
              <a:t>𝐾	</a:t>
            </a:r>
            <a:r>
              <a:rPr sz="3525" spc="284" baseline="-22458" dirty="0">
                <a:latin typeface="Cambria Math"/>
                <a:cs typeface="Cambria Math"/>
              </a:rPr>
              <a:t>𝑒</a:t>
            </a:r>
            <a:r>
              <a:rPr sz="1900" spc="190" dirty="0">
                <a:latin typeface="Cambria Math"/>
                <a:cs typeface="Cambria Math"/>
              </a:rPr>
              <a:t>𝑧</a:t>
            </a:r>
            <a:r>
              <a:rPr sz="2850" spc="284" baseline="-19005" dirty="0">
                <a:latin typeface="Cambria Math"/>
                <a:cs typeface="Cambria Math"/>
              </a:rPr>
              <a:t>𝑘</a:t>
            </a:r>
            <a:endParaRPr sz="2850" baseline="-1900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006" y="5320690"/>
            <a:ext cx="10219055" cy="87439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5080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0" dirty="0">
                <a:latin typeface="Tahoma"/>
                <a:cs typeface="Tahoma"/>
              </a:rPr>
              <a:t>Yi</a:t>
            </a:r>
            <a:r>
              <a:rPr sz="2900" spc="95" dirty="0">
                <a:latin typeface="Tahoma"/>
                <a:cs typeface="Tahoma"/>
              </a:rPr>
              <a:t>e</a:t>
            </a:r>
            <a:r>
              <a:rPr sz="2900" spc="125" dirty="0">
                <a:latin typeface="Tahoma"/>
                <a:cs typeface="Tahoma"/>
              </a:rPr>
              <a:t>lds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vector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with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e</a:t>
            </a:r>
            <a:r>
              <a:rPr sz="2900" spc="85" dirty="0">
                <a:latin typeface="Tahoma"/>
                <a:cs typeface="Tahoma"/>
              </a:rPr>
              <a:t>n</a:t>
            </a:r>
            <a:r>
              <a:rPr sz="2900" spc="40" dirty="0">
                <a:latin typeface="Tahoma"/>
                <a:cs typeface="Tahoma"/>
              </a:rPr>
              <a:t>tri</a:t>
            </a:r>
            <a:r>
              <a:rPr sz="2900" spc="75" dirty="0">
                <a:latin typeface="Tahoma"/>
                <a:cs typeface="Tahoma"/>
              </a:rPr>
              <a:t>e</a:t>
            </a:r>
            <a:r>
              <a:rPr sz="2900" spc="70" dirty="0">
                <a:latin typeface="Tahoma"/>
                <a:cs typeface="Tahoma"/>
              </a:rPr>
              <a:t>s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that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are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betw</a:t>
            </a:r>
            <a:r>
              <a:rPr sz="2900" spc="70" dirty="0">
                <a:latin typeface="Tahoma"/>
                <a:cs typeface="Tahoma"/>
              </a:rPr>
              <a:t>e</a:t>
            </a:r>
            <a:r>
              <a:rPr sz="2900" spc="75" dirty="0">
                <a:latin typeface="Tahoma"/>
                <a:cs typeface="Tahoma"/>
              </a:rPr>
              <a:t>en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0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a</a:t>
            </a:r>
            <a:r>
              <a:rPr sz="2900" spc="135" dirty="0">
                <a:latin typeface="Tahoma"/>
                <a:cs typeface="Tahoma"/>
              </a:rPr>
              <a:t>nd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45" dirty="0">
                <a:latin typeface="Tahoma"/>
                <a:cs typeface="Tahoma"/>
              </a:rPr>
              <a:t>1,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and  </a:t>
            </a:r>
            <a:r>
              <a:rPr sz="2900" spc="95" dirty="0">
                <a:latin typeface="Tahoma"/>
                <a:cs typeface="Tahoma"/>
              </a:rPr>
              <a:t>sum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1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7344" y="5480558"/>
            <a:ext cx="1809114" cy="26034"/>
          </a:xfrm>
          <a:custGeom>
            <a:avLst/>
            <a:gdLst/>
            <a:ahLst/>
            <a:cxnLst/>
            <a:rect l="l" t="t" r="r" b="b"/>
            <a:pathLst>
              <a:path w="1809114" h="26035">
                <a:moveTo>
                  <a:pt x="1808988" y="0"/>
                </a:moveTo>
                <a:lnTo>
                  <a:pt x="0" y="0"/>
                </a:lnTo>
                <a:lnTo>
                  <a:pt x="0" y="25907"/>
                </a:lnTo>
                <a:lnTo>
                  <a:pt x="1808988" y="25907"/>
                </a:lnTo>
                <a:lnTo>
                  <a:pt x="1808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10353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Multiclass</a:t>
            </a:r>
            <a:r>
              <a:rPr spc="-335" dirty="0"/>
              <a:t> </a:t>
            </a:r>
            <a:r>
              <a:rPr spc="55" dirty="0"/>
              <a:t>Classification</a:t>
            </a:r>
            <a:r>
              <a:rPr spc="-340" dirty="0"/>
              <a:t> </a:t>
            </a:r>
            <a:r>
              <a:rPr spc="35" dirty="0"/>
              <a:t>with</a:t>
            </a:r>
            <a:r>
              <a:rPr spc="-330" dirty="0"/>
              <a:t> </a:t>
            </a:r>
            <a:r>
              <a:rPr spc="60" dirty="0"/>
              <a:t>Neural</a:t>
            </a:r>
            <a:r>
              <a:rPr spc="-320" dirty="0"/>
              <a:t> </a:t>
            </a:r>
            <a:r>
              <a:rPr spc="5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4899" y="4881829"/>
            <a:ext cx="2039620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1005">
              <a:lnSpc>
                <a:spcPts val="3135"/>
              </a:lnSpc>
              <a:spcBef>
                <a:spcPts val="105"/>
              </a:spcBef>
            </a:pPr>
            <a:r>
              <a:rPr sz="3200" spc="5" dirty="0">
                <a:latin typeface="Cambria Math"/>
                <a:cs typeface="Cambria Math"/>
              </a:rPr>
              <a:t>𝜕</a:t>
            </a:r>
            <a:r>
              <a:rPr sz="3200" spc="130" dirty="0">
                <a:latin typeface="Cambria Math"/>
                <a:cs typeface="Cambria Math"/>
              </a:rPr>
              <a:t>𝐶</a:t>
            </a:r>
            <a:r>
              <a:rPr sz="3200" dirty="0">
                <a:latin typeface="Cambria Math"/>
                <a:cs typeface="Cambria Math"/>
              </a:rPr>
              <a:t>.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spc="125" dirty="0">
                <a:latin typeface="Cambria Math"/>
                <a:cs typeface="Cambria Math"/>
              </a:rPr>
              <a:t>𝐸</a:t>
            </a:r>
            <a:r>
              <a:rPr sz="3200" dirty="0">
                <a:latin typeface="Cambria Math"/>
                <a:cs typeface="Cambria Math"/>
              </a:rPr>
              <a:t>.</a:t>
            </a:r>
            <a:endParaRPr sz="3200">
              <a:latin typeface="Cambria Math"/>
              <a:cs typeface="Cambria Math"/>
            </a:endParaRPr>
          </a:p>
          <a:p>
            <a:pPr marL="1911350">
              <a:lnSpc>
                <a:spcPts val="2285"/>
              </a:lnSpc>
            </a:pPr>
            <a:r>
              <a:rPr sz="3200" dirty="0">
                <a:latin typeface="Cambria Math"/>
                <a:cs typeface="Cambria Math"/>
              </a:rPr>
              <a:t>⋅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2995"/>
              </a:lnSpc>
            </a:pPr>
            <a:r>
              <a:rPr sz="3200" dirty="0">
                <a:latin typeface="Cambria Math"/>
                <a:cs typeface="Cambria Math"/>
              </a:rPr>
              <a:t>𝜕𝑠𝑜𝑓𝑡𝑚𝑎𝑥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0465" y="5480558"/>
            <a:ext cx="1809114" cy="26034"/>
          </a:xfrm>
          <a:custGeom>
            <a:avLst/>
            <a:gdLst/>
            <a:ahLst/>
            <a:cxnLst/>
            <a:rect l="l" t="t" r="r" b="b"/>
            <a:pathLst>
              <a:path w="1809114" h="26035">
                <a:moveTo>
                  <a:pt x="1808988" y="0"/>
                </a:moveTo>
                <a:lnTo>
                  <a:pt x="0" y="0"/>
                </a:lnTo>
                <a:lnTo>
                  <a:pt x="0" y="25907"/>
                </a:lnTo>
                <a:lnTo>
                  <a:pt x="1808988" y="25907"/>
                </a:lnTo>
                <a:lnTo>
                  <a:pt x="1808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08272" y="4881829"/>
            <a:ext cx="1826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mbria Math"/>
                <a:cs typeface="Cambria Math"/>
              </a:rPr>
              <a:t>𝜕𝑠</a:t>
            </a:r>
            <a:r>
              <a:rPr sz="3200" spc="-5" dirty="0">
                <a:latin typeface="Cambria Math"/>
                <a:cs typeface="Cambria Math"/>
              </a:rPr>
              <a:t>𝑜</a:t>
            </a:r>
            <a:r>
              <a:rPr sz="3200" spc="5" dirty="0">
                <a:latin typeface="Cambria Math"/>
                <a:cs typeface="Cambria Math"/>
              </a:rPr>
              <a:t>𝑓𝑡𝑚𝑎𝑥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28</a:t>
            </a:fld>
            <a:endParaRPr spc="40" dirty="0"/>
          </a:p>
        </p:txBody>
      </p:sp>
      <p:sp>
        <p:nvSpPr>
          <p:cNvPr id="7" name="object 7"/>
          <p:cNvSpPr txBox="1"/>
          <p:nvPr/>
        </p:nvSpPr>
        <p:spPr>
          <a:xfrm>
            <a:off x="4334636" y="5463032"/>
            <a:ext cx="460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Cambria Math"/>
                <a:cs typeface="Cambria Math"/>
              </a:rPr>
              <a:t>𝜕</a:t>
            </a:r>
            <a:r>
              <a:rPr sz="3200" dirty="0">
                <a:latin typeface="Cambria Math"/>
                <a:cs typeface="Cambria Math"/>
              </a:rPr>
              <a:t>𝑧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309" y="5655055"/>
            <a:ext cx="13017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235" dirty="0">
                <a:latin typeface="Cambria Math"/>
                <a:cs typeface="Cambria Math"/>
              </a:rPr>
              <a:t>𝑖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6160" y="5190235"/>
            <a:ext cx="1642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80" dirty="0">
                <a:latin typeface="Cambria Math"/>
                <a:cs typeface="Cambria Math"/>
              </a:rPr>
              <a:t> </a:t>
            </a:r>
            <a:r>
              <a:rPr sz="3200" spc="-1375" dirty="0">
                <a:latin typeface="Cambria Math"/>
                <a:cs typeface="Cambria Math"/>
              </a:rPr>
              <a:t>𝑦</a:t>
            </a:r>
            <a:r>
              <a:rPr sz="3200" spc="-1930" dirty="0">
                <a:latin typeface="Cambria Math"/>
                <a:cs typeface="Cambria Math"/>
              </a:rPr>
              <a:t>ො</a:t>
            </a:r>
            <a:r>
              <a:rPr sz="3525" spc="352" baseline="-15366" dirty="0">
                <a:latin typeface="Cambria Math"/>
                <a:cs typeface="Cambria Math"/>
              </a:rPr>
              <a:t>𝑖</a:t>
            </a:r>
            <a:r>
              <a:rPr sz="3525" baseline="-15366" dirty="0">
                <a:latin typeface="Cambria Math"/>
                <a:cs typeface="Cambria Math"/>
              </a:rPr>
              <a:t> </a:t>
            </a:r>
            <a:r>
              <a:rPr sz="3525" spc="-179" baseline="-15366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</a:t>
            </a:r>
            <a:r>
              <a:rPr sz="3200" spc="5" dirty="0">
                <a:latin typeface="Cambria Math"/>
                <a:cs typeface="Cambria Math"/>
              </a:rPr>
              <a:t> </a:t>
            </a:r>
            <a:r>
              <a:rPr sz="3200" spc="-105" dirty="0">
                <a:latin typeface="Cambria Math"/>
                <a:cs typeface="Cambria Math"/>
              </a:rPr>
              <a:t>𝑦</a:t>
            </a:r>
            <a:r>
              <a:rPr sz="3525" spc="352" baseline="-15366" dirty="0">
                <a:latin typeface="Cambria Math"/>
                <a:cs typeface="Cambria Math"/>
              </a:rPr>
              <a:t>𝑖</a:t>
            </a:r>
            <a:endParaRPr sz="3525" baseline="-15366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906" y="1141171"/>
            <a:ext cx="9815830" cy="3526790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660400" indent="-609600">
              <a:lnSpc>
                <a:spcPct val="100000"/>
              </a:lnSpc>
              <a:spcBef>
                <a:spcPts val="2080"/>
              </a:spcBef>
              <a:buFont typeface="Arial MT"/>
              <a:buChar char="•"/>
              <a:tabLst>
                <a:tab pos="659765" algn="l"/>
                <a:tab pos="660400" algn="l"/>
              </a:tabLst>
            </a:pPr>
            <a:r>
              <a:rPr sz="2900" spc="90" dirty="0">
                <a:latin typeface="Tahoma"/>
                <a:cs typeface="Tahoma"/>
              </a:rPr>
              <a:t>For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loss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function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use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“categorical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cross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entropy”</a:t>
            </a:r>
            <a:endParaRPr sz="2900">
              <a:latin typeface="Tahoma"/>
              <a:cs typeface="Tahoma"/>
            </a:endParaRPr>
          </a:p>
          <a:p>
            <a:pPr marL="660400" indent="-609600">
              <a:lnSpc>
                <a:spcPts val="3190"/>
              </a:lnSpc>
              <a:spcBef>
                <a:spcPts val="1995"/>
              </a:spcBef>
              <a:buFont typeface="Arial MT"/>
              <a:buChar char="•"/>
              <a:tabLst>
                <a:tab pos="659765" algn="l"/>
                <a:tab pos="660400" algn="l"/>
              </a:tabLst>
            </a:pPr>
            <a:r>
              <a:rPr sz="2900" spc="75" dirty="0">
                <a:latin typeface="Tahoma"/>
                <a:cs typeface="Tahoma"/>
              </a:rPr>
              <a:t>This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20" dirty="0">
                <a:latin typeface="Tahoma"/>
                <a:cs typeface="Tahoma"/>
              </a:rPr>
              <a:t>just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log-loss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function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disguise</a:t>
            </a:r>
            <a:endParaRPr sz="2900">
              <a:latin typeface="Tahoma"/>
              <a:cs typeface="Tahoma"/>
            </a:endParaRPr>
          </a:p>
          <a:p>
            <a:pPr marR="1824989" algn="ctr">
              <a:lnSpc>
                <a:spcPts val="2530"/>
              </a:lnSpc>
            </a:pPr>
            <a:r>
              <a:rPr sz="2350" spc="170" dirty="0">
                <a:latin typeface="Cambria Math"/>
                <a:cs typeface="Cambria Math"/>
              </a:rPr>
              <a:t>𝑛</a:t>
            </a:r>
            <a:endParaRPr sz="2350">
              <a:latin typeface="Cambria Math"/>
              <a:cs typeface="Cambria Math"/>
            </a:endParaRPr>
          </a:p>
          <a:p>
            <a:pPr marR="1816100" algn="ctr">
              <a:lnSpc>
                <a:spcPct val="100000"/>
              </a:lnSpc>
              <a:spcBef>
                <a:spcPts val="1095"/>
              </a:spcBef>
            </a:pPr>
            <a:r>
              <a:rPr sz="3200" spc="140" dirty="0">
                <a:latin typeface="Cambria Math"/>
                <a:cs typeface="Cambria Math"/>
              </a:rPr>
              <a:t>𝐶</a:t>
            </a:r>
            <a:r>
              <a:rPr sz="3200" dirty="0">
                <a:latin typeface="Cambria Math"/>
                <a:cs typeface="Cambria Math"/>
              </a:rPr>
              <a:t>.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120" dirty="0">
                <a:latin typeface="Cambria Math"/>
                <a:cs typeface="Cambria Math"/>
              </a:rPr>
              <a:t>𝐸</a:t>
            </a:r>
            <a:r>
              <a:rPr sz="3200" dirty="0">
                <a:latin typeface="Cambria Math"/>
                <a:cs typeface="Cambria Math"/>
              </a:rPr>
              <a:t>.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</a:t>
            </a:r>
            <a:r>
              <a:rPr sz="3200" spc="-185" dirty="0">
                <a:latin typeface="Cambria Math"/>
                <a:cs typeface="Cambria Math"/>
              </a:rPr>
              <a:t> </a:t>
            </a:r>
            <a:r>
              <a:rPr sz="3200" spc="1045" dirty="0">
                <a:latin typeface="Cambria Math"/>
                <a:cs typeface="Cambria Math"/>
              </a:rPr>
              <a:t>෍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spc="-105" dirty="0">
                <a:latin typeface="Cambria Math"/>
                <a:cs typeface="Cambria Math"/>
              </a:rPr>
              <a:t>𝑦</a:t>
            </a:r>
            <a:r>
              <a:rPr sz="3525" spc="682" baseline="-15366" dirty="0">
                <a:latin typeface="Cambria Math"/>
                <a:cs typeface="Cambria Math"/>
              </a:rPr>
              <a:t>𝑖</a:t>
            </a:r>
            <a:r>
              <a:rPr sz="3200" spc="-5" dirty="0">
                <a:latin typeface="Cambria Math"/>
                <a:cs typeface="Cambria Math"/>
              </a:rPr>
              <a:t>lo</a:t>
            </a:r>
            <a:r>
              <a:rPr sz="3200" dirty="0">
                <a:latin typeface="Cambria Math"/>
                <a:cs typeface="Cambria Math"/>
              </a:rPr>
              <a:t>g(</a:t>
            </a:r>
            <a:r>
              <a:rPr sz="3200" spc="-1375" dirty="0">
                <a:latin typeface="Cambria Math"/>
                <a:cs typeface="Cambria Math"/>
              </a:rPr>
              <a:t>𝑦</a:t>
            </a:r>
            <a:r>
              <a:rPr sz="3200" spc="-1930" dirty="0">
                <a:latin typeface="Cambria Math"/>
                <a:cs typeface="Cambria Math"/>
              </a:rPr>
              <a:t>ො</a:t>
            </a:r>
            <a:r>
              <a:rPr sz="3525" spc="667" baseline="-15366" dirty="0">
                <a:latin typeface="Cambria Math"/>
                <a:cs typeface="Cambria Math"/>
              </a:rPr>
              <a:t>𝑖</a:t>
            </a:r>
            <a:r>
              <a:rPr sz="3200" dirty="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 marR="1818639" algn="ctr">
              <a:lnSpc>
                <a:spcPct val="100000"/>
              </a:lnSpc>
              <a:spcBef>
                <a:spcPts val="1100"/>
              </a:spcBef>
            </a:pPr>
            <a:r>
              <a:rPr sz="2350" spc="55" dirty="0">
                <a:latin typeface="Cambria Math"/>
                <a:cs typeface="Cambria Math"/>
              </a:rPr>
              <a:t>𝑖=1</a:t>
            </a:r>
            <a:endParaRPr sz="2350">
              <a:latin typeface="Cambria Math"/>
              <a:cs typeface="Cambria Math"/>
            </a:endParaRPr>
          </a:p>
          <a:p>
            <a:pPr marL="660400" indent="-6096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659765" algn="l"/>
                <a:tab pos="660400" algn="l"/>
              </a:tabLst>
            </a:pPr>
            <a:r>
              <a:rPr sz="2900" spc="45" dirty="0">
                <a:latin typeface="Tahoma"/>
                <a:cs typeface="Tahoma"/>
              </a:rPr>
              <a:t>Derivative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has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nice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property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when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used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with</a:t>
            </a:r>
            <a:r>
              <a:rPr sz="2900" spc="-16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softmax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3305" y="2663570"/>
            <a:ext cx="2633980" cy="30480"/>
          </a:xfrm>
          <a:custGeom>
            <a:avLst/>
            <a:gdLst/>
            <a:ahLst/>
            <a:cxnLst/>
            <a:rect l="l" t="t" r="r" b="b"/>
            <a:pathLst>
              <a:path w="2633979" h="30480">
                <a:moveTo>
                  <a:pt x="2633472" y="0"/>
                </a:moveTo>
                <a:lnTo>
                  <a:pt x="0" y="0"/>
                </a:lnTo>
                <a:lnTo>
                  <a:pt x="0" y="30479"/>
                </a:lnTo>
                <a:lnTo>
                  <a:pt x="2633472" y="30479"/>
                </a:lnTo>
                <a:lnTo>
                  <a:pt x="263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651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W</a:t>
            </a:r>
            <a:r>
              <a:rPr spc="-50" dirty="0"/>
              <a:t>a</a:t>
            </a:r>
            <a:r>
              <a:rPr spc="10" dirty="0"/>
              <a:t>y</a:t>
            </a:r>
            <a:r>
              <a:rPr spc="75" dirty="0"/>
              <a:t>s</a:t>
            </a:r>
            <a:r>
              <a:rPr spc="-335" dirty="0"/>
              <a:t> </a:t>
            </a:r>
            <a:r>
              <a:rPr spc="25" dirty="0"/>
              <a:t>t</a:t>
            </a:r>
            <a:r>
              <a:rPr spc="185" dirty="0"/>
              <a:t>o</a:t>
            </a:r>
            <a:r>
              <a:rPr spc="-320" dirty="0"/>
              <a:t> </a:t>
            </a:r>
            <a:r>
              <a:rPr spc="45" dirty="0"/>
              <a:t>s</a:t>
            </a:r>
            <a:r>
              <a:rPr spc="70" dirty="0"/>
              <a:t>c</a:t>
            </a:r>
            <a:r>
              <a:rPr spc="-50" dirty="0"/>
              <a:t>a</a:t>
            </a:r>
            <a:r>
              <a:rPr spc="160" dirty="0"/>
              <a:t>l</a:t>
            </a:r>
            <a:r>
              <a:rPr spc="45" dirty="0"/>
              <a:t>e</a:t>
            </a:r>
            <a:r>
              <a:rPr spc="-335" dirty="0"/>
              <a:t> 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175" dirty="0"/>
              <a:t>p</a:t>
            </a:r>
            <a:r>
              <a:rPr spc="50" dirty="0"/>
              <a:t>u</a:t>
            </a:r>
            <a:r>
              <a:rPr spc="25" dirty="0"/>
              <a:t>t</a:t>
            </a:r>
            <a:r>
              <a:rPr spc="7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006" y="1271397"/>
            <a:ext cx="62287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60" dirty="0">
                <a:latin typeface="Tahoma"/>
                <a:cs typeface="Tahoma"/>
              </a:rPr>
              <a:t>Linear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scaling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interval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-35" dirty="0">
                <a:latin typeface="Tahoma"/>
                <a:cs typeface="Tahoma"/>
              </a:rPr>
              <a:t>[0,1]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006" y="3664153"/>
            <a:ext cx="637921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60" dirty="0">
                <a:latin typeface="Tahoma"/>
                <a:cs typeface="Tahoma"/>
              </a:rPr>
              <a:t>Linear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scaling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interval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15" dirty="0">
                <a:latin typeface="Tahoma"/>
                <a:cs typeface="Tahoma"/>
              </a:rPr>
              <a:t>[-1,1]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1494" y="2552445"/>
            <a:ext cx="14668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310" dirty="0">
                <a:latin typeface="Cambria Math"/>
                <a:cs typeface="Cambria Math"/>
              </a:rPr>
              <a:t>𝑖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3082" y="2328417"/>
            <a:ext cx="91186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4195" algn="l"/>
              </a:tabLst>
            </a:pPr>
            <a:r>
              <a:rPr sz="3700" spc="30" dirty="0">
                <a:latin typeface="Cambria Math"/>
                <a:cs typeface="Cambria Math"/>
              </a:rPr>
              <a:t>𝑥	</a:t>
            </a:r>
            <a:r>
              <a:rPr sz="3700" spc="20" dirty="0">
                <a:latin typeface="Cambria Math"/>
                <a:cs typeface="Cambria Math"/>
              </a:rPr>
              <a:t>=</a:t>
            </a:r>
            <a:endParaRPr sz="37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0314" y="1959094"/>
            <a:ext cx="2735580" cy="137668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  <a:tabLst>
                <a:tab pos="504825" algn="l"/>
              </a:tabLst>
            </a:pPr>
            <a:r>
              <a:rPr sz="5550" spc="60" baseline="11261" dirty="0">
                <a:latin typeface="Cambria Math"/>
                <a:cs typeface="Cambria Math"/>
              </a:rPr>
              <a:t>𝑥</a:t>
            </a:r>
            <a:r>
              <a:rPr sz="2700" spc="40" dirty="0">
                <a:latin typeface="Cambria Math"/>
                <a:cs typeface="Cambria Math"/>
              </a:rPr>
              <a:t>𝑖	</a:t>
            </a:r>
            <a:r>
              <a:rPr sz="5550" spc="37" baseline="11261" dirty="0">
                <a:latin typeface="Cambria Math"/>
                <a:cs typeface="Cambria Math"/>
              </a:rPr>
              <a:t>−</a:t>
            </a:r>
            <a:r>
              <a:rPr sz="5550" spc="-30" baseline="11261" dirty="0">
                <a:latin typeface="Cambria Math"/>
                <a:cs typeface="Cambria Math"/>
              </a:rPr>
              <a:t> </a:t>
            </a:r>
            <a:r>
              <a:rPr sz="5550" spc="209" baseline="11261" dirty="0">
                <a:latin typeface="Cambria Math"/>
                <a:cs typeface="Cambria Math"/>
              </a:rPr>
              <a:t>𝑥</a:t>
            </a:r>
            <a:r>
              <a:rPr sz="2700" spc="140" dirty="0">
                <a:latin typeface="Cambria Math"/>
                <a:cs typeface="Cambria Math"/>
              </a:rPr>
              <a:t>𝑚𝑖𝑛</a:t>
            </a:r>
            <a:endParaRPr sz="27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1231265" algn="l"/>
              </a:tabLst>
            </a:pPr>
            <a:r>
              <a:rPr sz="5550" spc="232" baseline="11261" dirty="0">
                <a:latin typeface="Cambria Math"/>
                <a:cs typeface="Cambria Math"/>
              </a:rPr>
              <a:t>𝑥</a:t>
            </a:r>
            <a:r>
              <a:rPr sz="2700" spc="155" dirty="0">
                <a:latin typeface="Cambria Math"/>
                <a:cs typeface="Cambria Math"/>
              </a:rPr>
              <a:t>𝑚𝑎𝑥	</a:t>
            </a:r>
            <a:r>
              <a:rPr sz="5550" spc="30" baseline="11261" dirty="0">
                <a:latin typeface="Cambria Math"/>
                <a:cs typeface="Cambria Math"/>
              </a:rPr>
              <a:t>−</a:t>
            </a:r>
            <a:r>
              <a:rPr sz="5550" spc="-52" baseline="11261" dirty="0">
                <a:latin typeface="Cambria Math"/>
                <a:cs typeface="Cambria Math"/>
              </a:rPr>
              <a:t> </a:t>
            </a:r>
            <a:r>
              <a:rPr sz="5550" spc="209" baseline="11261" dirty="0">
                <a:latin typeface="Cambria Math"/>
                <a:cs typeface="Cambria Math"/>
              </a:rPr>
              <a:t>𝑥</a:t>
            </a:r>
            <a:r>
              <a:rPr sz="2700" spc="140" dirty="0">
                <a:latin typeface="Cambria Math"/>
                <a:cs typeface="Cambria Math"/>
              </a:rPr>
              <a:t>𝑚𝑖𝑛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9114" y="4847082"/>
            <a:ext cx="14668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310" dirty="0">
                <a:latin typeface="Cambria Math"/>
                <a:cs typeface="Cambria Math"/>
              </a:rPr>
              <a:t>𝑖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0702" y="4623053"/>
            <a:ext cx="130619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4195" algn="l"/>
              </a:tabLst>
            </a:pPr>
            <a:r>
              <a:rPr sz="3700" spc="15" dirty="0">
                <a:latin typeface="Cambria Math"/>
                <a:cs typeface="Cambria Math"/>
              </a:rPr>
              <a:t>𝑥	</a:t>
            </a:r>
            <a:r>
              <a:rPr sz="3700" spc="20" dirty="0">
                <a:latin typeface="Cambria Math"/>
                <a:cs typeface="Cambria Math"/>
              </a:rPr>
              <a:t>=</a:t>
            </a:r>
            <a:r>
              <a:rPr sz="3700" spc="140" dirty="0">
                <a:latin typeface="Cambria Math"/>
                <a:cs typeface="Cambria Math"/>
              </a:rPr>
              <a:t> </a:t>
            </a:r>
            <a:r>
              <a:rPr sz="3700" spc="15" dirty="0">
                <a:latin typeface="Cambria Math"/>
                <a:cs typeface="Cambria Math"/>
              </a:rPr>
              <a:t>2</a:t>
            </a:r>
            <a:endParaRPr sz="37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1164" y="4368672"/>
            <a:ext cx="3100705" cy="1209040"/>
          </a:xfrm>
          <a:custGeom>
            <a:avLst/>
            <a:gdLst/>
            <a:ahLst/>
            <a:cxnLst/>
            <a:rect l="l" t="t" r="r" b="b"/>
            <a:pathLst>
              <a:path w="3100704" h="1209039">
                <a:moveTo>
                  <a:pt x="217805" y="17399"/>
                </a:moveTo>
                <a:lnTo>
                  <a:pt x="176352" y="29400"/>
                </a:lnTo>
                <a:lnTo>
                  <a:pt x="147904" y="63246"/>
                </a:lnTo>
                <a:lnTo>
                  <a:pt x="121640" y="101536"/>
                </a:lnTo>
                <a:lnTo>
                  <a:pt x="97574" y="144272"/>
                </a:lnTo>
                <a:lnTo>
                  <a:pt x="75692" y="191452"/>
                </a:lnTo>
                <a:lnTo>
                  <a:pt x="56007" y="243078"/>
                </a:lnTo>
                <a:lnTo>
                  <a:pt x="41135" y="290004"/>
                </a:lnTo>
                <a:lnTo>
                  <a:pt x="28562" y="338442"/>
                </a:lnTo>
                <a:lnTo>
                  <a:pt x="18275" y="388416"/>
                </a:lnTo>
                <a:lnTo>
                  <a:pt x="10274" y="439928"/>
                </a:lnTo>
                <a:lnTo>
                  <a:pt x="4559" y="492963"/>
                </a:lnTo>
                <a:lnTo>
                  <a:pt x="1130" y="547535"/>
                </a:lnTo>
                <a:lnTo>
                  <a:pt x="0" y="603885"/>
                </a:lnTo>
                <a:lnTo>
                  <a:pt x="1143" y="658990"/>
                </a:lnTo>
                <a:lnTo>
                  <a:pt x="4572" y="713041"/>
                </a:lnTo>
                <a:lnTo>
                  <a:pt x="10287" y="765771"/>
                </a:lnTo>
                <a:lnTo>
                  <a:pt x="18288" y="817194"/>
                </a:lnTo>
                <a:lnTo>
                  <a:pt x="28575" y="867295"/>
                </a:lnTo>
                <a:lnTo>
                  <a:pt x="41148" y="916089"/>
                </a:lnTo>
                <a:lnTo>
                  <a:pt x="56007" y="963549"/>
                </a:lnTo>
                <a:lnTo>
                  <a:pt x="75692" y="1015923"/>
                </a:lnTo>
                <a:lnTo>
                  <a:pt x="97574" y="1063675"/>
                </a:lnTo>
                <a:lnTo>
                  <a:pt x="121640" y="1106805"/>
                </a:lnTo>
                <a:lnTo>
                  <a:pt x="147904" y="1145336"/>
                </a:lnTo>
                <a:lnTo>
                  <a:pt x="176352" y="1179245"/>
                </a:lnTo>
                <a:lnTo>
                  <a:pt x="207010" y="1208532"/>
                </a:lnTo>
                <a:lnTo>
                  <a:pt x="217805" y="1191387"/>
                </a:lnTo>
                <a:lnTo>
                  <a:pt x="186461" y="1155014"/>
                </a:lnTo>
                <a:lnTo>
                  <a:pt x="158140" y="1112647"/>
                </a:lnTo>
                <a:lnTo>
                  <a:pt x="132829" y="1064272"/>
                </a:lnTo>
                <a:lnTo>
                  <a:pt x="110502" y="1009916"/>
                </a:lnTo>
                <a:lnTo>
                  <a:pt x="91186" y="949579"/>
                </a:lnTo>
                <a:lnTo>
                  <a:pt x="79413" y="903770"/>
                </a:lnTo>
                <a:lnTo>
                  <a:pt x="69456" y="856754"/>
                </a:lnTo>
                <a:lnTo>
                  <a:pt x="61315" y="808570"/>
                </a:lnTo>
                <a:lnTo>
                  <a:pt x="54978" y="759180"/>
                </a:lnTo>
                <a:lnTo>
                  <a:pt x="50469" y="708609"/>
                </a:lnTo>
                <a:lnTo>
                  <a:pt x="47764" y="656856"/>
                </a:lnTo>
                <a:lnTo>
                  <a:pt x="46863" y="603631"/>
                </a:lnTo>
                <a:lnTo>
                  <a:pt x="47764" y="549783"/>
                </a:lnTo>
                <a:lnTo>
                  <a:pt x="50469" y="497166"/>
                </a:lnTo>
                <a:lnTo>
                  <a:pt x="54991" y="446062"/>
                </a:lnTo>
                <a:lnTo>
                  <a:pt x="61341" y="396430"/>
                </a:lnTo>
                <a:lnTo>
                  <a:pt x="69494" y="348284"/>
                </a:lnTo>
                <a:lnTo>
                  <a:pt x="79489" y="301625"/>
                </a:lnTo>
                <a:lnTo>
                  <a:pt x="91313" y="256413"/>
                </a:lnTo>
                <a:lnTo>
                  <a:pt x="110629" y="197116"/>
                </a:lnTo>
                <a:lnTo>
                  <a:pt x="132943" y="143573"/>
                </a:lnTo>
                <a:lnTo>
                  <a:pt x="158242" y="95783"/>
                </a:lnTo>
                <a:lnTo>
                  <a:pt x="186524" y="53721"/>
                </a:lnTo>
                <a:lnTo>
                  <a:pt x="217805" y="17399"/>
                </a:lnTo>
                <a:close/>
              </a:path>
              <a:path w="3100704" h="1209039">
                <a:moveTo>
                  <a:pt x="2865882" y="589026"/>
                </a:moveTo>
                <a:lnTo>
                  <a:pt x="232410" y="589026"/>
                </a:lnTo>
                <a:lnTo>
                  <a:pt x="232410" y="619506"/>
                </a:lnTo>
                <a:lnTo>
                  <a:pt x="2865882" y="619506"/>
                </a:lnTo>
                <a:lnTo>
                  <a:pt x="2865882" y="589026"/>
                </a:lnTo>
                <a:close/>
              </a:path>
              <a:path w="3100704" h="1209039">
                <a:moveTo>
                  <a:pt x="3100451" y="603631"/>
                </a:moveTo>
                <a:lnTo>
                  <a:pt x="3099308" y="547535"/>
                </a:lnTo>
                <a:lnTo>
                  <a:pt x="3095891" y="492963"/>
                </a:lnTo>
                <a:lnTo>
                  <a:pt x="3090202" y="439928"/>
                </a:lnTo>
                <a:lnTo>
                  <a:pt x="3082239" y="388416"/>
                </a:lnTo>
                <a:lnTo>
                  <a:pt x="3071977" y="338442"/>
                </a:lnTo>
                <a:lnTo>
                  <a:pt x="3059417" y="290004"/>
                </a:lnTo>
                <a:lnTo>
                  <a:pt x="3044571" y="243078"/>
                </a:lnTo>
                <a:lnTo>
                  <a:pt x="3024873" y="191452"/>
                </a:lnTo>
                <a:lnTo>
                  <a:pt x="3002991" y="144272"/>
                </a:lnTo>
                <a:lnTo>
                  <a:pt x="2978924" y="101536"/>
                </a:lnTo>
                <a:lnTo>
                  <a:pt x="2952661" y="63246"/>
                </a:lnTo>
                <a:lnTo>
                  <a:pt x="2924213" y="29400"/>
                </a:lnTo>
                <a:lnTo>
                  <a:pt x="2893568" y="0"/>
                </a:lnTo>
                <a:lnTo>
                  <a:pt x="2882773" y="17399"/>
                </a:lnTo>
                <a:lnTo>
                  <a:pt x="2913913" y="53721"/>
                </a:lnTo>
                <a:lnTo>
                  <a:pt x="2942132" y="95783"/>
                </a:lnTo>
                <a:lnTo>
                  <a:pt x="2967418" y="143573"/>
                </a:lnTo>
                <a:lnTo>
                  <a:pt x="2989745" y="197116"/>
                </a:lnTo>
                <a:lnTo>
                  <a:pt x="3009138" y="256413"/>
                </a:lnTo>
                <a:lnTo>
                  <a:pt x="3020961" y="301625"/>
                </a:lnTo>
                <a:lnTo>
                  <a:pt x="3030969" y="348284"/>
                </a:lnTo>
                <a:lnTo>
                  <a:pt x="3039148" y="396430"/>
                </a:lnTo>
                <a:lnTo>
                  <a:pt x="3045523" y="446062"/>
                </a:lnTo>
                <a:lnTo>
                  <a:pt x="3050070" y="497166"/>
                </a:lnTo>
                <a:lnTo>
                  <a:pt x="3052800" y="549783"/>
                </a:lnTo>
                <a:lnTo>
                  <a:pt x="3053715" y="603885"/>
                </a:lnTo>
                <a:lnTo>
                  <a:pt x="3052800" y="656856"/>
                </a:lnTo>
                <a:lnTo>
                  <a:pt x="3050095" y="708609"/>
                </a:lnTo>
                <a:lnTo>
                  <a:pt x="3045574" y="759180"/>
                </a:lnTo>
                <a:lnTo>
                  <a:pt x="3039224" y="808570"/>
                </a:lnTo>
                <a:lnTo>
                  <a:pt x="3031071" y="856754"/>
                </a:lnTo>
                <a:lnTo>
                  <a:pt x="3021076" y="903770"/>
                </a:lnTo>
                <a:lnTo>
                  <a:pt x="3009265" y="949579"/>
                </a:lnTo>
                <a:lnTo>
                  <a:pt x="2989999" y="1009916"/>
                </a:lnTo>
                <a:lnTo>
                  <a:pt x="2967710" y="1064272"/>
                </a:lnTo>
                <a:lnTo>
                  <a:pt x="2942412" y="1112647"/>
                </a:lnTo>
                <a:lnTo>
                  <a:pt x="2914104" y="1155014"/>
                </a:lnTo>
                <a:lnTo>
                  <a:pt x="2882773" y="1191387"/>
                </a:lnTo>
                <a:lnTo>
                  <a:pt x="2893568" y="1208532"/>
                </a:lnTo>
                <a:lnTo>
                  <a:pt x="2924213" y="1179245"/>
                </a:lnTo>
                <a:lnTo>
                  <a:pt x="2952661" y="1145336"/>
                </a:lnTo>
                <a:lnTo>
                  <a:pt x="2978924" y="1106817"/>
                </a:lnTo>
                <a:lnTo>
                  <a:pt x="3002991" y="1063675"/>
                </a:lnTo>
                <a:lnTo>
                  <a:pt x="3024873" y="1015923"/>
                </a:lnTo>
                <a:lnTo>
                  <a:pt x="3044571" y="963549"/>
                </a:lnTo>
                <a:lnTo>
                  <a:pt x="3059417" y="916089"/>
                </a:lnTo>
                <a:lnTo>
                  <a:pt x="3071977" y="867295"/>
                </a:lnTo>
                <a:lnTo>
                  <a:pt x="3082239" y="817194"/>
                </a:lnTo>
                <a:lnTo>
                  <a:pt x="3090202" y="765771"/>
                </a:lnTo>
                <a:lnTo>
                  <a:pt x="3095891" y="713041"/>
                </a:lnTo>
                <a:lnTo>
                  <a:pt x="3099308" y="658990"/>
                </a:lnTo>
                <a:lnTo>
                  <a:pt x="3100451" y="6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23535" y="5035753"/>
            <a:ext cx="2712085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1282065" algn="l"/>
              </a:tabLst>
            </a:pPr>
            <a:r>
              <a:rPr sz="5550" spc="232" baseline="11261" dirty="0">
                <a:latin typeface="Cambria Math"/>
                <a:cs typeface="Cambria Math"/>
              </a:rPr>
              <a:t>𝑥</a:t>
            </a:r>
            <a:r>
              <a:rPr sz="2700" spc="155" dirty="0">
                <a:latin typeface="Cambria Math"/>
                <a:cs typeface="Cambria Math"/>
              </a:rPr>
              <a:t>𝑚𝑎𝑥	</a:t>
            </a:r>
            <a:r>
              <a:rPr sz="5550" spc="37" baseline="11261" dirty="0">
                <a:latin typeface="Cambria Math"/>
                <a:cs typeface="Cambria Math"/>
              </a:rPr>
              <a:t>−</a:t>
            </a:r>
            <a:r>
              <a:rPr sz="5550" spc="-67" baseline="11261" dirty="0">
                <a:latin typeface="Cambria Math"/>
                <a:cs typeface="Cambria Math"/>
              </a:rPr>
              <a:t> </a:t>
            </a:r>
            <a:r>
              <a:rPr sz="5550" spc="209" baseline="11261" dirty="0">
                <a:latin typeface="Cambria Math"/>
                <a:cs typeface="Cambria Math"/>
              </a:rPr>
              <a:t>𝑥</a:t>
            </a:r>
            <a:r>
              <a:rPr sz="2700" spc="140" dirty="0">
                <a:latin typeface="Cambria Math"/>
                <a:cs typeface="Cambria Math"/>
              </a:rPr>
              <a:t>𝑚𝑖𝑛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29</a:t>
            </a:fld>
            <a:endParaRPr spc="40" dirty="0"/>
          </a:p>
        </p:txBody>
      </p:sp>
      <p:sp>
        <p:nvSpPr>
          <p:cNvPr id="13" name="object 13"/>
          <p:cNvSpPr txBox="1"/>
          <p:nvPr/>
        </p:nvSpPr>
        <p:spPr>
          <a:xfrm>
            <a:off x="5624576" y="4264914"/>
            <a:ext cx="312229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556260" algn="l"/>
                <a:tab pos="2360930" algn="l"/>
              </a:tabLst>
            </a:pPr>
            <a:r>
              <a:rPr sz="3700" spc="40" dirty="0">
                <a:latin typeface="Cambria Math"/>
                <a:cs typeface="Cambria Math"/>
              </a:rPr>
              <a:t>𝑥</a:t>
            </a:r>
            <a:r>
              <a:rPr sz="4050" spc="60" baseline="-15432" dirty="0">
                <a:latin typeface="Cambria Math"/>
                <a:cs typeface="Cambria Math"/>
              </a:rPr>
              <a:t>𝑖	</a:t>
            </a:r>
            <a:r>
              <a:rPr sz="3700" spc="20" dirty="0">
                <a:latin typeface="Cambria Math"/>
                <a:cs typeface="Cambria Math"/>
              </a:rPr>
              <a:t>− </a:t>
            </a:r>
            <a:r>
              <a:rPr sz="3700" spc="-40" dirty="0">
                <a:latin typeface="Cambria Math"/>
                <a:cs typeface="Cambria Math"/>
              </a:rPr>
              <a:t>𝑥ҧ	</a:t>
            </a:r>
            <a:r>
              <a:rPr sz="5550" spc="30" baseline="-42042" dirty="0">
                <a:latin typeface="Cambria Math"/>
                <a:cs typeface="Cambria Math"/>
              </a:rPr>
              <a:t>−</a:t>
            </a:r>
            <a:r>
              <a:rPr sz="5550" spc="-75" baseline="-42042" dirty="0">
                <a:latin typeface="Cambria Math"/>
                <a:cs typeface="Cambria Math"/>
              </a:rPr>
              <a:t> </a:t>
            </a:r>
            <a:r>
              <a:rPr sz="5550" spc="22" baseline="-42042" dirty="0">
                <a:latin typeface="Cambria Math"/>
                <a:cs typeface="Cambria Math"/>
              </a:rPr>
              <a:t>1</a:t>
            </a:r>
            <a:endParaRPr sz="5550" baseline="-4204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97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W</a:t>
            </a:r>
            <a:r>
              <a:rPr spc="95" dirty="0"/>
              <a:t>h</a:t>
            </a:r>
            <a:r>
              <a:rPr spc="-50" dirty="0"/>
              <a:t>a</a:t>
            </a:r>
            <a:r>
              <a:rPr spc="55" dirty="0"/>
              <a:t>t</a:t>
            </a:r>
            <a:r>
              <a:rPr spc="-345" dirty="0"/>
              <a:t> </a:t>
            </a:r>
            <a:r>
              <a:rPr spc="95" dirty="0"/>
              <a:t>n</a:t>
            </a:r>
            <a:r>
              <a:rPr spc="15" dirty="0"/>
              <a:t>e</a:t>
            </a:r>
            <a:r>
              <a:rPr spc="-65" dirty="0"/>
              <a:t>x</a:t>
            </a:r>
            <a:r>
              <a:rPr spc="25" dirty="0"/>
              <a:t>t</a:t>
            </a:r>
            <a:r>
              <a:rPr spc="-25" dirty="0"/>
              <a:t>?</a:t>
            </a:r>
            <a:r>
              <a:rPr spc="-330" dirty="0"/>
              <a:t> </a:t>
            </a:r>
            <a:r>
              <a:rPr spc="-190" dirty="0"/>
              <a:t>–</a:t>
            </a:r>
            <a:r>
              <a:rPr spc="-320" dirty="0"/>
              <a:t> </a:t>
            </a:r>
            <a:r>
              <a:rPr spc="30" dirty="0"/>
              <a:t>G</a:t>
            </a:r>
            <a:r>
              <a:rPr spc="20" dirty="0"/>
              <a:t>r</a:t>
            </a:r>
            <a:r>
              <a:rPr spc="-50" dirty="0"/>
              <a:t>a</a:t>
            </a:r>
            <a:r>
              <a:rPr spc="175" dirty="0"/>
              <a:t>d</a:t>
            </a:r>
            <a:r>
              <a:rPr spc="45" dirty="0"/>
              <a:t>i</a:t>
            </a:r>
            <a:r>
              <a:rPr spc="15" dirty="0"/>
              <a:t>e</a:t>
            </a:r>
            <a:r>
              <a:rPr spc="95" dirty="0"/>
              <a:t>n</a:t>
            </a:r>
            <a:r>
              <a:rPr spc="55" dirty="0"/>
              <a:t>t</a:t>
            </a:r>
            <a:r>
              <a:rPr spc="-355" dirty="0"/>
              <a:t> </a:t>
            </a:r>
            <a:r>
              <a:rPr spc="35" dirty="0"/>
              <a:t>D</a:t>
            </a:r>
            <a:r>
              <a:rPr spc="15" dirty="0"/>
              <a:t>e</a:t>
            </a:r>
            <a:r>
              <a:rPr spc="45" dirty="0"/>
              <a:t>s</a:t>
            </a:r>
            <a:r>
              <a:rPr spc="70" dirty="0"/>
              <a:t>c</a:t>
            </a:r>
            <a:r>
              <a:rPr spc="15" dirty="0"/>
              <a:t>e</a:t>
            </a:r>
            <a:r>
              <a:rPr spc="95" dirty="0"/>
              <a:t>n</a:t>
            </a:r>
            <a:r>
              <a:rPr spc="55"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3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10410190" cy="40024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40" dirty="0">
                <a:latin typeface="Tahoma"/>
                <a:cs typeface="Tahoma"/>
              </a:rPr>
              <a:t>W_new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-375" dirty="0">
                <a:latin typeface="Tahoma"/>
                <a:cs typeface="Tahoma"/>
              </a:rPr>
              <a:t>=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W_old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-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lr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430" dirty="0">
                <a:latin typeface="Tahoma"/>
                <a:cs typeface="Tahoma"/>
              </a:rPr>
              <a:t>*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deriv</a:t>
            </a:r>
            <a:r>
              <a:rPr sz="2900" spc="70" dirty="0">
                <a:latin typeface="Tahoma"/>
                <a:cs typeface="Tahoma"/>
              </a:rPr>
              <a:t>a</a:t>
            </a:r>
            <a:r>
              <a:rPr sz="2900" spc="50" dirty="0">
                <a:latin typeface="Tahoma"/>
                <a:cs typeface="Tahoma"/>
              </a:rPr>
              <a:t>tive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Tahoma"/>
              <a:cs typeface="Tahoma"/>
            </a:endParaRPr>
          </a:p>
          <a:p>
            <a:pPr marL="622300" marR="5080" indent="-609600">
              <a:lnSpc>
                <a:spcPts val="3170"/>
              </a:lnSpc>
              <a:spcBef>
                <a:spcPts val="3234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5" dirty="0">
                <a:latin typeface="Tahoma"/>
                <a:cs typeface="Tahoma"/>
              </a:rPr>
              <a:t>Classical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approach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-120" dirty="0">
                <a:latin typeface="Tahoma"/>
                <a:cs typeface="Tahoma"/>
              </a:rPr>
              <a:t>–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get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derivative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for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entire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-20" dirty="0">
                <a:latin typeface="Tahoma"/>
                <a:cs typeface="Tahoma"/>
              </a:rPr>
              <a:t>set,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then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take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step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that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direction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50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5" dirty="0">
                <a:latin typeface="Tahoma"/>
                <a:cs typeface="Tahoma"/>
              </a:rPr>
              <a:t>Pros: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Each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step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informed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by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all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0" dirty="0">
                <a:latin typeface="Tahoma"/>
                <a:cs typeface="Tahoma"/>
              </a:rPr>
              <a:t>Cons: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Very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slow,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especially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as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gets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big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814" y="3542029"/>
            <a:ext cx="1287780" cy="29209"/>
          </a:xfrm>
          <a:custGeom>
            <a:avLst/>
            <a:gdLst/>
            <a:ahLst/>
            <a:cxnLst/>
            <a:rect l="l" t="t" r="r" b="b"/>
            <a:pathLst>
              <a:path w="1287779" h="29210">
                <a:moveTo>
                  <a:pt x="1287780" y="0"/>
                </a:moveTo>
                <a:lnTo>
                  <a:pt x="0" y="0"/>
                </a:lnTo>
                <a:lnTo>
                  <a:pt x="0" y="28956"/>
                </a:lnTo>
                <a:lnTo>
                  <a:pt x="1287780" y="28956"/>
                </a:lnTo>
                <a:lnTo>
                  <a:pt x="128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651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W</a:t>
            </a:r>
            <a:r>
              <a:rPr spc="-50" dirty="0"/>
              <a:t>a</a:t>
            </a:r>
            <a:r>
              <a:rPr spc="10" dirty="0"/>
              <a:t>y</a:t>
            </a:r>
            <a:r>
              <a:rPr spc="75" dirty="0"/>
              <a:t>s</a:t>
            </a:r>
            <a:r>
              <a:rPr spc="-335" dirty="0"/>
              <a:t> </a:t>
            </a:r>
            <a:r>
              <a:rPr spc="25" dirty="0"/>
              <a:t>t</a:t>
            </a:r>
            <a:r>
              <a:rPr spc="185" dirty="0"/>
              <a:t>o</a:t>
            </a:r>
            <a:r>
              <a:rPr spc="-320" dirty="0"/>
              <a:t> </a:t>
            </a:r>
            <a:r>
              <a:rPr spc="45" dirty="0"/>
              <a:t>s</a:t>
            </a:r>
            <a:r>
              <a:rPr spc="70" dirty="0"/>
              <a:t>c</a:t>
            </a:r>
            <a:r>
              <a:rPr spc="-50" dirty="0"/>
              <a:t>a</a:t>
            </a:r>
            <a:r>
              <a:rPr spc="160" dirty="0"/>
              <a:t>l</a:t>
            </a:r>
            <a:r>
              <a:rPr spc="45" dirty="0"/>
              <a:t>e</a:t>
            </a:r>
            <a:r>
              <a:rPr spc="-335" dirty="0"/>
              <a:t> 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175" dirty="0"/>
              <a:t>p</a:t>
            </a:r>
            <a:r>
              <a:rPr spc="50" dirty="0"/>
              <a:t>u</a:t>
            </a:r>
            <a:r>
              <a:rPr spc="25" dirty="0"/>
              <a:t>t</a:t>
            </a:r>
            <a:r>
              <a:rPr spc="7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006" y="1599691"/>
            <a:ext cx="961009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80" dirty="0">
                <a:latin typeface="Tahoma"/>
                <a:cs typeface="Tahoma"/>
              </a:rPr>
              <a:t>Standardization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15" dirty="0">
                <a:latin typeface="Tahoma"/>
                <a:cs typeface="Tahoma"/>
              </a:rPr>
              <a:t>(making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variable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approx.</a:t>
            </a:r>
            <a:r>
              <a:rPr sz="2900" spc="-170" dirty="0">
                <a:latin typeface="Tahoma"/>
                <a:cs typeface="Tahoma"/>
              </a:rPr>
              <a:t> </a:t>
            </a:r>
            <a:r>
              <a:rPr sz="2900" spc="10" dirty="0">
                <a:latin typeface="Tahoma"/>
                <a:cs typeface="Tahoma"/>
              </a:rPr>
              <a:t>std.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normal)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7307" y="3433648"/>
            <a:ext cx="1428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10" dirty="0">
                <a:latin typeface="Cambria Math"/>
                <a:cs typeface="Cambria Math"/>
              </a:rPr>
              <a:t>𝑖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039" y="3217240"/>
            <a:ext cx="879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sz="3600" dirty="0">
                <a:latin typeface="Cambria Math"/>
                <a:cs typeface="Cambria Math"/>
              </a:rPr>
              <a:t>𝑥	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8764" y="3088004"/>
            <a:ext cx="1428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05" dirty="0">
                <a:latin typeface="Cambria Math"/>
                <a:cs typeface="Cambria Math"/>
              </a:rPr>
              <a:t>𝑖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9495" y="2871596"/>
            <a:ext cx="128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042669" algn="l"/>
              </a:tabLst>
            </a:pPr>
            <a:r>
              <a:rPr sz="3600" dirty="0">
                <a:latin typeface="Cambria Math"/>
                <a:cs typeface="Cambria Math"/>
              </a:rPr>
              <a:t>𝑥	− 	</a:t>
            </a:r>
            <a:r>
              <a:rPr sz="3600" spc="-994" dirty="0">
                <a:latin typeface="Cambria Math"/>
                <a:cs typeface="Cambria Math"/>
              </a:rPr>
              <a:t>𝑥ҧ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3940" y="3524250"/>
            <a:ext cx="293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𝜎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3476" y="3217240"/>
            <a:ext cx="146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;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1389" y="2430398"/>
            <a:ext cx="3174365" cy="2038985"/>
          </a:xfrm>
          <a:custGeom>
            <a:avLst/>
            <a:gdLst/>
            <a:ahLst/>
            <a:cxnLst/>
            <a:rect l="l" t="t" r="r" b="b"/>
            <a:pathLst>
              <a:path w="3174365" h="2038985">
                <a:moveTo>
                  <a:pt x="612394" y="1033272"/>
                </a:moveTo>
                <a:lnTo>
                  <a:pt x="342646" y="1033272"/>
                </a:lnTo>
                <a:lnTo>
                  <a:pt x="342646" y="1062228"/>
                </a:lnTo>
                <a:lnTo>
                  <a:pt x="612394" y="1062228"/>
                </a:lnTo>
                <a:lnTo>
                  <a:pt x="612394" y="1033272"/>
                </a:lnTo>
                <a:close/>
              </a:path>
              <a:path w="3174365" h="2038985">
                <a:moveTo>
                  <a:pt x="3174238" y="0"/>
                </a:moveTo>
                <a:lnTo>
                  <a:pt x="342646" y="0"/>
                </a:lnTo>
                <a:lnTo>
                  <a:pt x="342646" y="635"/>
                </a:lnTo>
                <a:lnTo>
                  <a:pt x="291973" y="635"/>
                </a:lnTo>
                <a:lnTo>
                  <a:pt x="194183" y="1951355"/>
                </a:lnTo>
                <a:lnTo>
                  <a:pt x="81280" y="1742186"/>
                </a:lnTo>
                <a:lnTo>
                  <a:pt x="0" y="1784604"/>
                </a:lnTo>
                <a:lnTo>
                  <a:pt x="8001" y="1800860"/>
                </a:lnTo>
                <a:lnTo>
                  <a:pt x="51930" y="1777873"/>
                </a:lnTo>
                <a:lnTo>
                  <a:pt x="193040" y="2038477"/>
                </a:lnTo>
                <a:lnTo>
                  <a:pt x="213868" y="2038477"/>
                </a:lnTo>
                <a:lnTo>
                  <a:pt x="315214" y="30353"/>
                </a:lnTo>
                <a:lnTo>
                  <a:pt x="359791" y="30353"/>
                </a:lnTo>
                <a:lnTo>
                  <a:pt x="359791" y="28956"/>
                </a:lnTo>
                <a:lnTo>
                  <a:pt x="3174238" y="28956"/>
                </a:lnTo>
                <a:lnTo>
                  <a:pt x="3174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72096" y="3445205"/>
            <a:ext cx="288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𝑛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7856" y="3846702"/>
            <a:ext cx="5905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400" dirty="0">
                <a:latin typeface="Cambria Math"/>
                <a:cs typeface="Cambria Math"/>
              </a:rPr>
              <a:t>𝑖</a:t>
            </a:r>
            <a:r>
              <a:rPr sz="2600" spc="-40" dirty="0">
                <a:latin typeface="Cambria Math"/>
                <a:cs typeface="Cambria Math"/>
              </a:rPr>
              <a:t>=</a:t>
            </a:r>
            <a:r>
              <a:rPr sz="2600" spc="80" dirty="0">
                <a:latin typeface="Cambria Math"/>
                <a:cs typeface="Cambria Math"/>
              </a:rPr>
              <a:t>1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0068" y="2582926"/>
            <a:ext cx="2425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70" dirty="0">
                <a:latin typeface="Cambria Math"/>
                <a:cs typeface="Cambria Math"/>
              </a:rPr>
              <a:t>𝑛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6793" y="3266059"/>
            <a:ext cx="1586230" cy="423545"/>
          </a:xfrm>
          <a:custGeom>
            <a:avLst/>
            <a:gdLst/>
            <a:ahLst/>
            <a:cxnLst/>
            <a:rect l="l" t="t" r="r" b="b"/>
            <a:pathLst>
              <a:path w="1586229" h="423545">
                <a:moveTo>
                  <a:pt x="1450975" y="0"/>
                </a:moveTo>
                <a:lnTo>
                  <a:pt x="1445005" y="17144"/>
                </a:lnTo>
                <a:lnTo>
                  <a:pt x="1469505" y="27765"/>
                </a:lnTo>
                <a:lnTo>
                  <a:pt x="1490599" y="42481"/>
                </a:lnTo>
                <a:lnTo>
                  <a:pt x="1522476" y="84200"/>
                </a:lnTo>
                <a:lnTo>
                  <a:pt x="1541224" y="140493"/>
                </a:lnTo>
                <a:lnTo>
                  <a:pt x="1547495" y="209550"/>
                </a:lnTo>
                <a:lnTo>
                  <a:pt x="1545923" y="246961"/>
                </a:lnTo>
                <a:lnTo>
                  <a:pt x="1533350" y="311402"/>
                </a:lnTo>
                <a:lnTo>
                  <a:pt x="1508130" y="361695"/>
                </a:lnTo>
                <a:lnTo>
                  <a:pt x="1469788" y="395604"/>
                </a:lnTo>
                <a:lnTo>
                  <a:pt x="1445640" y="406272"/>
                </a:lnTo>
                <a:lnTo>
                  <a:pt x="1450975" y="423417"/>
                </a:lnTo>
                <a:lnTo>
                  <a:pt x="1508807" y="396366"/>
                </a:lnTo>
                <a:lnTo>
                  <a:pt x="1551304" y="349503"/>
                </a:lnTo>
                <a:lnTo>
                  <a:pt x="1577419" y="286623"/>
                </a:lnTo>
                <a:lnTo>
                  <a:pt x="1586102" y="211836"/>
                </a:lnTo>
                <a:lnTo>
                  <a:pt x="1583914" y="173019"/>
                </a:lnTo>
                <a:lnTo>
                  <a:pt x="1566439" y="104197"/>
                </a:lnTo>
                <a:lnTo>
                  <a:pt x="1531788" y="48166"/>
                </a:lnTo>
                <a:lnTo>
                  <a:pt x="1481722" y="11070"/>
                </a:lnTo>
                <a:lnTo>
                  <a:pt x="1450975" y="0"/>
                </a:lnTo>
                <a:close/>
              </a:path>
              <a:path w="1586229" h="423545">
                <a:moveTo>
                  <a:pt x="135000" y="0"/>
                </a:moveTo>
                <a:lnTo>
                  <a:pt x="77390" y="27130"/>
                </a:lnTo>
                <a:lnTo>
                  <a:pt x="34925" y="74167"/>
                </a:lnTo>
                <a:lnTo>
                  <a:pt x="8699" y="137144"/>
                </a:lnTo>
                <a:lnTo>
                  <a:pt x="0" y="211836"/>
                </a:lnTo>
                <a:lnTo>
                  <a:pt x="2168" y="250723"/>
                </a:lnTo>
                <a:lnTo>
                  <a:pt x="19556" y="319545"/>
                </a:lnTo>
                <a:lnTo>
                  <a:pt x="54133" y="375411"/>
                </a:lnTo>
                <a:lnTo>
                  <a:pt x="104235" y="412368"/>
                </a:lnTo>
                <a:lnTo>
                  <a:pt x="135000" y="423417"/>
                </a:lnTo>
                <a:lnTo>
                  <a:pt x="140334" y="406272"/>
                </a:lnTo>
                <a:lnTo>
                  <a:pt x="116240" y="395604"/>
                </a:lnTo>
                <a:lnTo>
                  <a:pt x="95408" y="380745"/>
                </a:lnTo>
                <a:lnTo>
                  <a:pt x="63626" y="338454"/>
                </a:lnTo>
                <a:lnTo>
                  <a:pt x="44878" y="280908"/>
                </a:lnTo>
                <a:lnTo>
                  <a:pt x="38607" y="209550"/>
                </a:lnTo>
                <a:lnTo>
                  <a:pt x="40177" y="173426"/>
                </a:lnTo>
                <a:lnTo>
                  <a:pt x="52699" y="110751"/>
                </a:lnTo>
                <a:lnTo>
                  <a:pt x="77892" y="61293"/>
                </a:lnTo>
                <a:lnTo>
                  <a:pt x="116615" y="27765"/>
                </a:lnTo>
                <a:lnTo>
                  <a:pt x="141097" y="17144"/>
                </a:lnTo>
                <a:lnTo>
                  <a:pt x="1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53221" y="3355594"/>
            <a:ext cx="1428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05" dirty="0">
                <a:latin typeface="Cambria Math"/>
                <a:cs typeface="Cambria Math"/>
              </a:rPr>
              <a:t>𝑖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30</a:t>
            </a:fld>
            <a:endParaRPr spc="40" dirty="0"/>
          </a:p>
        </p:txBody>
      </p:sp>
      <p:sp>
        <p:nvSpPr>
          <p:cNvPr id="17" name="object 17"/>
          <p:cNvSpPr txBox="1"/>
          <p:nvPr/>
        </p:nvSpPr>
        <p:spPr>
          <a:xfrm>
            <a:off x="5648325" y="2793238"/>
            <a:ext cx="3652520" cy="9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2969" algn="ctr">
              <a:lnSpc>
                <a:spcPts val="352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1</a:t>
            </a:r>
            <a:endParaRPr sz="3600">
              <a:latin typeface="Cambria Math"/>
              <a:cs typeface="Cambria Math"/>
            </a:endParaRPr>
          </a:p>
          <a:p>
            <a:pPr algn="ctr">
              <a:lnSpc>
                <a:spcPts val="3520"/>
              </a:lnSpc>
              <a:tabLst>
                <a:tab pos="1569085" algn="l"/>
                <a:tab pos="2366645" algn="l"/>
                <a:tab pos="2853055" algn="l"/>
                <a:tab pos="3395345" algn="l"/>
              </a:tabLst>
            </a:pPr>
            <a:r>
              <a:rPr sz="3600" dirty="0">
                <a:latin typeface="Cambria Math"/>
                <a:cs typeface="Cambria Math"/>
              </a:rPr>
              <a:t>𝜎</a:t>
            </a:r>
            <a:r>
              <a:rPr sz="3600" spc="28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	</a:t>
            </a:r>
            <a:r>
              <a:rPr sz="3600" spc="1175" dirty="0">
                <a:latin typeface="Cambria Math"/>
                <a:cs typeface="Cambria Math"/>
              </a:rPr>
              <a:t>෍	</a:t>
            </a:r>
            <a:r>
              <a:rPr sz="3600" dirty="0">
                <a:latin typeface="Cambria Math"/>
                <a:cs typeface="Cambria Math"/>
              </a:rPr>
              <a:t>𝑥	−	</a:t>
            </a:r>
            <a:r>
              <a:rPr sz="3600" spc="-120" dirty="0">
                <a:latin typeface="Cambria Math"/>
                <a:cs typeface="Cambria Math"/>
              </a:rPr>
              <a:t>𝑥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7378" y="3001721"/>
            <a:ext cx="48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7175" algn="l"/>
              </a:tabLst>
            </a:pPr>
            <a:r>
              <a:rPr sz="5400" baseline="-16975" dirty="0">
                <a:latin typeface="Cambria Math"/>
                <a:cs typeface="Cambria Math"/>
              </a:rPr>
              <a:t>ҧ	</a:t>
            </a:r>
            <a:r>
              <a:rPr sz="2600" spc="80" dirty="0"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12191520" cy="6356160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2"/>
          <p:cNvSpPr/>
          <p:nvPr/>
        </p:nvSpPr>
        <p:spPr>
          <a:xfrm>
            <a:off x="3709440" y="5131200"/>
            <a:ext cx="85920" cy="103680"/>
          </a:xfrm>
          <a:custGeom>
            <a:avLst/>
            <a:gdLst/>
            <a:ahLst/>
            <a:cxnLst/>
            <a:rect l="l" t="t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TextShape 3"/>
          <p:cNvSpPr txBox="1"/>
          <p:nvPr/>
        </p:nvSpPr>
        <p:spPr>
          <a:xfrm>
            <a:off x="9163200" y="6432480"/>
            <a:ext cx="2844480" cy="3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0B55539-E92A-450A-94DD-B1226D80772D}" type="slidenum">
              <a:rPr lang="en-IN" sz="1067" spc="-1">
                <a:solidFill>
                  <a:srgbClr val="FFFFFF"/>
                </a:solidFill>
                <a:latin typeface="Arial"/>
                <a:ea typeface="Arial"/>
              </a:rPr>
              <a:t>31</a:t>
            </a:fld>
            <a:endParaRPr lang="en-IN" sz="1067" spc="-1">
              <a:latin typeface="Times New Roman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905760" y="209760"/>
            <a:ext cx="9461760" cy="13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733" spc="-1">
                <a:solidFill>
                  <a:srgbClr val="FFDBCC"/>
                </a:solidFill>
                <a:latin typeface="Arial"/>
                <a:ea typeface="Arial"/>
              </a:rPr>
              <a:t>Please contact</a:t>
            </a:r>
            <a:endParaRPr lang="en-IN" sz="3733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267" spc="-1">
                <a:solidFill>
                  <a:srgbClr val="FFDBCC"/>
                </a:solidFill>
                <a:latin typeface="Arial"/>
                <a:ea typeface="Arial"/>
              </a:rPr>
              <a:t>Foundation for Innovation and Collaborative </a:t>
            </a:r>
            <a:endParaRPr lang="en-IN" sz="4267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267" spc="-1">
                <a:solidFill>
                  <a:srgbClr val="FFDBCC"/>
                </a:solidFill>
                <a:latin typeface="Arial"/>
                <a:ea typeface="Arial"/>
              </a:rPr>
              <a:t>Education</a:t>
            </a:r>
            <a:endParaRPr lang="en-IN" sz="4267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267" spc="-1">
                <a:solidFill>
                  <a:srgbClr val="FFDBCC"/>
                </a:solidFill>
                <a:latin typeface="Arial"/>
                <a:ea typeface="Arial"/>
              </a:rPr>
              <a:t>info@fice.in </a:t>
            </a:r>
            <a:endParaRPr lang="en-IN" sz="4267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267" spc="-1">
                <a:solidFill>
                  <a:srgbClr val="FFDBCC"/>
                </a:solidFill>
                <a:latin typeface="Arial"/>
                <a:ea typeface="Arial"/>
              </a:rPr>
              <a:t>mentor@fice.in</a:t>
            </a:r>
            <a:endParaRPr lang="en-IN" sz="4267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267" spc="-1">
              <a:latin typeface="Arial"/>
            </a:endParaRPr>
          </a:p>
        </p:txBody>
      </p:sp>
      <p:sp>
        <p:nvSpPr>
          <p:cNvPr id="344" name="CustomShape 5"/>
          <p:cNvSpPr/>
          <p:nvPr/>
        </p:nvSpPr>
        <p:spPr>
          <a:xfrm>
            <a:off x="0" y="-76320"/>
            <a:ext cx="12191520" cy="63796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IN" sz="2400" spc="-1" dirty="0">
              <a:latin typeface="Arial"/>
            </a:endParaRPr>
          </a:p>
          <a:p>
            <a:pPr algn="ctr">
              <a:spcBef>
                <a:spcPts val="1599"/>
              </a:spcBef>
            </a:pPr>
            <a:r>
              <a:rPr lang="en-IN" sz="2400" spc="-1" dirty="0">
                <a:solidFill>
                  <a:srgbClr val="FFDBCC"/>
                </a:solidFill>
                <a:latin typeface="Arial"/>
                <a:ea typeface="Arial"/>
              </a:rPr>
              <a:t>Please contact</a:t>
            </a:r>
            <a:endParaRPr lang="en-IN" sz="2400" spc="-1" dirty="0">
              <a:latin typeface="Arial"/>
            </a:endParaRPr>
          </a:p>
          <a:p>
            <a:pPr algn="ctr">
              <a:spcBef>
                <a:spcPts val="1599"/>
              </a:spcBef>
            </a:pPr>
            <a:r>
              <a:rPr lang="en-IN" sz="2800" spc="-1" dirty="0" smtClean="0">
                <a:solidFill>
                  <a:srgbClr val="FFDBCC"/>
                </a:solidFill>
                <a:latin typeface="Arial"/>
                <a:ea typeface="Arial"/>
              </a:rPr>
              <a:t> </a:t>
            </a:r>
            <a:endParaRPr lang="en-IN" sz="2800" spc="-1" dirty="0">
              <a:latin typeface="Arial"/>
            </a:endParaRPr>
          </a:p>
          <a:p>
            <a:pPr algn="ctr">
              <a:spcBef>
                <a:spcPts val="1599"/>
              </a:spcBef>
            </a:pPr>
            <a:r>
              <a:rPr lang="en-IN" sz="2800" u="sng" spc="-1" dirty="0">
                <a:solidFill>
                  <a:srgbClr val="C3D600"/>
                </a:solidFill>
                <a:latin typeface="Arial"/>
                <a:ea typeface="Arial"/>
                <a:hlinkClick r:id="rId4"/>
              </a:rPr>
              <a:t>mentor@fice.in</a:t>
            </a:r>
            <a:endParaRPr lang="en-IN" sz="2800" spc="-1" dirty="0">
              <a:latin typeface="Arial"/>
            </a:endParaRPr>
          </a:p>
          <a:p>
            <a:pPr algn="ctr">
              <a:spcBef>
                <a:spcPts val="1599"/>
              </a:spcBef>
            </a:pPr>
            <a:endParaRPr lang="en-IN" sz="2800" spc="-1" dirty="0">
              <a:latin typeface="Arial"/>
            </a:endParaRPr>
          </a:p>
          <a:p>
            <a:pPr algn="ctr">
              <a:spcBef>
                <a:spcPts val="1599"/>
              </a:spcBef>
            </a:pPr>
            <a:endParaRPr lang="en-IN" sz="2800" spc="-1" dirty="0">
              <a:latin typeface="Arial"/>
            </a:endParaRPr>
          </a:p>
          <a:p>
            <a:pPr algn="ctr">
              <a:spcBef>
                <a:spcPts val="1599"/>
              </a:spcBef>
            </a:pPr>
            <a:r>
              <a:rPr lang="en-IN" sz="2800" b="1" spc="-1" dirty="0">
                <a:solidFill>
                  <a:srgbClr val="FFDBCC"/>
                </a:solidFill>
                <a:latin typeface="Arial"/>
                <a:ea typeface="Arial"/>
              </a:rPr>
              <a:t>www.fice.in</a:t>
            </a:r>
            <a:endParaRPr lang="en-IN" sz="2800" spc="-1" dirty="0">
              <a:latin typeface="Arial"/>
            </a:endParaRPr>
          </a:p>
        </p:txBody>
      </p:sp>
      <p:pic>
        <p:nvPicPr>
          <p:cNvPr id="7" name="Picture 2" descr="FICE Education - Center for Education Innovation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0" b="29889"/>
          <a:stretch/>
        </p:blipFill>
        <p:spPr bwMode="auto">
          <a:xfrm>
            <a:off x="5257800" y="1104470"/>
            <a:ext cx="1647825" cy="6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10735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Another</a:t>
            </a:r>
            <a:r>
              <a:rPr spc="-315" dirty="0"/>
              <a:t> </a:t>
            </a:r>
            <a:r>
              <a:rPr spc="5" dirty="0"/>
              <a:t>approach:</a:t>
            </a:r>
            <a:r>
              <a:rPr spc="-350" dirty="0"/>
              <a:t> </a:t>
            </a:r>
            <a:r>
              <a:rPr spc="60" dirty="0"/>
              <a:t>Stochastic</a:t>
            </a:r>
            <a:r>
              <a:rPr spc="-335" dirty="0"/>
              <a:t> </a:t>
            </a:r>
            <a:r>
              <a:rPr spc="50" dirty="0"/>
              <a:t>Gradient</a:t>
            </a:r>
            <a:r>
              <a:rPr spc="-340" dirty="0"/>
              <a:t> </a:t>
            </a:r>
            <a:r>
              <a:rPr spc="45" dirty="0"/>
              <a:t>Descent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4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9812655" cy="36518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5080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50" dirty="0">
                <a:latin typeface="Tahoma"/>
                <a:cs typeface="Tahoma"/>
              </a:rPr>
              <a:t>Get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derivative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for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20" dirty="0">
                <a:latin typeface="Tahoma"/>
                <a:cs typeface="Tahoma"/>
              </a:rPr>
              <a:t>just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one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point,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take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step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that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direction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90" dirty="0">
                <a:latin typeface="Tahoma"/>
                <a:cs typeface="Tahoma"/>
              </a:rPr>
              <a:t>Steps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are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“less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informed”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but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you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take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more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them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8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25" dirty="0">
                <a:latin typeface="Tahoma"/>
                <a:cs typeface="Tahoma"/>
              </a:rPr>
              <a:t>Should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“balance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out”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9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10" dirty="0">
                <a:latin typeface="Tahoma"/>
                <a:cs typeface="Tahoma"/>
              </a:rPr>
              <a:t>Probably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40" dirty="0">
                <a:latin typeface="Tahoma"/>
                <a:cs typeface="Tahoma"/>
              </a:rPr>
              <a:t>want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smaller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step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size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8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30" dirty="0">
                <a:latin typeface="Tahoma"/>
                <a:cs typeface="Tahoma"/>
              </a:rPr>
              <a:t>Also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he</a:t>
            </a:r>
            <a:r>
              <a:rPr sz="2900" spc="55" dirty="0">
                <a:latin typeface="Tahoma"/>
                <a:cs typeface="Tahoma"/>
              </a:rPr>
              <a:t>l</a:t>
            </a:r>
            <a:r>
              <a:rPr sz="2900" spc="114" dirty="0">
                <a:latin typeface="Tahoma"/>
                <a:cs typeface="Tahoma"/>
              </a:rPr>
              <a:t>ps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15" dirty="0">
                <a:latin typeface="Tahoma"/>
                <a:cs typeface="Tahoma"/>
              </a:rPr>
              <a:t>“r</a:t>
            </a:r>
            <a:r>
              <a:rPr sz="2900" spc="25" dirty="0">
                <a:latin typeface="Tahoma"/>
                <a:cs typeface="Tahoma"/>
              </a:rPr>
              <a:t>e</a:t>
            </a:r>
            <a:r>
              <a:rPr sz="2900" spc="50" dirty="0">
                <a:latin typeface="Tahoma"/>
                <a:cs typeface="Tahoma"/>
              </a:rPr>
              <a:t>gul</a:t>
            </a:r>
            <a:r>
              <a:rPr sz="2900" spc="65" dirty="0">
                <a:latin typeface="Tahoma"/>
                <a:cs typeface="Tahoma"/>
              </a:rPr>
              <a:t>a</a:t>
            </a:r>
            <a:r>
              <a:rPr sz="2900" spc="60" dirty="0">
                <a:latin typeface="Tahoma"/>
                <a:cs typeface="Tahoma"/>
              </a:rPr>
              <a:t>riz</a:t>
            </a:r>
            <a:r>
              <a:rPr sz="2900" spc="105" dirty="0">
                <a:latin typeface="Tahoma"/>
                <a:cs typeface="Tahoma"/>
              </a:rPr>
              <a:t>e</a:t>
            </a:r>
            <a:r>
              <a:rPr sz="2900" spc="-40" dirty="0">
                <a:latin typeface="Tahoma"/>
                <a:cs typeface="Tahoma"/>
              </a:rPr>
              <a:t>”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7872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C</a:t>
            </a:r>
            <a:r>
              <a:rPr spc="155" dirty="0"/>
              <a:t>o</a:t>
            </a:r>
            <a:r>
              <a:rPr spc="130" dirty="0"/>
              <a:t>m</a:t>
            </a:r>
            <a:r>
              <a:rPr spc="175" dirty="0"/>
              <a:t>p</a:t>
            </a:r>
            <a:r>
              <a:rPr spc="20" dirty="0"/>
              <a:t>r</a:t>
            </a:r>
            <a:r>
              <a:rPr spc="155" dirty="0"/>
              <a:t>o</a:t>
            </a:r>
            <a:r>
              <a:rPr spc="130" dirty="0"/>
              <a:t>m</a:t>
            </a:r>
            <a:r>
              <a:rPr spc="45" dirty="0"/>
              <a:t>ise</a:t>
            </a:r>
            <a:r>
              <a:rPr spc="-305" dirty="0"/>
              <a:t> </a:t>
            </a:r>
            <a:r>
              <a:rPr spc="-55" dirty="0"/>
              <a:t>a</a:t>
            </a:r>
            <a:r>
              <a:rPr spc="175" dirty="0"/>
              <a:t>pp</a:t>
            </a:r>
            <a:r>
              <a:rPr spc="20" dirty="0"/>
              <a:t>r</a:t>
            </a:r>
            <a:r>
              <a:rPr spc="155" dirty="0"/>
              <a:t>o</a:t>
            </a:r>
            <a:r>
              <a:rPr spc="-50" dirty="0"/>
              <a:t>a</a:t>
            </a:r>
            <a:r>
              <a:rPr spc="70" dirty="0"/>
              <a:t>c</a:t>
            </a:r>
            <a:r>
              <a:rPr spc="95" dirty="0"/>
              <a:t>h</a:t>
            </a:r>
            <a:r>
              <a:rPr spc="-550" dirty="0"/>
              <a:t>:</a:t>
            </a:r>
            <a:r>
              <a:rPr spc="-355" dirty="0"/>
              <a:t> </a:t>
            </a:r>
            <a:r>
              <a:rPr spc="225" dirty="0"/>
              <a:t>M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40" dirty="0"/>
              <a:t>i</a:t>
            </a:r>
            <a:r>
              <a:rPr spc="114" dirty="0"/>
              <a:t>-</a:t>
            </a:r>
            <a:r>
              <a:rPr spc="175" dirty="0"/>
              <a:t>b</a:t>
            </a:r>
            <a:r>
              <a:rPr spc="-50" dirty="0"/>
              <a:t>a</a:t>
            </a:r>
            <a:r>
              <a:rPr spc="25" dirty="0"/>
              <a:t>t</a:t>
            </a:r>
            <a:r>
              <a:rPr spc="70" dirty="0"/>
              <a:t>c</a:t>
            </a:r>
            <a:r>
              <a:rPr spc="120"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5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10514965" cy="2263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2300" indent="-609600">
              <a:lnSpc>
                <a:spcPts val="3325"/>
              </a:lnSpc>
              <a:spcBef>
                <a:spcPts val="1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50" dirty="0">
                <a:latin typeface="Tahoma"/>
                <a:cs typeface="Tahoma"/>
              </a:rPr>
              <a:t>Get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derivative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for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”small”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set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points,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then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take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step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</a:t>
            </a:r>
            <a:endParaRPr sz="2900">
              <a:latin typeface="Tahoma"/>
              <a:cs typeface="Tahoma"/>
            </a:endParaRPr>
          </a:p>
          <a:p>
            <a:pPr marL="622300">
              <a:lnSpc>
                <a:spcPts val="3325"/>
              </a:lnSpc>
            </a:pPr>
            <a:r>
              <a:rPr sz="2900" spc="50" dirty="0">
                <a:latin typeface="Tahoma"/>
                <a:cs typeface="Tahoma"/>
              </a:rPr>
              <a:t>that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direction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9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80" dirty="0">
                <a:latin typeface="Tahoma"/>
                <a:cs typeface="Tahoma"/>
              </a:rPr>
              <a:t>Typical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mini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batch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sizes</a:t>
            </a:r>
            <a:r>
              <a:rPr sz="2900" spc="-225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are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20" dirty="0">
                <a:latin typeface="Tahoma"/>
                <a:cs typeface="Tahoma"/>
              </a:rPr>
              <a:t>16,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32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198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0" dirty="0">
                <a:latin typeface="Tahoma"/>
                <a:cs typeface="Tahoma"/>
              </a:rPr>
              <a:t>Strikes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balance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between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two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extremes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8301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C</a:t>
            </a:r>
            <a:r>
              <a:rPr spc="155" dirty="0"/>
              <a:t>o</a:t>
            </a:r>
            <a:r>
              <a:rPr spc="130" dirty="0"/>
              <a:t>m</a:t>
            </a:r>
            <a:r>
              <a:rPr spc="175" dirty="0"/>
              <a:t>p</a:t>
            </a:r>
            <a:r>
              <a:rPr spc="-50" dirty="0"/>
              <a:t>a</a:t>
            </a:r>
            <a:r>
              <a:rPr spc="20" dirty="0"/>
              <a:t>r</a:t>
            </a:r>
            <a:r>
              <a:rPr spc="45" dirty="0"/>
              <a:t>is</a:t>
            </a:r>
            <a:r>
              <a:rPr spc="155" dirty="0"/>
              <a:t>o</a:t>
            </a:r>
            <a:r>
              <a:rPr spc="120" dirty="0"/>
              <a:t>n</a:t>
            </a:r>
            <a:r>
              <a:rPr spc="-315" dirty="0"/>
              <a:t> </a:t>
            </a:r>
            <a:r>
              <a:rPr spc="155" dirty="0"/>
              <a:t>o</a:t>
            </a:r>
            <a:r>
              <a:rPr spc="60" dirty="0"/>
              <a:t>f</a:t>
            </a:r>
            <a:r>
              <a:rPr spc="-320" dirty="0"/>
              <a:t> </a:t>
            </a:r>
            <a:r>
              <a:rPr spc="90" dirty="0"/>
              <a:t>B</a:t>
            </a:r>
            <a:r>
              <a:rPr spc="-50" dirty="0"/>
              <a:t>a</a:t>
            </a:r>
            <a:r>
              <a:rPr spc="25" dirty="0"/>
              <a:t>t</a:t>
            </a:r>
            <a:r>
              <a:rPr spc="70" dirty="0"/>
              <a:t>c</a:t>
            </a:r>
            <a:r>
              <a:rPr spc="95" dirty="0"/>
              <a:t>h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55" dirty="0"/>
              <a:t> </a:t>
            </a:r>
            <a:r>
              <a:rPr spc="170" dirty="0"/>
              <a:t>A</a:t>
            </a:r>
            <a:r>
              <a:rPr spc="175" dirty="0"/>
              <a:t>pp</a:t>
            </a:r>
            <a:r>
              <a:rPr spc="20" dirty="0"/>
              <a:t>r</a:t>
            </a:r>
            <a:r>
              <a:rPr spc="155" dirty="0"/>
              <a:t>o</a:t>
            </a:r>
            <a:r>
              <a:rPr spc="-50" dirty="0"/>
              <a:t>a</a:t>
            </a:r>
            <a:r>
              <a:rPr spc="70" dirty="0"/>
              <a:t>c</a:t>
            </a:r>
            <a:r>
              <a:rPr spc="95" dirty="0"/>
              <a:t>h</a:t>
            </a:r>
            <a:r>
              <a:rPr spc="15" dirty="0"/>
              <a:t>e</a:t>
            </a:r>
            <a:r>
              <a:rPr spc="75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6</a:t>
            </a:fld>
            <a:endParaRPr spc="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500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B</a:t>
            </a:r>
            <a:r>
              <a:rPr spc="-50" dirty="0"/>
              <a:t>a</a:t>
            </a:r>
            <a:r>
              <a:rPr spc="25" dirty="0"/>
              <a:t>t</a:t>
            </a:r>
            <a:r>
              <a:rPr spc="70" dirty="0"/>
              <a:t>c</a:t>
            </a:r>
            <a:r>
              <a:rPr spc="95" dirty="0"/>
              <a:t>h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55" dirty="0"/>
              <a:t> </a:t>
            </a:r>
            <a:r>
              <a:rPr spc="65" dirty="0"/>
              <a:t>T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130" dirty="0"/>
              <a:t>m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155" dirty="0"/>
              <a:t>o</a:t>
            </a:r>
            <a:r>
              <a:rPr spc="160" dirty="0"/>
              <a:t>l</a:t>
            </a:r>
            <a:r>
              <a:rPr spc="155" dirty="0"/>
              <a:t>o</a:t>
            </a:r>
            <a:r>
              <a:rPr spc="-40" dirty="0"/>
              <a:t>g</a:t>
            </a:r>
            <a:r>
              <a:rPr spc="3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7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10540365" cy="34702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168910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50" dirty="0">
                <a:latin typeface="Tahoma"/>
                <a:cs typeface="Tahoma"/>
              </a:rPr>
              <a:t>Full-batch: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Use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entire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7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set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compute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gradient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before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updating</a:t>
            </a:r>
            <a:endParaRPr sz="2900">
              <a:latin typeface="Tahoma"/>
              <a:cs typeface="Tahoma"/>
            </a:endParaRPr>
          </a:p>
          <a:p>
            <a:pPr marL="622300" marR="487680" indent="-609600">
              <a:lnSpc>
                <a:spcPts val="3170"/>
              </a:lnSpc>
              <a:spcBef>
                <a:spcPts val="230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45" dirty="0">
                <a:latin typeface="Tahoma"/>
                <a:cs typeface="Tahoma"/>
              </a:rPr>
              <a:t>Mini-batch: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Use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smaller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portion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7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(but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more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than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single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example)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compute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gradient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before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updating</a:t>
            </a:r>
            <a:endParaRPr sz="2900">
              <a:latin typeface="Tahoma"/>
              <a:cs typeface="Tahoma"/>
            </a:endParaRPr>
          </a:p>
          <a:p>
            <a:pPr marL="622300" marR="5080" indent="-609600">
              <a:lnSpc>
                <a:spcPct val="91100"/>
              </a:lnSpc>
              <a:spcBef>
                <a:spcPts val="223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5" dirty="0">
                <a:latin typeface="Tahoma"/>
                <a:cs typeface="Tahoma"/>
              </a:rPr>
              <a:t>Stochastic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Gradient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Descent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-120" dirty="0">
                <a:latin typeface="Tahoma"/>
                <a:cs typeface="Tahoma"/>
              </a:rPr>
              <a:t>(SGD):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Use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single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example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compute </a:t>
            </a:r>
            <a:r>
              <a:rPr sz="2900" spc="60" dirty="0">
                <a:latin typeface="Tahoma"/>
                <a:cs typeface="Tahoma"/>
              </a:rPr>
              <a:t>gradient </a:t>
            </a:r>
            <a:r>
              <a:rPr sz="2900" spc="80" dirty="0">
                <a:latin typeface="Tahoma"/>
                <a:cs typeface="Tahoma"/>
              </a:rPr>
              <a:t>before </a:t>
            </a:r>
            <a:r>
              <a:rPr sz="2900" spc="75" dirty="0">
                <a:latin typeface="Tahoma"/>
                <a:cs typeface="Tahoma"/>
              </a:rPr>
              <a:t>updating </a:t>
            </a:r>
            <a:r>
              <a:rPr sz="2900" spc="30" dirty="0">
                <a:latin typeface="Tahoma"/>
                <a:cs typeface="Tahoma"/>
              </a:rPr>
              <a:t>(though </a:t>
            </a:r>
            <a:r>
              <a:rPr sz="2900" spc="85" dirty="0">
                <a:latin typeface="Tahoma"/>
                <a:cs typeface="Tahoma"/>
              </a:rPr>
              <a:t>sometimes </a:t>
            </a:r>
            <a:r>
              <a:rPr sz="2900" spc="90" dirty="0">
                <a:latin typeface="Tahoma"/>
                <a:cs typeface="Tahoma"/>
              </a:rPr>
              <a:t> </a:t>
            </a:r>
            <a:r>
              <a:rPr sz="2900" spc="120" dirty="0">
                <a:latin typeface="Tahoma"/>
                <a:cs typeface="Tahoma"/>
              </a:rPr>
              <a:t>people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use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SGD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refer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minibatch,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20" dirty="0">
                <a:latin typeface="Tahoma"/>
                <a:cs typeface="Tahoma"/>
              </a:rPr>
              <a:t>also)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500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B</a:t>
            </a:r>
            <a:r>
              <a:rPr spc="-50" dirty="0"/>
              <a:t>a</a:t>
            </a:r>
            <a:r>
              <a:rPr spc="25" dirty="0"/>
              <a:t>t</a:t>
            </a:r>
            <a:r>
              <a:rPr spc="70" dirty="0"/>
              <a:t>c</a:t>
            </a:r>
            <a:r>
              <a:rPr spc="95" dirty="0"/>
              <a:t>h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  <a:r>
              <a:rPr spc="-355" dirty="0"/>
              <a:t> </a:t>
            </a:r>
            <a:r>
              <a:rPr spc="65" dirty="0"/>
              <a:t>T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130" dirty="0"/>
              <a:t>m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155" dirty="0"/>
              <a:t>o</a:t>
            </a:r>
            <a:r>
              <a:rPr spc="160" dirty="0"/>
              <a:t>l</a:t>
            </a:r>
            <a:r>
              <a:rPr spc="155" dirty="0"/>
              <a:t>o</a:t>
            </a:r>
            <a:r>
              <a:rPr spc="-40" dirty="0"/>
              <a:t>g</a:t>
            </a:r>
            <a:r>
              <a:rPr spc="3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8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33806" y="1092200"/>
            <a:ext cx="10365105" cy="52616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23495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30" dirty="0">
                <a:latin typeface="Tahoma"/>
                <a:cs typeface="Tahoma"/>
              </a:rPr>
              <a:t>An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10" dirty="0">
                <a:solidFill>
                  <a:srgbClr val="1D9AFF"/>
                </a:solidFill>
                <a:latin typeface="Tahoma"/>
                <a:cs typeface="Tahoma"/>
              </a:rPr>
              <a:t>Epoch</a:t>
            </a:r>
            <a:r>
              <a:rPr sz="2900" spc="-155" dirty="0">
                <a:solidFill>
                  <a:srgbClr val="1D9AFF"/>
                </a:solidFill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refers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a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single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pass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through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all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training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-10" dirty="0">
                <a:latin typeface="Tahoma"/>
                <a:cs typeface="Tahoma"/>
              </a:rPr>
              <a:t>data.</a:t>
            </a:r>
            <a:endParaRPr sz="2900">
              <a:latin typeface="Tahoma"/>
              <a:cs typeface="Tahoma"/>
            </a:endParaRPr>
          </a:p>
          <a:p>
            <a:pPr marL="622300" marR="580390" indent="-609600">
              <a:lnSpc>
                <a:spcPts val="3170"/>
              </a:lnSpc>
              <a:spcBef>
                <a:spcPts val="230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-95" dirty="0">
                <a:latin typeface="Tahoma"/>
                <a:cs typeface="Tahoma"/>
              </a:rPr>
              <a:t>In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full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batch</a:t>
            </a:r>
            <a:r>
              <a:rPr sz="2900" spc="-170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gradie</a:t>
            </a:r>
            <a:r>
              <a:rPr sz="2900" spc="75" dirty="0">
                <a:latin typeface="Tahoma"/>
                <a:cs typeface="Tahoma"/>
              </a:rPr>
              <a:t>n</a:t>
            </a:r>
            <a:r>
              <a:rPr sz="2900" spc="50" dirty="0">
                <a:latin typeface="Tahoma"/>
                <a:cs typeface="Tahoma"/>
              </a:rPr>
              <a:t>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50" dirty="0">
                <a:latin typeface="Tahoma"/>
                <a:cs typeface="Tahoma"/>
              </a:rPr>
              <a:t>d</a:t>
            </a:r>
            <a:r>
              <a:rPr sz="2900" spc="65" dirty="0">
                <a:latin typeface="Tahoma"/>
                <a:cs typeface="Tahoma"/>
              </a:rPr>
              <a:t>e</a:t>
            </a:r>
            <a:r>
              <a:rPr sz="2900" spc="60" dirty="0">
                <a:latin typeface="Tahoma"/>
                <a:cs typeface="Tahoma"/>
              </a:rPr>
              <a:t>s</a:t>
            </a:r>
            <a:r>
              <a:rPr sz="2900" spc="10" dirty="0">
                <a:latin typeface="Tahoma"/>
                <a:cs typeface="Tahoma"/>
              </a:rPr>
              <a:t>cent,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there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14" dirty="0">
                <a:latin typeface="Tahoma"/>
                <a:cs typeface="Tahoma"/>
              </a:rPr>
              <a:t>wou</a:t>
            </a:r>
            <a:r>
              <a:rPr sz="2900" spc="50" dirty="0">
                <a:latin typeface="Tahoma"/>
                <a:cs typeface="Tahoma"/>
              </a:rPr>
              <a:t>l</a:t>
            </a:r>
            <a:r>
              <a:rPr sz="2900" spc="165" dirty="0">
                <a:latin typeface="Tahoma"/>
                <a:cs typeface="Tahoma"/>
              </a:rPr>
              <a:t>d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be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one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step  </a:t>
            </a:r>
            <a:r>
              <a:rPr sz="2900" spc="60" dirty="0">
                <a:latin typeface="Tahoma"/>
                <a:cs typeface="Tahoma"/>
              </a:rPr>
              <a:t>taken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per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epoch.</a:t>
            </a:r>
            <a:endParaRPr sz="2900">
              <a:latin typeface="Tahoma"/>
              <a:cs typeface="Tahoma"/>
            </a:endParaRPr>
          </a:p>
          <a:p>
            <a:pPr marL="622300" marR="5080" indent="-609600">
              <a:lnSpc>
                <a:spcPts val="3170"/>
              </a:lnSpc>
              <a:spcBef>
                <a:spcPts val="228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-95" dirty="0">
                <a:latin typeface="Tahoma"/>
                <a:cs typeface="Tahoma"/>
              </a:rPr>
              <a:t>In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SGD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25" dirty="0">
                <a:latin typeface="Tahoma"/>
                <a:cs typeface="Tahoma"/>
              </a:rPr>
              <a:t>/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Online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learning,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there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would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be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steps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taken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per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epoch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270" dirty="0">
                <a:latin typeface="Tahoma"/>
                <a:cs typeface="Tahoma"/>
              </a:rPr>
              <a:t>(</a:t>
            </a:r>
            <a:r>
              <a:rPr sz="2900" spc="105" dirty="0">
                <a:latin typeface="Tahoma"/>
                <a:cs typeface="Tahoma"/>
              </a:rPr>
              <a:t>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-375" dirty="0">
                <a:latin typeface="Tahoma"/>
                <a:cs typeface="Tahoma"/>
              </a:rPr>
              <a:t>=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5" dirty="0">
                <a:latin typeface="Tahoma"/>
                <a:cs typeface="Tahoma"/>
              </a:rPr>
              <a:t>tra</a:t>
            </a:r>
            <a:r>
              <a:rPr sz="2900" spc="20" dirty="0">
                <a:latin typeface="Tahoma"/>
                <a:cs typeface="Tahoma"/>
              </a:rPr>
              <a:t>i</a:t>
            </a:r>
            <a:r>
              <a:rPr sz="2900" spc="75" dirty="0">
                <a:latin typeface="Tahoma"/>
                <a:cs typeface="Tahoma"/>
              </a:rPr>
              <a:t>ni</a:t>
            </a:r>
            <a:r>
              <a:rPr sz="2900" spc="114" dirty="0">
                <a:latin typeface="Tahoma"/>
                <a:cs typeface="Tahoma"/>
              </a:rPr>
              <a:t>n</a:t>
            </a:r>
            <a:r>
              <a:rPr sz="2900" spc="5" dirty="0">
                <a:latin typeface="Tahoma"/>
                <a:cs typeface="Tahoma"/>
              </a:rPr>
              <a:t>g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55" dirty="0">
                <a:latin typeface="Tahoma"/>
                <a:cs typeface="Tahoma"/>
              </a:rPr>
              <a:t>s</a:t>
            </a:r>
            <a:r>
              <a:rPr sz="2900" spc="70" dirty="0">
                <a:latin typeface="Tahoma"/>
                <a:cs typeface="Tahoma"/>
              </a:rPr>
              <a:t>e</a:t>
            </a:r>
            <a:r>
              <a:rPr sz="2900" spc="50" dirty="0">
                <a:latin typeface="Tahoma"/>
                <a:cs typeface="Tahoma"/>
              </a:rPr>
              <a:t>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" dirty="0">
                <a:latin typeface="Tahoma"/>
                <a:cs typeface="Tahoma"/>
              </a:rPr>
              <a:t>size)</a:t>
            </a:r>
            <a:endParaRPr sz="2900">
              <a:latin typeface="Tahoma"/>
              <a:cs typeface="Tahoma"/>
            </a:endParaRPr>
          </a:p>
          <a:p>
            <a:pPr marL="622300" marR="16510" indent="-609600">
              <a:lnSpc>
                <a:spcPts val="3170"/>
              </a:lnSpc>
              <a:spcBef>
                <a:spcPts val="230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-95" dirty="0">
                <a:latin typeface="Tahoma"/>
                <a:cs typeface="Tahoma"/>
              </a:rPr>
              <a:t>In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Minibatch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there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would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be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(n/batch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10" dirty="0">
                <a:latin typeface="Tahoma"/>
                <a:cs typeface="Tahoma"/>
              </a:rPr>
              <a:t>size)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steps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taken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per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epoch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ts val="3325"/>
              </a:lnSpc>
              <a:spcBef>
                <a:spcPts val="19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05" dirty="0">
                <a:latin typeface="Tahoma"/>
                <a:cs typeface="Tahoma"/>
              </a:rPr>
              <a:t>When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20" dirty="0">
                <a:latin typeface="Tahoma"/>
                <a:cs typeface="Tahoma"/>
              </a:rPr>
              <a:t>training,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it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is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common</a:t>
            </a:r>
            <a:r>
              <a:rPr sz="2900" spc="-18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refer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the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number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of</a:t>
            </a:r>
            <a:endParaRPr sz="2900">
              <a:latin typeface="Tahoma"/>
              <a:cs typeface="Tahoma"/>
            </a:endParaRPr>
          </a:p>
          <a:p>
            <a:pPr marL="622300">
              <a:lnSpc>
                <a:spcPts val="3325"/>
              </a:lnSpc>
            </a:pPr>
            <a:r>
              <a:rPr sz="2900" spc="105" dirty="0">
                <a:latin typeface="Tahoma"/>
                <a:cs typeface="Tahoma"/>
              </a:rPr>
              <a:t>epochs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needed</a:t>
            </a:r>
            <a:r>
              <a:rPr sz="2900" spc="-215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for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model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to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be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5" dirty="0">
                <a:latin typeface="Tahoma"/>
                <a:cs typeface="Tahoma"/>
              </a:rPr>
              <a:t>“trained”.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5170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N</a:t>
            </a:r>
            <a:r>
              <a:rPr spc="155" dirty="0"/>
              <a:t>o</a:t>
            </a:r>
            <a:r>
              <a:rPr spc="25" dirty="0"/>
              <a:t>t</a:t>
            </a:r>
            <a:r>
              <a:rPr spc="45" dirty="0"/>
              <a:t>e</a:t>
            </a:r>
            <a:r>
              <a:rPr spc="-305" dirty="0"/>
              <a:t> </a:t>
            </a:r>
            <a:r>
              <a:rPr spc="150" dirty="0"/>
              <a:t>o</a:t>
            </a:r>
            <a:r>
              <a:rPr spc="120" dirty="0"/>
              <a:t>n</a:t>
            </a:r>
            <a:r>
              <a:rPr spc="-330" dirty="0"/>
              <a:t> </a:t>
            </a:r>
            <a:r>
              <a:rPr spc="35" dirty="0"/>
              <a:t>D</a:t>
            </a:r>
            <a:r>
              <a:rPr spc="-50" dirty="0"/>
              <a:t>a</a:t>
            </a:r>
            <a:r>
              <a:rPr spc="25" dirty="0"/>
              <a:t>t</a:t>
            </a:r>
            <a:r>
              <a:rPr spc="-30" dirty="0"/>
              <a:t>a</a:t>
            </a:r>
            <a:r>
              <a:rPr spc="-325" dirty="0"/>
              <a:t> </a:t>
            </a:r>
            <a:r>
              <a:rPr spc="120" dirty="0"/>
              <a:t>S</a:t>
            </a:r>
            <a:r>
              <a:rPr spc="95" dirty="0"/>
              <a:t>h</a:t>
            </a:r>
            <a:r>
              <a:rPr spc="50" dirty="0"/>
              <a:t>u</a:t>
            </a:r>
            <a:r>
              <a:rPr spc="30" dirty="0"/>
              <a:t>ff</a:t>
            </a:r>
            <a:r>
              <a:rPr spc="160" dirty="0"/>
              <a:t>l</a:t>
            </a:r>
            <a:r>
              <a:rPr spc="45" dirty="0"/>
              <a:t>i</a:t>
            </a:r>
            <a:r>
              <a:rPr spc="95" dirty="0"/>
              <a:t>n</a:t>
            </a:r>
            <a:r>
              <a:rPr spc="-15"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40" dirty="0"/>
              <a:t>9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10006" y="1599691"/>
            <a:ext cx="10502900" cy="26650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2300" marR="194310" indent="-609600">
              <a:lnSpc>
                <a:spcPts val="3170"/>
              </a:lnSpc>
              <a:spcBef>
                <a:spcPts val="4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114" dirty="0">
                <a:latin typeface="Tahoma"/>
                <a:cs typeface="Tahoma"/>
              </a:rPr>
              <a:t>To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avoid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any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cyclical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movement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aid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convergence,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it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is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recommended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to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shuffle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data</a:t>
            </a:r>
            <a:r>
              <a:rPr sz="2900" spc="-175" dirty="0">
                <a:latin typeface="Tahoma"/>
                <a:cs typeface="Tahoma"/>
              </a:rPr>
              <a:t> </a:t>
            </a:r>
            <a:r>
              <a:rPr sz="2900" spc="40" dirty="0">
                <a:latin typeface="Tahoma"/>
                <a:cs typeface="Tahoma"/>
              </a:rPr>
              <a:t>after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each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50" dirty="0">
                <a:latin typeface="Tahoma"/>
                <a:cs typeface="Tahoma"/>
              </a:rPr>
              <a:t>epoch.</a:t>
            </a: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Tahoma"/>
              <a:cs typeface="Tahoma"/>
            </a:endParaRPr>
          </a:p>
          <a:p>
            <a:pPr marL="622300" marR="5080" indent="-609600">
              <a:lnSpc>
                <a:spcPts val="3170"/>
              </a:lnSpc>
              <a:spcBef>
                <a:spcPts val="317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900" spc="75" dirty="0">
                <a:latin typeface="Tahoma"/>
                <a:cs typeface="Tahoma"/>
              </a:rPr>
              <a:t>This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-50" dirty="0">
                <a:latin typeface="Tahoma"/>
                <a:cs typeface="Tahoma"/>
              </a:rPr>
              <a:t>way,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data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60" dirty="0">
                <a:latin typeface="Tahoma"/>
                <a:cs typeface="Tahoma"/>
              </a:rPr>
              <a:t>is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not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seen</a:t>
            </a:r>
            <a:r>
              <a:rPr sz="2900" spc="-22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in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same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order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45" dirty="0">
                <a:latin typeface="Tahoma"/>
                <a:cs typeface="Tahoma"/>
              </a:rPr>
              <a:t>every</a:t>
            </a:r>
            <a:r>
              <a:rPr sz="2900" spc="-225" dirty="0">
                <a:latin typeface="Tahoma"/>
                <a:cs typeface="Tahoma"/>
              </a:rPr>
              <a:t> </a:t>
            </a:r>
            <a:r>
              <a:rPr sz="2900" spc="10" dirty="0">
                <a:latin typeface="Tahoma"/>
                <a:cs typeface="Tahoma"/>
              </a:rPr>
              <a:t>time, </a:t>
            </a:r>
            <a:r>
              <a:rPr sz="2900" spc="-894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and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batches</a:t>
            </a:r>
            <a:r>
              <a:rPr sz="2900" spc="-190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are</a:t>
            </a:r>
            <a:r>
              <a:rPr sz="2900" spc="-210" dirty="0">
                <a:latin typeface="Tahoma"/>
                <a:cs typeface="Tahoma"/>
              </a:rPr>
              <a:t> </a:t>
            </a:r>
            <a:r>
              <a:rPr sz="2900" spc="105" dirty="0">
                <a:latin typeface="Tahoma"/>
                <a:cs typeface="Tahoma"/>
              </a:rPr>
              <a:t>not</a:t>
            </a:r>
            <a:r>
              <a:rPr sz="2900" spc="-200" dirty="0">
                <a:latin typeface="Tahoma"/>
                <a:cs typeface="Tahoma"/>
              </a:rPr>
              <a:t> </a:t>
            </a:r>
            <a:r>
              <a:rPr sz="2900" spc="70" dirty="0">
                <a:latin typeface="Tahoma"/>
                <a:cs typeface="Tahoma"/>
              </a:rPr>
              <a:t>the</a:t>
            </a:r>
            <a:r>
              <a:rPr sz="2900" spc="-204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exact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65" dirty="0">
                <a:latin typeface="Tahoma"/>
                <a:cs typeface="Tahoma"/>
              </a:rPr>
              <a:t>same</a:t>
            </a:r>
            <a:r>
              <a:rPr sz="2900" spc="-195" dirty="0">
                <a:latin typeface="Tahoma"/>
                <a:cs typeface="Tahoma"/>
              </a:rPr>
              <a:t> </a:t>
            </a:r>
            <a:r>
              <a:rPr sz="2900" spc="30" dirty="0">
                <a:latin typeface="Tahoma"/>
                <a:cs typeface="Tahoma"/>
              </a:rPr>
              <a:t>ones.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8B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1172</Words>
  <Application>Microsoft Office PowerPoint</Application>
  <PresentationFormat>Widescreen</PresentationFormat>
  <Paragraphs>262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MT</vt:lpstr>
      <vt:lpstr>Calibri</vt:lpstr>
      <vt:lpstr>Cambria Math</vt:lpstr>
      <vt:lpstr>Consolas</vt:lpstr>
      <vt:lpstr>Courier New</vt:lpstr>
      <vt:lpstr>Tahoma</vt:lpstr>
      <vt:lpstr>Times New Roman</vt:lpstr>
      <vt:lpstr>Office Theme</vt:lpstr>
      <vt:lpstr>PowerPoint Presentation</vt:lpstr>
      <vt:lpstr>What next?</vt:lpstr>
      <vt:lpstr>What next? – Gradient Descent</vt:lpstr>
      <vt:lpstr>Another approach: Stochastic Gradient Descent</vt:lpstr>
      <vt:lpstr>Compromise approach: Mini-batch</vt:lpstr>
      <vt:lpstr>Comparison of Batching Approaches</vt:lpstr>
      <vt:lpstr>Batching Terminology</vt:lpstr>
      <vt:lpstr>Batching Terminology</vt:lpstr>
      <vt:lpstr>Note on Data Shuffling</vt:lpstr>
      <vt:lpstr>Feedforward Neural Network</vt:lpstr>
      <vt:lpstr>Training in Action</vt:lpstr>
      <vt:lpstr>Training in Action</vt:lpstr>
      <vt:lpstr>Training in Action</vt:lpstr>
      <vt:lpstr>Training in Action</vt:lpstr>
      <vt:lpstr>Training in Action</vt:lpstr>
      <vt:lpstr>Training in Action</vt:lpstr>
      <vt:lpstr>Shuffle the Data!</vt:lpstr>
      <vt:lpstr>Shuffle the Data!</vt:lpstr>
      <vt:lpstr>The Keras Package</vt:lpstr>
      <vt:lpstr>Typical Command Structure in Keras</vt:lpstr>
      <vt:lpstr>Building the model</vt:lpstr>
      <vt:lpstr>Running Example, this time in Keras</vt:lpstr>
      <vt:lpstr>Keras - Sequential Model</vt:lpstr>
      <vt:lpstr>Keras - Sequential Model</vt:lpstr>
      <vt:lpstr>Multiclass Classification with Neural Networks</vt:lpstr>
      <vt:lpstr>PowerPoint Presentation</vt:lpstr>
      <vt:lpstr>Multiclass Classification with Neural Networks</vt:lpstr>
      <vt:lpstr>Multiclass Classification with Neural Networks</vt:lpstr>
      <vt:lpstr>Ways to scale inputs</vt:lpstr>
      <vt:lpstr>Ways to scale inputs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Prateek Vashishtha</cp:lastModifiedBy>
  <cp:revision>1</cp:revision>
  <dcterms:created xsi:type="dcterms:W3CDTF">2021-08-13T04:14:01Z</dcterms:created>
  <dcterms:modified xsi:type="dcterms:W3CDTF">2021-08-17T02:13:01Z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2021-08-13T00:00:00Z</vt:filetime>
  </property>
</Properties>
</file>