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FBDF4B-1613-4BD9-8CC9-7437FF1E0B2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E0D6F1-02CE-444B-8D26-569D838EF8D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E009D8-3306-41BE-8609-505532C4C0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2CADD-A9A8-484B-AB99-0F0B355CEB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A51F1-21BE-477D-A2EF-A127F8DFC8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8BD90F-774D-4780-9978-EEDACC442E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37F2DC-A202-4E76-A540-ECC8856C6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5BE12-B775-42EC-9C87-B02E9BE82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EC64BD-B00E-4404-BE32-7598DCAA73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C504F-1B7E-4520-A477-4856C67C1D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8BD6EB-1F0B-4C75-A04C-55EEA4CBEC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83B82B-437C-4A86-941D-3A32F1E336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16FBDE-BC7C-471D-B3B3-80D60CFB1C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0DBFF-56FB-4D2C-BB56-832C97F6D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3F2302-9D50-4C80-9424-3F299FCA57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AC76B-DD9D-4A47-B989-A5A862D0C4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DA77C-247D-4C49-AC85-7B8C2A6220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D48EAE-46F4-4B24-A185-9A4468C115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A51CB-D416-49E8-A59B-21025BED86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4A25C6-C753-4894-B35E-4048FE0948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03F064-613D-431C-8A8A-C7F39961AF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8D3503-4ACD-4CE3-8F44-F34C3BF26F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5E0718-7A71-462C-89EC-5E7F3BD2F3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99DBC5-CA5F-4A5C-AEA4-6718BF9D91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8A5A2-20BF-4543-B865-BFB69A9DF1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FEB93B-F2F0-47E1-B4C9-11E9E40C1D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2FDF48-6AC1-48CE-8895-E7B73408F0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0B879-125D-44C9-9474-78A537BFB0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417195-B54F-4199-B8AB-E110CA47A1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36E1AF-FE20-4FAB-93A0-EB8B39348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1E7D7C-94D2-43FD-9E40-4E97C2B2E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34B182-9B95-42E7-B077-F3B96D9E3A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060DC-A0C3-4327-8ACD-0CD5172DC4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C4F76-4758-4BD2-ABA9-0D2641BAEE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FC894C-C8B1-47AB-B287-AD4762F705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2C686-1D2C-4A45-8807-2F19CAC6B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F67DF-3947-409F-A16F-1027C3CDC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CC272-EBDF-4511-B093-E4E68E377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Dept. of Civil Engineering , Viswajyothi College of Engineering and Technology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20EFB-69A9-4ED2-A3AE-F03ABAA8B5E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F5D907-C10B-4204-A2B6-028AAD11608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D567F0-605F-4801-9574-CB3839F13E6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11120" y="1641600"/>
            <a:ext cx="9356040" cy="9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4000"/>
          </a:bodyPr>
          <a:p>
            <a:pPr algn="ctr">
              <a:lnSpc>
                <a:spcPct val="90000"/>
              </a:lnSpc>
              <a:buNone/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LIBRARY MANAGEMENT SYSTEM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7000200" y="3602160"/>
            <a:ext cx="3666960" cy="20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Presented by :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Ameer Navas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Abin Alias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Aiswarya K Santhosh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Soya Joshy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Subtitle 2"/>
          <p:cNvSpPr/>
          <p:nvPr/>
        </p:nvSpPr>
        <p:spPr>
          <a:xfrm>
            <a:off x="1727280" y="3602160"/>
            <a:ext cx="3666960" cy="20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Guided by: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Ms. Neenu Daniel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Asst.Professor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 flipH="1">
            <a:off x="5187240" y="312840"/>
            <a:ext cx="1379160" cy="1328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4356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PROBLEMS STATEMENT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Inventory Management: Develop a system to efficiently manage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library's collection of books, including adding, updating, 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removing books.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 Registration and Access Control: Create a system that allows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users to register, log in, and manage their library accounts.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 different access levels for staff and patrons.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6D03B-A6CD-4DA3-8FD3-740AE72DD95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WHAT IS LIBRARY MANAGEMENT SYSTEM 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Library management system is all about organizing, managing the library and library-related functions. 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also maintains the database related to books, students and staff. 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deletes and adds the functions into the database according to books that have been retrieved or issued, with their respective dates.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main aim of this project is providing an easy to handle and automated library management system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9A456-6999-41AE-B4B3-DB6FD014E6C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PROJECT SCOPE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Any education institute can make use of it for providing information about author, content of the available books etc.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project can further be extended by adding the facility of e-book's, to overcome the problem of book stock in library. 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Recommending systems have become extremely common in recent years and are applied in a variety of applications.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904543-C9C4-4CAC-BB95-440C3974545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OBJECTIVES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 information for the library user.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Arrange,Organized and preserve the information.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provide information to users needs.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AD3B5-EF56-4C44-A4AB-F507F802518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TOOLS TO BE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Front end – python (tkinter)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Back end – python, SQL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Library Management System project is a Python-based solution that utilizes the tkinter library to create a graphical user interface (GUI). 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Its main goal is to simplify and streamline the process of managing books and library members.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330265-E0D7-4CEB-ABE1-48803931F19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LIMITATIONS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Any technical issues with the system can result in:</a:t>
            </a:r>
            <a:endParaRPr b="0" lang="en-IN" sz="24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-downtime</a:t>
            </a:r>
            <a:endParaRPr b="0" lang="en-IN" sz="24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-slow response times</a:t>
            </a:r>
            <a:endParaRPr b="0" lang="en-IN" sz="24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-data loss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security: 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Online library management systems store sensitive information such as user details and borrowing records.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53B9A-770D-4171-91AB-C13743BFB2B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Library Management System allows the user to store the book details and the person's details.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software allows storing the details of all the data related to library.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implementation of the system will reduce data entry time and provide readily calculated reports.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4443D-E6A7-4252-9EE4-98A2C3322A3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Library Building Project - Update! - J.V. Fletcher Library"/>
          <p:cNvPicPr/>
          <p:nvPr/>
        </p:nvPicPr>
        <p:blipFill>
          <a:blip r:embed="rId1"/>
          <a:stretch/>
        </p:blipFill>
        <p:spPr>
          <a:xfrm>
            <a:off x="0" y="0"/>
            <a:ext cx="12191400" cy="6876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Dept. of Civil Engineering , Viswajyothi College of Engineering and Technology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F7729B-30DA-419B-BCF2-617E02D51F7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LibreOffice/7.3.7.2$Linux_X86_64 LibreOffice_project/30$Build-2</Application>
  <AppVersion>15.0000</AppVersion>
  <Words>443</Words>
  <Paragraphs>66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2023-10-17T15:00:43Z</dcterms:created>
  <dc:creator>Aiswarya K</dc:creator>
  <dc:description/>
  <dc:language>en-IN</dc:language>
  <cp:lastModifiedBy/>
  <dcterms:modified xsi:type="dcterms:W3CDTF">2023-10-18T15:36:51Z</dcterms:modified>
  <cp:revision>17</cp:revision>
  <dc:subject/>
  <dc:title>LIBRARY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