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tmp" ContentType="image/jpe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  <p:sldId id="270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8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15-09-2025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 /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12.tmp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219200" y="2971800"/>
            <a:ext cx="9945942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</a:t>
            </a:r>
            <a:r>
              <a:rPr lang="en-GB" sz="2400" dirty="0"/>
              <a:t>AMMER.J </a:t>
            </a:r>
            <a:endParaRPr lang="en-US" sz="2400" dirty="0"/>
          </a:p>
          <a:p>
            <a:r>
              <a:rPr lang="en-US" sz="2400" dirty="0"/>
              <a:t>REGISTER NO AND NMID: </a:t>
            </a:r>
            <a:r>
              <a:rPr lang="en-GB" sz="2400" dirty="0"/>
              <a:t>2422k0777</a:t>
            </a:r>
            <a:r>
              <a:rPr lang="en-US" sz="2400" dirty="0"/>
              <a:t> and </a:t>
            </a:r>
            <a:r>
              <a:rPr lang="en-GB" sz="2400" dirty="0"/>
              <a:t>asbruaf2422k0777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II </a:t>
            </a:r>
            <a:r>
              <a:rPr lang="en-US" sz="2400" dirty="0" err="1"/>
              <a:t>Bsc.computer</a:t>
            </a:r>
            <a:r>
              <a:rPr lang="en-US" sz="2400" dirty="0"/>
              <a:t> science</a:t>
            </a:r>
          </a:p>
          <a:p>
            <a:r>
              <a:rPr lang="en-US" sz="2400" dirty="0"/>
              <a:t>COLLEGE: </a:t>
            </a:r>
            <a:r>
              <a:rPr lang="en-US" sz="2400" dirty="0" err="1"/>
              <a:t>pollachi</a:t>
            </a:r>
            <a:r>
              <a:rPr lang="en-US" sz="2400" dirty="0"/>
              <a:t> college of arts and science / </a:t>
            </a:r>
            <a:r>
              <a:rPr lang="en-US" sz="2400" dirty="0" err="1"/>
              <a:t>Bharathiar</a:t>
            </a:r>
            <a:r>
              <a:rPr lang="en-US" sz="2400" dirty="0"/>
              <a:t> University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690531" y="2074862"/>
            <a:ext cx="2907415" cy="2743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020540" y="2304697"/>
            <a:ext cx="3200400" cy="241370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5800" y="1137573"/>
            <a:ext cx="7467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Berlin Sans FB Demi" panose="020E0802020502020306" pitchFamily="34" charset="0"/>
              </a:rPr>
              <a:t>Highlights of the project :</a:t>
            </a:r>
          </a:p>
          <a:p>
            <a:r>
              <a:rPr lang="en-GB" b="1" dirty="0"/>
              <a:t>1. Professional Resume Presentation</a:t>
            </a:r>
          </a:p>
          <a:p>
            <a:r>
              <a:rPr lang="en-GB" dirty="0"/>
              <a:t>Clearly structured display of </a:t>
            </a:r>
            <a:r>
              <a:rPr lang="en-GB" b="1" dirty="0"/>
              <a:t>academic qualifications, skills, and experience</a:t>
            </a:r>
            <a:r>
              <a:rPr lang="en-GB" dirty="0"/>
              <a:t>.</a:t>
            </a:r>
          </a:p>
          <a:p>
            <a:r>
              <a:rPr lang="en-GB" dirty="0"/>
              <a:t>Acts as a </a:t>
            </a:r>
            <a:r>
              <a:rPr lang="en-GB" b="1" dirty="0"/>
              <a:t>digital resume</a:t>
            </a:r>
            <a:r>
              <a:rPr lang="en-GB" dirty="0"/>
              <a:t> accessible anytime, anywhere.</a:t>
            </a:r>
          </a:p>
          <a:p>
            <a:r>
              <a:rPr lang="en-GB" b="1" dirty="0"/>
              <a:t>2. Certification Showcase</a:t>
            </a:r>
          </a:p>
          <a:p>
            <a:r>
              <a:rPr lang="en-GB" dirty="0"/>
              <a:t>Organized section to display </a:t>
            </a:r>
            <a:r>
              <a:rPr lang="en-GB" b="1" dirty="0"/>
              <a:t>technical certifications</a:t>
            </a:r>
            <a:r>
              <a:rPr lang="en-GB" dirty="0"/>
              <a:t>.</a:t>
            </a:r>
          </a:p>
          <a:p>
            <a:r>
              <a:rPr lang="en-GB" dirty="0"/>
              <a:t>Adds credibility by showing verified learning and skill development.</a:t>
            </a:r>
          </a:p>
          <a:p>
            <a:r>
              <a:rPr lang="en-GB" b="1" dirty="0"/>
              <a:t>3. Responsive and Mobile-Friendly Design</a:t>
            </a:r>
          </a:p>
          <a:p>
            <a:r>
              <a:rPr lang="en-GB" dirty="0"/>
              <a:t>Built with </a:t>
            </a:r>
            <a:r>
              <a:rPr lang="en-GB" b="1" dirty="0"/>
              <a:t>responsive layout</a:t>
            </a:r>
            <a:r>
              <a:rPr lang="en-GB" dirty="0"/>
              <a:t> techniques to work seamlessly on desktops, tablets, and smartphones.</a:t>
            </a:r>
          </a:p>
          <a:p>
            <a:r>
              <a:rPr lang="en-GB" b="1" dirty="0"/>
              <a:t>4. Clean and Minimalist UI</a:t>
            </a:r>
          </a:p>
          <a:p>
            <a:r>
              <a:rPr lang="en-GB" dirty="0"/>
              <a:t>Simple, clutter-free design focused on </a:t>
            </a:r>
            <a:r>
              <a:rPr lang="en-GB" b="1" dirty="0"/>
              <a:t>readability and professionalism</a:t>
            </a:r>
            <a:r>
              <a:rPr lang="en-GB" dirty="0"/>
              <a:t>.</a:t>
            </a:r>
          </a:p>
          <a:p>
            <a:r>
              <a:rPr lang="en-GB" dirty="0"/>
              <a:t>Effective use of </a:t>
            </a:r>
            <a:r>
              <a:rPr lang="en-GB" dirty="0" err="1"/>
              <a:t>colors</a:t>
            </a:r>
            <a:r>
              <a:rPr lang="en-GB" dirty="0"/>
              <a:t>, fonts, and layout for a modern look.</a:t>
            </a:r>
          </a:p>
          <a:p>
            <a:r>
              <a:rPr lang="en-GB" b="1" dirty="0"/>
              <a:t>5. Smooth Navigation</a:t>
            </a:r>
          </a:p>
          <a:p>
            <a:r>
              <a:rPr lang="en-GB" b="1" dirty="0"/>
              <a:t>Anchor-based navigation bar</a:t>
            </a:r>
            <a:r>
              <a:rPr lang="en-GB" dirty="0"/>
              <a:t> for easy access to different sections of the page.</a:t>
            </a:r>
          </a:p>
          <a:p>
            <a:r>
              <a:rPr lang="en-GB" dirty="0"/>
              <a:t>Enhances user experience with </a:t>
            </a:r>
            <a:r>
              <a:rPr lang="en-GB" b="1" dirty="0"/>
              <a:t>smooth scrolling</a:t>
            </a:r>
            <a:r>
              <a:rPr lang="en-GB" dirty="0"/>
              <a:t> </a:t>
            </a:r>
            <a:r>
              <a:rPr lang="en-GB" dirty="0" err="1"/>
              <a:t>behavior</a:t>
            </a:r>
            <a:r>
              <a:rPr lang="en-GB" dirty="0"/>
              <a:t>.</a:t>
            </a:r>
          </a:p>
          <a:p>
            <a:endParaRPr lang="en-GB" dirty="0">
              <a:latin typeface="Berlin Sans FB Demi" panose="020E0802020502020306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3" y="385444"/>
            <a:ext cx="6331268" cy="276999"/>
          </a:xfrm>
        </p:spPr>
        <p:txBody>
          <a:bodyPr/>
          <a:lstStyle/>
          <a:p>
            <a:r>
              <a:rPr lang="en-GB" sz="1800" dirty="0">
                <a:latin typeface="Berlin Sans FB Demi" panose="020E0802020502020306" pitchFamily="34" charset="0"/>
              </a:rPr>
              <a:t>Final summary :</a:t>
            </a:r>
            <a:endParaRPr lang="en-IN" sz="1800" dirty="0">
              <a:latin typeface="Berlin Sans FB Demi" panose="020E0802020502020306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5333" y="838200"/>
            <a:ext cx="876966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 SemiBold SemiConden" panose="020B0502040204020203" pitchFamily="34" charset="0"/>
              </a:rPr>
              <a:t>This project is a </a:t>
            </a:r>
            <a:r>
              <a:rPr lang="en-GB" b="1" dirty="0">
                <a:latin typeface="Bahnschrift SemiBold SemiConden" panose="020B0502040204020203" pitchFamily="34" charset="0"/>
              </a:rPr>
              <a:t>personal portfolio website</a:t>
            </a:r>
            <a:r>
              <a:rPr lang="en-GB" dirty="0">
                <a:latin typeface="Bahnschrift SemiBold SemiConden" panose="020B0502040204020203" pitchFamily="34" charset="0"/>
              </a:rPr>
              <a:t> designed to showcase my academic background, technical skills, certifications, and projects in a structured and visually appealing format. Developed using </a:t>
            </a:r>
            <a:r>
              <a:rPr lang="en-GB" b="1" dirty="0">
                <a:latin typeface="Bahnschrift SemiBold SemiConden" panose="020B0502040204020203" pitchFamily="34" charset="0"/>
              </a:rPr>
              <a:t>HTML, CSS, and JavaScript</a:t>
            </a:r>
            <a:r>
              <a:rPr lang="en-GB" dirty="0">
                <a:latin typeface="Bahnschrift SemiBold SemiConden" panose="020B0502040204020203" pitchFamily="34" charset="0"/>
              </a:rPr>
              <a:t>, the site follows a clean, responsive layout that ensures accessibility across all devices. Key features include a dedicated </a:t>
            </a:r>
            <a:r>
              <a:rPr lang="en-GB" b="1" dirty="0">
                <a:latin typeface="Bahnschrift SemiBold SemiConden" panose="020B0502040204020203" pitchFamily="34" charset="0"/>
              </a:rPr>
              <a:t>resume section</a:t>
            </a:r>
            <a:r>
              <a:rPr lang="en-GB" dirty="0">
                <a:latin typeface="Bahnschrift SemiBold SemiConden" panose="020B0502040204020203" pitchFamily="34" charset="0"/>
              </a:rPr>
              <a:t>, a </a:t>
            </a:r>
            <a:r>
              <a:rPr lang="en-GB" b="1" dirty="0">
                <a:latin typeface="Bahnschrift SemiBold SemiConden" panose="020B0502040204020203" pitchFamily="34" charset="0"/>
              </a:rPr>
              <a:t>certificate gallery</a:t>
            </a:r>
            <a:r>
              <a:rPr lang="en-GB" dirty="0">
                <a:latin typeface="Bahnschrift SemiBold SemiConden" panose="020B0502040204020203" pitchFamily="34" charset="0"/>
              </a:rPr>
              <a:t>, smooth in-page navigation, and live deployment for public access.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>
                <a:latin typeface="Berlin Sans FB Demi" panose="020E0802020502020306" pitchFamily="34" charset="0"/>
              </a:rPr>
              <a:t>Benefits to the society :</a:t>
            </a:r>
          </a:p>
          <a:p>
            <a:endParaRPr lang="en-GB" dirty="0">
              <a:latin typeface="Berlin Sans FB Demi" panose="020E0802020502020306" pitchFamily="34" charset="0"/>
            </a:endParaRPr>
          </a:p>
          <a:p>
            <a:r>
              <a:rPr lang="en-US" dirty="0">
                <a:latin typeface="Bahnschrift SemiBold SemiConden" panose="020B0502040204020203" pitchFamily="34" charset="0"/>
              </a:rPr>
              <a:t>•</a:t>
            </a:r>
            <a:r>
              <a:rPr lang="en-IN" dirty="0">
                <a:latin typeface="Bahnschrift SemiBold SemiConden" panose="020B0502040204020203" pitchFamily="34" charset="0"/>
              </a:rPr>
              <a:t> Promotes Digital Literacy and Professionalism</a:t>
            </a:r>
            <a:endParaRPr lang="en-US" dirty="0">
              <a:latin typeface="Bahnschrift SemiBold SemiConden" panose="020B0502040204020203" pitchFamily="34" charset="0"/>
            </a:endParaRPr>
          </a:p>
          <a:p>
            <a:r>
              <a:rPr lang="en-US" dirty="0">
                <a:latin typeface="Bahnschrift SemiBold SemiConden" panose="020B0502040204020203" pitchFamily="34" charset="0"/>
              </a:rPr>
              <a:t>•</a:t>
            </a:r>
            <a:r>
              <a:rPr lang="en-GB" dirty="0">
                <a:latin typeface="Bahnschrift SemiBold SemiConden" panose="020B0502040204020203" pitchFamily="34" charset="0"/>
              </a:rPr>
              <a:t> Inspires Others to Build Personal Branding</a:t>
            </a:r>
            <a:endParaRPr lang="en-US" dirty="0">
              <a:latin typeface="Bahnschrift SemiBold SemiConden" panose="020B0502040204020203" pitchFamily="34" charset="0"/>
            </a:endParaRPr>
          </a:p>
          <a:p>
            <a:r>
              <a:rPr lang="en-US" dirty="0">
                <a:latin typeface="Bahnschrift SemiBold SemiConden" panose="020B0502040204020203" pitchFamily="34" charset="0"/>
              </a:rPr>
              <a:t>•</a:t>
            </a:r>
            <a:r>
              <a:rPr lang="en-GB" dirty="0">
                <a:latin typeface="Bahnschrift SemiBold SemiConden" panose="020B0502040204020203" pitchFamily="34" charset="0"/>
              </a:rPr>
              <a:t> Improves Accessibility of Personal Credentials</a:t>
            </a:r>
            <a:endParaRPr lang="en-US" dirty="0">
              <a:latin typeface="Bahnschrift SemiBold SemiConden" panose="020B0502040204020203" pitchFamily="34" charset="0"/>
            </a:endParaRPr>
          </a:p>
          <a:p>
            <a:r>
              <a:rPr lang="en-US" dirty="0">
                <a:latin typeface="Bahnschrift SemiBold SemiConden" panose="020B0502040204020203" pitchFamily="34" charset="0"/>
              </a:rPr>
              <a:t>•</a:t>
            </a:r>
            <a:r>
              <a:rPr lang="en-GB" dirty="0">
                <a:latin typeface="Bahnschrift SemiBold SemiConden" panose="020B0502040204020203" pitchFamily="34" charset="0"/>
              </a:rPr>
              <a:t> Encourages Use of Open-Source Tools</a:t>
            </a:r>
          </a:p>
          <a:p>
            <a:endParaRPr lang="en-GB" dirty="0">
              <a:latin typeface="Bahnschrift SemiBold SemiConden" panose="020B0502040204020203" pitchFamily="34" charset="0"/>
            </a:endParaRPr>
          </a:p>
          <a:p>
            <a:endParaRPr lang="en-GB" dirty="0">
              <a:latin typeface="Bahnschrift SemiBold SemiConden" panose="020B0502040204020203" pitchFamily="34" charset="0"/>
            </a:endParaRPr>
          </a:p>
          <a:p>
            <a:r>
              <a:rPr lang="en-GB" dirty="0">
                <a:latin typeface="Berlin Sans FB Demi" panose="020E0802020502020306" pitchFamily="34" charset="0"/>
              </a:rPr>
              <a:t>GITHUB LINK :</a:t>
            </a:r>
          </a:p>
          <a:p>
            <a:endParaRPr lang="en-GB" dirty="0">
              <a:latin typeface="Berlin Sans FB Demi" panose="020E0802020502020306" pitchFamily="34" charset="0"/>
            </a:endParaRPr>
          </a:p>
          <a:p>
            <a:r>
              <a:rPr lang="en-GB" dirty="0">
                <a:latin typeface="+mj-lt"/>
              </a:rPr>
              <a:t>https://github.com/ameer858/resume.git</a:t>
            </a:r>
          </a:p>
          <a:p>
            <a:endParaRPr lang="en-GB" dirty="0">
              <a:latin typeface="Bahnschrift SemiBold SemiConden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068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7709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2590800" y="2743200"/>
            <a:ext cx="8345039" cy="84766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5400" dirty="0"/>
              <a:t>RESUME CREATION</a:t>
            </a:r>
            <a:endParaRPr sz="540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/>
          <p:cNvSpPr txBox="1"/>
          <p:nvPr/>
        </p:nvSpPr>
        <p:spPr>
          <a:xfrm>
            <a:off x="1143000" y="2286000"/>
            <a:ext cx="7696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erlin Sans FB" panose="020E0602020502020306" pitchFamily="34" charset="0"/>
              </a:rPr>
              <a:t>In today’s digital era , traditional resumes alone are not enough to showcase </a:t>
            </a:r>
          </a:p>
          <a:p>
            <a:r>
              <a:rPr lang="en-US" dirty="0">
                <a:latin typeface="Berlin Sans FB" panose="020E0602020502020306" pitchFamily="34" charset="0"/>
              </a:rPr>
              <a:t>Skills and projects effectively. Many students and professionals lack a </a:t>
            </a:r>
          </a:p>
          <a:p>
            <a:r>
              <a:rPr lang="en-US" dirty="0">
                <a:latin typeface="Berlin Sans FB" panose="020E0602020502020306" pitchFamily="34" charset="0"/>
              </a:rPr>
              <a:t>Structured online presence to highlight their work. A digital portfolio provides</a:t>
            </a:r>
          </a:p>
          <a:p>
            <a:r>
              <a:rPr lang="en-US" dirty="0">
                <a:latin typeface="Berlin Sans FB" panose="020E0602020502020306" pitchFamily="34" charset="0"/>
              </a:rPr>
              <a:t>An interactive and accessible platform to present achievements, skills , and</a:t>
            </a:r>
          </a:p>
          <a:p>
            <a:r>
              <a:rPr lang="en-US" dirty="0">
                <a:latin typeface="Berlin Sans FB" panose="020E0602020502020306" pitchFamily="34" charset="0"/>
              </a:rPr>
              <a:t>experiences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914399" y="2209800"/>
            <a:ext cx="808333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What it is:</a:t>
            </a:r>
            <a:r>
              <a:rPr lang="en-GB" sz="2000" dirty="0"/>
              <a:t> A personal website built using HTML, CSS, and JavaScript.</a:t>
            </a:r>
          </a:p>
          <a:p>
            <a:r>
              <a:rPr lang="en-GB" sz="2000" b="1" dirty="0"/>
              <a:t>Purpose:</a:t>
            </a:r>
            <a:r>
              <a:rPr lang="en-GB" sz="2000" dirty="0"/>
              <a:t> To showcase personal profile, skills, education &amp; certification in a clean, organized, and visually appealing way. Acts as an online presence to share with potential employers.</a:t>
            </a:r>
          </a:p>
          <a:p>
            <a:r>
              <a:rPr lang="en-GB" sz="2000" b="1" dirty="0"/>
              <a:t>Key features:</a:t>
            </a:r>
            <a:r>
              <a:rPr lang="en-GB" sz="2000" dirty="0"/>
              <a:t> Responsive layout, navigation that allows easy access to resume content, certificate, projects and contact details.</a:t>
            </a:r>
          </a:p>
          <a:p>
            <a:r>
              <a:rPr lang="en-GB" sz="2000" b="1" dirty="0"/>
              <a:t>Technologies used:</a:t>
            </a:r>
            <a:r>
              <a:rPr lang="en-GB" sz="2000" dirty="0"/>
              <a:t> HTML, CSS, JavaScript.</a:t>
            </a:r>
          </a:p>
          <a:p>
            <a:endParaRPr lang="en-IN" sz="2000" dirty="0">
              <a:latin typeface="Berlin Sans FB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900" y="6096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/>
          <p:cNvSpPr txBox="1"/>
          <p:nvPr/>
        </p:nvSpPr>
        <p:spPr>
          <a:xfrm>
            <a:off x="1066800" y="1752600"/>
            <a:ext cx="75438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Portfolio Website:</a:t>
            </a:r>
          </a:p>
          <a:p>
            <a:endParaRPr lang="en-GB" sz="2000" dirty="0"/>
          </a:p>
          <a:p>
            <a:r>
              <a:rPr lang="en-GB" sz="2000" b="1" dirty="0"/>
              <a:t>What it is:</a:t>
            </a:r>
            <a:r>
              <a:rPr lang="en-GB" sz="2000" dirty="0"/>
              <a:t> A personal website built using HTML, CSS, and JavaScript.</a:t>
            </a:r>
          </a:p>
          <a:p>
            <a:r>
              <a:rPr lang="en-GB" sz="2000" b="1" dirty="0"/>
              <a:t>Purpose:</a:t>
            </a:r>
            <a:r>
              <a:rPr lang="en-GB" sz="2000" dirty="0"/>
              <a:t> To showcase personal profile, skills, education &amp; certification in a clean, organized, and visually appealing way. Acts as an online presence to share with potential employers.</a:t>
            </a:r>
          </a:p>
          <a:p>
            <a:r>
              <a:rPr lang="en-GB" sz="2000" b="1" dirty="0"/>
              <a:t>Key features:</a:t>
            </a:r>
            <a:r>
              <a:rPr lang="en-GB" sz="2000" dirty="0"/>
              <a:t> Responsive layout, navigation that allows easy access to resume content, certificate, projects and contact details.</a:t>
            </a:r>
          </a:p>
          <a:p>
            <a:r>
              <a:rPr lang="en-GB" sz="2000" b="1" dirty="0"/>
              <a:t>Technologies used:</a:t>
            </a:r>
            <a:r>
              <a:rPr lang="en-GB" sz="2000" dirty="0"/>
              <a:t> HTML, CSS, JavaScript.</a:t>
            </a:r>
          </a:p>
          <a:p>
            <a:endParaRPr lang="en-IN" sz="2000" dirty="0">
              <a:latin typeface="Berlin Sans FB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/>
          <p:cNvSpPr txBox="1"/>
          <p:nvPr/>
        </p:nvSpPr>
        <p:spPr>
          <a:xfrm>
            <a:off x="2971800" y="1903671"/>
            <a:ext cx="960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erlin Sans FB" pitchFamily="34" charset="0"/>
              </a:rPr>
              <a:t>•</a:t>
            </a:r>
            <a:r>
              <a:rPr lang="en-US" dirty="0" err="1">
                <a:latin typeface="Berlin Sans FB" pitchFamily="34" charset="0"/>
              </a:rPr>
              <a:t>HTML</a:t>
            </a:r>
            <a:r>
              <a:rPr lang="en-US" dirty="0" err="1">
                <a:latin typeface="Berlin Sans FB" pitchFamily="34" charset="0"/>
                <a:sym typeface="Wingdings" pitchFamily="2" charset="2"/>
              </a:rPr>
              <a:t>Structure</a:t>
            </a:r>
            <a:r>
              <a:rPr lang="en-US" dirty="0">
                <a:latin typeface="Berlin Sans FB" pitchFamily="34" charset="0"/>
                <a:sym typeface="Wingdings" pitchFamily="2" charset="2"/>
              </a:rPr>
              <a:t>(</a:t>
            </a:r>
            <a:r>
              <a:rPr lang="en-US" dirty="0" err="1">
                <a:latin typeface="Berlin Sans FB" pitchFamily="34" charset="0"/>
                <a:sym typeface="Wingdings" pitchFamily="2" charset="2"/>
              </a:rPr>
              <a:t>pages,sections</a:t>
            </a:r>
            <a:r>
              <a:rPr lang="en-US" dirty="0">
                <a:latin typeface="Berlin Sans FB" pitchFamily="34" charset="0"/>
                <a:sym typeface="Wingdings" pitchFamily="2" charset="2"/>
              </a:rPr>
              <a:t>).</a:t>
            </a:r>
            <a:endParaRPr lang="en-IN" dirty="0">
              <a:latin typeface="Berlin Sans FB" pitchFamily="34" charset="0"/>
              <a:sym typeface="Wingdings" pitchFamily="2" charset="2"/>
            </a:endParaRPr>
          </a:p>
          <a:p>
            <a:r>
              <a:rPr lang="en-US" dirty="0">
                <a:latin typeface="Berlin Sans FB" pitchFamily="34" charset="0"/>
                <a:sym typeface="Wingdings" pitchFamily="2" charset="2"/>
              </a:rPr>
              <a:t>•</a:t>
            </a:r>
            <a:r>
              <a:rPr lang="en-US" dirty="0" err="1">
                <a:latin typeface="Berlin Sans FB" pitchFamily="34" charset="0"/>
                <a:sym typeface="Wingdings" pitchFamily="2" charset="2"/>
              </a:rPr>
              <a:t>CSSStyling</a:t>
            </a:r>
            <a:r>
              <a:rPr lang="en-US" dirty="0">
                <a:latin typeface="Berlin Sans FB" pitchFamily="34" charset="0"/>
                <a:sym typeface="Wingdings" pitchFamily="2" charset="2"/>
              </a:rPr>
              <a:t>(</a:t>
            </a:r>
            <a:r>
              <a:rPr lang="en-US" dirty="0" err="1">
                <a:latin typeface="Berlin Sans FB" pitchFamily="34" charset="0"/>
                <a:sym typeface="Wingdings" pitchFamily="2" charset="2"/>
              </a:rPr>
              <a:t>colors,layouts,responsiveness</a:t>
            </a:r>
            <a:r>
              <a:rPr lang="en-US" dirty="0">
                <a:latin typeface="Berlin Sans FB" pitchFamily="34" charset="0"/>
                <a:sym typeface="Wingdings" pitchFamily="2" charset="2"/>
              </a:rPr>
              <a:t>).</a:t>
            </a:r>
          </a:p>
          <a:p>
            <a:r>
              <a:rPr lang="en-US" dirty="0">
                <a:latin typeface="Berlin Sans FB" pitchFamily="34" charset="0"/>
                <a:sym typeface="Wingdings" pitchFamily="2" charset="2"/>
              </a:rPr>
              <a:t>•</a:t>
            </a:r>
            <a:r>
              <a:rPr lang="en-US" dirty="0" err="1">
                <a:latin typeface="Berlin Sans FB" pitchFamily="34" charset="0"/>
                <a:sym typeface="Wingdings" pitchFamily="2" charset="2"/>
              </a:rPr>
              <a:t>JAVAScriptInteractivity</a:t>
            </a:r>
            <a:r>
              <a:rPr lang="en-US" dirty="0">
                <a:latin typeface="Berlin Sans FB" pitchFamily="34" charset="0"/>
                <a:sym typeface="Wingdings" pitchFamily="2" charset="2"/>
              </a:rPr>
              <a:t>(navigation </a:t>
            </a:r>
            <a:r>
              <a:rPr lang="en-US" dirty="0" err="1">
                <a:latin typeface="Berlin Sans FB" pitchFamily="34" charset="0"/>
                <a:sym typeface="Wingdings" pitchFamily="2" charset="2"/>
              </a:rPr>
              <a:t>menu,animatioms,from</a:t>
            </a:r>
            <a:r>
              <a:rPr lang="en-US" dirty="0">
                <a:latin typeface="Berlin Sans FB" pitchFamily="34" charset="0"/>
                <a:sym typeface="Wingdings" pitchFamily="2" charset="2"/>
              </a:rPr>
              <a:t> validation).</a:t>
            </a:r>
          </a:p>
          <a:p>
            <a:r>
              <a:rPr lang="en-US" dirty="0">
                <a:latin typeface="Berlin Sans FB" pitchFamily="34" charset="0"/>
                <a:sym typeface="Wingdings" pitchFamily="2" charset="2"/>
              </a:rPr>
              <a:t>•code editor(VS Code) and hosting </a:t>
            </a:r>
            <a:r>
              <a:rPr lang="en-US" dirty="0" err="1">
                <a:latin typeface="Berlin Sans FB" pitchFamily="34" charset="0"/>
                <a:sym typeface="Wingdings" pitchFamily="2" charset="2"/>
              </a:rPr>
              <a:t>platfrom</a:t>
            </a:r>
            <a:r>
              <a:rPr lang="en-US" dirty="0">
                <a:latin typeface="Berlin Sans FB" pitchFamily="34" charset="0"/>
                <a:sym typeface="Wingdings" pitchFamily="2" charset="2"/>
              </a:rPr>
              <a:t>(GitHub Pages).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914400" y="1754828"/>
            <a:ext cx="7086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erlin Sans FB" pitchFamily="34" charset="0"/>
              </a:rPr>
              <a:t>•</a:t>
            </a:r>
            <a:r>
              <a:rPr lang="en-IN" sz="2000" dirty="0">
                <a:latin typeface="Berlin Sans FB" panose="020E0602020502020306" pitchFamily="34" charset="0"/>
              </a:rPr>
              <a:t>Single-Page Layout (Scroll-based Navigation)</a:t>
            </a:r>
            <a:endParaRPr lang="en-US" sz="2000" dirty="0">
              <a:latin typeface="Berlin Sans FB" pitchFamily="34" charset="0"/>
            </a:endParaRPr>
          </a:p>
          <a:p>
            <a:r>
              <a:rPr lang="en-US" sz="2000" dirty="0">
                <a:latin typeface="Berlin Sans FB" pitchFamily="34" charset="0"/>
              </a:rPr>
              <a:t>•</a:t>
            </a:r>
            <a:r>
              <a:rPr lang="en-IN" sz="2000" dirty="0">
                <a:latin typeface="Berlin Sans FB" panose="020E0602020502020306" pitchFamily="34" charset="0"/>
              </a:rPr>
              <a:t>Section-Based Layout</a:t>
            </a:r>
            <a:endParaRPr lang="en-US" sz="2000" dirty="0">
              <a:latin typeface="Berlin Sans FB" pitchFamily="34" charset="0"/>
            </a:endParaRPr>
          </a:p>
          <a:p>
            <a:r>
              <a:rPr lang="en-US" sz="2000" dirty="0">
                <a:latin typeface="Berlin Sans FB" pitchFamily="34" charset="0"/>
              </a:rPr>
              <a:t>•</a:t>
            </a:r>
            <a:r>
              <a:rPr lang="en-GB" sz="2000" dirty="0">
                <a:latin typeface="Berlin Sans FB" panose="020E0602020502020306" pitchFamily="34" charset="0"/>
              </a:rPr>
              <a:t>Smooth scrolling(likely using JavaScript)</a:t>
            </a:r>
            <a:endParaRPr lang="en-US" sz="2000" dirty="0">
              <a:latin typeface="Berlin Sans FB" pitchFamily="34" charset="0"/>
            </a:endParaRPr>
          </a:p>
          <a:p>
            <a:r>
              <a:rPr lang="en-US" sz="2000" dirty="0">
                <a:latin typeface="Berlin Sans FB" pitchFamily="34" charset="0"/>
              </a:rPr>
              <a:t>•Skills </a:t>
            </a:r>
          </a:p>
          <a:p>
            <a:r>
              <a:rPr lang="en-US" sz="2000" dirty="0">
                <a:latin typeface="Berlin Sans FB" pitchFamily="34" charset="0"/>
              </a:rPr>
              <a:t>•Contact</a:t>
            </a:r>
          </a:p>
          <a:p>
            <a:r>
              <a:rPr lang="en-US" sz="2000" dirty="0">
                <a:latin typeface="Berlin Sans FB" pitchFamily="34" charset="0"/>
              </a:rPr>
              <a:t>•</a:t>
            </a:r>
            <a:r>
              <a:rPr lang="en-IN" sz="2000" dirty="0">
                <a:latin typeface="Berlin Sans FB" panose="020E0602020502020306" pitchFamily="34" charset="0"/>
              </a:rPr>
              <a:t>Responsive Design </a:t>
            </a:r>
            <a:r>
              <a:rPr lang="en-US" sz="2000" dirty="0">
                <a:latin typeface="Berlin Sans FB" pitchFamily="34" charset="0"/>
              </a:rPr>
              <a:t>(</a:t>
            </a:r>
            <a:r>
              <a:rPr lang="en-US" sz="2000" dirty="0" err="1">
                <a:latin typeface="Berlin Sans FB" pitchFamily="34" charset="0"/>
              </a:rPr>
              <a:t>mobile+desktop</a:t>
            </a:r>
            <a:r>
              <a:rPr lang="en-US" sz="2000" dirty="0">
                <a:latin typeface="Berlin Sans FB" pitchFamily="34" charset="0"/>
              </a:rPr>
              <a:t> view).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1981200"/>
            <a:ext cx="830580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erlin Sans FB" pitchFamily="34" charset="0"/>
              </a:rPr>
              <a:t>•</a:t>
            </a:r>
            <a:r>
              <a:rPr lang="en-IN" sz="2000" dirty="0">
                <a:latin typeface="Berlin Sans FB" panose="020E0602020502020306" pitchFamily="34" charset="0"/>
              </a:rPr>
              <a:t>Resume Display</a:t>
            </a:r>
            <a:r>
              <a:rPr lang="en-US" sz="2000" dirty="0">
                <a:latin typeface="Berlin Sans FB" pitchFamily="34" charset="0"/>
              </a:rPr>
              <a:t>.</a:t>
            </a:r>
          </a:p>
          <a:p>
            <a:r>
              <a:rPr lang="en-US" sz="2000" dirty="0">
                <a:latin typeface="Berlin Sans FB" pitchFamily="34" charset="0"/>
              </a:rPr>
              <a:t>•</a:t>
            </a:r>
            <a:r>
              <a:rPr lang="en-IN" sz="2000" dirty="0">
                <a:latin typeface="Berlin Sans FB" panose="020E0602020502020306" pitchFamily="34" charset="0"/>
              </a:rPr>
              <a:t>Certificate Showcase</a:t>
            </a:r>
            <a:r>
              <a:rPr lang="en-US" sz="2000" dirty="0">
                <a:latin typeface="Berlin Sans FB" pitchFamily="34" charset="0"/>
              </a:rPr>
              <a:t>.</a:t>
            </a:r>
          </a:p>
          <a:p>
            <a:r>
              <a:rPr lang="en-US" sz="2000" dirty="0">
                <a:latin typeface="Berlin Sans FB" pitchFamily="34" charset="0"/>
              </a:rPr>
              <a:t>•</a:t>
            </a:r>
            <a:r>
              <a:rPr lang="en-IN" sz="2000" dirty="0">
                <a:latin typeface="Berlin Sans FB" panose="020E0602020502020306" pitchFamily="34" charset="0"/>
              </a:rPr>
              <a:t>Navigation Bar</a:t>
            </a:r>
            <a:r>
              <a:rPr lang="en-US" sz="2000" dirty="0">
                <a:latin typeface="Berlin Sans FB" pitchFamily="34" charset="0"/>
              </a:rPr>
              <a:t>.</a:t>
            </a:r>
          </a:p>
          <a:p>
            <a:r>
              <a:rPr lang="en-US" sz="2000" dirty="0">
                <a:latin typeface="Berlin Sans FB" pitchFamily="34" charset="0"/>
              </a:rPr>
              <a:t>•</a:t>
            </a:r>
            <a:r>
              <a:rPr lang="en-IN" sz="2000" dirty="0">
                <a:latin typeface="Berlin Sans FB" panose="020E0602020502020306" pitchFamily="34" charset="0"/>
              </a:rPr>
              <a:t>Clean UI/UX</a:t>
            </a:r>
            <a:endParaRPr lang="en-US" sz="2000" dirty="0">
              <a:latin typeface="Berlin Sans FB" pitchFamily="34" charset="0"/>
            </a:endParaRPr>
          </a:p>
          <a:p>
            <a:r>
              <a:rPr lang="en-US" sz="2000" dirty="0">
                <a:latin typeface="Berlin Sans FB" pitchFamily="34" charset="0"/>
              </a:rPr>
              <a:t>•</a:t>
            </a:r>
            <a:r>
              <a:rPr lang="en-IN" dirty="0">
                <a:latin typeface="Berlin Sans FB" panose="020E0602020502020306" pitchFamily="34" charset="0"/>
              </a:rPr>
              <a:t>Contact Information</a:t>
            </a:r>
            <a:r>
              <a:rPr lang="en-US" dirty="0">
                <a:latin typeface="Berlin Sans FB" panose="020E0602020502020306" pitchFamily="34" charset="0"/>
              </a:rPr>
              <a:t>.</a:t>
            </a:r>
          </a:p>
          <a:p>
            <a:r>
              <a:rPr lang="en-US" dirty="0">
                <a:latin typeface="Berlin Sans FB" panose="020E0602020502020306" pitchFamily="34" charset="0"/>
              </a:rPr>
              <a:t>•</a:t>
            </a:r>
            <a:r>
              <a:rPr lang="en-IN" dirty="0">
                <a:latin typeface="Berlin Sans FB" panose="020E0602020502020306" pitchFamily="34" charset="0"/>
              </a:rPr>
              <a:t> Lightweight Performance</a:t>
            </a:r>
            <a:endParaRPr lang="en-US" dirty="0">
              <a:latin typeface="Berlin Sans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478</TotalTime>
  <Words>636</Words>
  <Application>Microsoft Office PowerPoint</Application>
  <PresentationFormat>Widescreen</PresentationFormat>
  <Paragraphs>100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Digital Portfolio  </vt:lpstr>
      <vt:lpstr>RESUME CREATION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  <vt:lpstr>Final summary 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abishekram003@gmail.com</cp:lastModifiedBy>
  <cp:revision>51</cp:revision>
  <dcterms:created xsi:type="dcterms:W3CDTF">2024-03-29T15:07:22Z</dcterms:created>
  <dcterms:modified xsi:type="dcterms:W3CDTF">2025-09-15T11:36:06Z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