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Crime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Ameera Attiah, Jana Abuhantash, and Ahmad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2023-11-18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Statement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Statement: Your problem statement goes here.</a:t>
            </a:r>
          </a:p>
          <a:p>
            <a:pPr lvl="0" indent="0" marL="0">
              <a:buNone/>
            </a:pPr>
            <a:r>
              <a:rPr/>
              <a:t>Background: Provide the necessary background information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 Explored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Considered Methods: List and briefly describe the methods you considered.</a:t>
            </a:r>
          </a:p>
          <a:p>
            <a:pPr lvl="0" indent="0" marL="0">
              <a:buNone/>
            </a:pPr>
            <a:r>
              <a:rPr/>
              <a:t>Method Selection: Discuss why you chose the method/tool you did.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Methods/Tools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Method/Tool Used: Describe the chosen method/tool.</a:t>
            </a:r>
          </a:p>
          <a:p>
            <a:pPr lvl="0" indent="0" marL="0">
              <a:buNone/>
            </a:pPr>
            <a:r>
              <a:rPr/>
              <a:t>Rationale: Explain the rationale behind your choice.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Preliminary Results: Present your initial findings or data.</a:t>
            </a:r>
          </a:p>
          <a:p>
            <a:pPr lvl="0" indent="0" marL="0">
              <a:buNone/>
            </a:pPr>
            <a:r>
              <a:rPr/>
              <a:t>Further Results: More results or visualizations.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Learned and 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Learned: Discuss the key learnings or insights from your project.</a:t>
            </a:r>
          </a:p>
          <a:p>
            <a:pPr lvl="0" indent="0" marL="0">
              <a:buNone/>
            </a:pPr>
            <a:r>
              <a:rPr/>
              <a:t>Future Plans: Outline your future steps or plans to mitigate challenges.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</dc:title>
  <dc:creator>Ameera Attiah, Jana Abuhantash, and Ahmad</dc:creator>
  <cp:keywords/>
  <dcterms:created xsi:type="dcterms:W3CDTF">2023-11-18T18:33:03Z</dcterms:created>
  <dcterms:modified xsi:type="dcterms:W3CDTF">2023-11-18T18:33:03Z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2023-11-18</vt:lpwstr>
  </property>
  <property fmtid="{D5CDD505-2E9C-101B-9397-08002B2CF9AE}" pid="3" name="output">
    <vt:lpwstr>powerpoint_presentation</vt:lpwstr>
  </property>
</Properties>
</file>