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Crimes in the 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Ameera Attiah, Jana Abuhantash, and Ahmad</a:t>
            </a:r>
          </a:p>
        </p:txBody>
      </p:sp>
      <p:sp>
        <p:nvSpPr>
          <p:cNvPr id="4" name="Date Placeholder 3"/>
          <p:cNvSpPr>
            <a:spLocks noGrp="1"/>
          </p:cNvSpPr>
          <p:nvPr>
            <p:ph idx="10" sz="half" type="dt"/>
          </p:nvPr>
        </p:nvSpPr>
        <p:spPr/>
        <p:txBody>
          <a:bodyPr/>
          <a:lstStyle/>
          <a:p>
            <a:pPr lvl="0" indent="0" marL="0">
              <a:buNone/>
            </a:pPr>
            <a:r>
              <a:rPr/>
              <a:t>2023-11-18</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Problem Statement</a:t>
            </a:r>
          </a:p>
        </p:txBody>
      </p:sp>
      <p:sp>
        <p:nvSpPr>
          <p:cNvPr id="3" name="Content Placeholder 2"/>
          <p:cNvSpPr>
            <a:spLocks noGrp="1"/>
          </p:cNvSpPr>
          <p:nvPr>
            <p:ph idx="1"/>
          </p:nvPr>
        </p:nvSpPr>
        <p:spPr/>
        <p:txBody>
          <a:bodyPr/>
          <a:lstStyle/>
          <a:p>
            <a:pPr lvl="0" indent="0" marL="0">
              <a:buNone/>
            </a:pPr>
            <a:r>
              <a:rPr/>
              <a:t>“Analyzing Trends and Determinants of Crime Rates in the United States to Inform Policy and Prevention Strategies”</a:t>
            </a:r>
          </a:p>
          <a:p>
            <a:pPr lvl="0" indent="0" marL="0">
              <a:buNone/>
            </a:pPr>
            <a:r>
              <a:rPr/>
              <a:t>In recent years, the United States has faced complex challenges related to crime. Understanding the trends, causes, and distribution of crime across different regions is crucial for developing effective policies and prevention strategies. This project aims to analyze various factors influencing crime rates, including economic, social, and environmental variables, to identify key drivers and potential areas for intervention.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Background</a:t>
            </a:r>
          </a:p>
        </p:txBody>
      </p:sp>
      <p:sp>
        <p:nvSpPr>
          <p:cNvPr id="3" name="Content Placeholder 2"/>
          <p:cNvSpPr>
            <a:spLocks noGrp="1"/>
          </p:cNvSpPr>
          <p:nvPr>
            <p:ph idx="1"/>
          </p:nvPr>
        </p:nvSpPr>
        <p:spPr/>
        <p:txBody>
          <a:bodyPr/>
          <a:lstStyle/>
          <a:p>
            <a:pPr lvl="0" indent="0" marL="0">
              <a:buNone/>
            </a:pPr>
            <a:r>
              <a:rPr/>
              <a:t>U.S. crime rates have varied, decreasing in the 1990s and rising recently in some areas. These trends differ regionally due to factors like urbanization and economic conditions. Socioeconomic issues, the opioid crisis, and drug trafficking also influence crime rates. Technological advances in law enforcement have transformed crime prevention and investigation. However, public perception of crime, often shaped by media, may not always reflect actual statistics.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Methods Explored</a:t>
            </a:r>
          </a:p>
        </p:txBody>
      </p:sp>
      <p:sp>
        <p:nvSpPr>
          <p:cNvPr id="3" name="Content Placeholder 2"/>
          <p:cNvSpPr>
            <a:spLocks noGrp="1"/>
          </p:cNvSpPr>
          <p:nvPr>
            <p:ph idx="1"/>
          </p:nvPr>
        </p:nvSpPr>
        <p:spPr/>
        <p:txBody>
          <a:bodyPr/>
          <a:lstStyle/>
          <a:p>
            <a:pPr lvl="0" indent="0" marL="0">
              <a:buNone/>
            </a:pPr>
            <a:r>
              <a:rPr/>
              <a:t>Considered Methods: List and briefly describe the methods you considered.</a:t>
            </a:r>
          </a:p>
          <a:p>
            <a:pPr lvl="0" indent="0" marL="0">
              <a:buNone/>
            </a:pPr>
            <a:r>
              <a:rPr/>
              <a:t>Method Selection: Discuss why you chose the method/tool you did.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Methods/Tools Used</a:t>
            </a:r>
          </a:p>
        </p:txBody>
      </p:sp>
      <p:sp>
        <p:nvSpPr>
          <p:cNvPr id="3" name="Content Placeholder 2"/>
          <p:cNvSpPr>
            <a:spLocks noGrp="1"/>
          </p:cNvSpPr>
          <p:nvPr>
            <p:ph idx="1"/>
          </p:nvPr>
        </p:nvSpPr>
        <p:spPr/>
        <p:txBody>
          <a:bodyPr/>
          <a:lstStyle/>
          <a:p>
            <a:pPr lvl="0" indent="0" marL="0">
              <a:buNone/>
            </a:pPr>
            <a:r>
              <a:rPr/>
              <a:t>Method/Tool Used: Describe the chosen method/tool.</a:t>
            </a:r>
          </a:p>
          <a:p>
            <a:pPr lvl="0" indent="0" marL="0">
              <a:buNone/>
            </a:pPr>
            <a:r>
              <a:rPr/>
              <a:t>Rationale: Explain the rationale behind your choice.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Results</a:t>
            </a:r>
          </a:p>
        </p:txBody>
      </p:sp>
      <p:sp>
        <p:nvSpPr>
          <p:cNvPr id="3" name="Content Placeholder 2"/>
          <p:cNvSpPr>
            <a:spLocks noGrp="1"/>
          </p:cNvSpPr>
          <p:nvPr>
            <p:ph idx="1"/>
          </p:nvPr>
        </p:nvSpPr>
        <p:spPr/>
        <p:txBody>
          <a:bodyPr/>
          <a:lstStyle/>
          <a:p>
            <a:pPr lvl="0" indent="0" marL="0">
              <a:buNone/>
            </a:pPr>
            <a:r>
              <a:rPr/>
              <a:t>Preliminary Results: Present your initial findings or data.</a:t>
            </a:r>
          </a:p>
          <a:p>
            <a:pPr lvl="0" indent="0" marL="0">
              <a:buNone/>
            </a:pPr>
            <a:r>
              <a:rPr/>
              <a:t>Further Results: More results or visualizations.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Lessons Learned</a:t>
            </a:r>
          </a:p>
        </p:txBody>
      </p:sp>
      <p:sp>
        <p:nvSpPr>
          <p:cNvPr id="3" name="Content Placeholder 2"/>
          <p:cNvSpPr>
            <a:spLocks noGrp="1"/>
          </p:cNvSpPr>
          <p:nvPr>
            <p:ph idx="1"/>
          </p:nvPr>
        </p:nvSpPr>
        <p:spPr/>
        <p:txBody>
          <a:bodyPr/>
          <a:lstStyle/>
          <a:p>
            <a:pPr lvl="0"/>
            <a:r>
              <a:rPr/>
              <a:t>Analyzed crime trends to identify patterns and anomalies over time.</a:t>
            </a:r>
          </a:p>
          <a:p>
            <a:pPr lvl="0"/>
            <a:r>
              <a:rPr/>
              <a:t>Investigated the influence of poverty, education, and unemployment on crime rates.</a:t>
            </a:r>
          </a:p>
          <a:p>
            <a:pPr lvl="0"/>
            <a:r>
              <a:rPr/>
              <a:t>Evaluated the success of different policing strategies in crime reduction.</a:t>
            </a:r>
          </a:p>
          <a:p>
            <a:pPr lvl="0"/>
            <a:r>
              <a:rPr/>
              <a:t>Faced challenges in gathering accurate crime data.</a:t>
            </a:r>
          </a:p>
          <a:p>
            <a:pPr lvl="0"/>
            <a:r>
              <a:rPr/>
              <a:t>The benefits of integrating insights from various disciplines.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Future Plans</a:t>
            </a:r>
          </a:p>
        </p:txBody>
      </p:sp>
      <p:sp>
        <p:nvSpPr>
          <p:cNvPr id="3" name="Content Placeholder 2"/>
          <p:cNvSpPr>
            <a:spLocks noGrp="1"/>
          </p:cNvSpPr>
          <p:nvPr>
            <p:ph idx="1"/>
          </p:nvPr>
        </p:nvSpPr>
        <p:spPr/>
        <p:txBody>
          <a:bodyPr/>
          <a:lstStyle/>
          <a:p>
            <a:pPr lvl="0"/>
            <a:r>
              <a:rPr/>
              <a:t>Explore specific crime types and demographics in further detail.</a:t>
            </a:r>
          </a:p>
          <a:p>
            <a:pPr lvl="0"/>
            <a:r>
              <a:rPr/>
              <a:t>Suggest policy and law enforcement improvements.</a:t>
            </a:r>
          </a:p>
          <a:p>
            <a:pPr lvl="0"/>
            <a:r>
              <a:rPr/>
              <a:t>Collaborating with field experts for practical application and validation</a:t>
            </a:r>
          </a:p>
          <a:p>
            <a:pPr lvl="0"/>
            <a:r>
              <a:rPr/>
              <a:t>Utilize advanced data analysis techniques.</a:t>
            </a:r>
          </a:p>
          <a:p>
            <a:pPr lvl="0"/>
            <a:r>
              <a:rPr/>
              <a:t>Assessing the implications of findings on public policy and crime prevention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Crimes in the US</dc:title>
  <dc:creator>Ameera Attiah, Jana Abuhantash, and Ahmad</dc:creator>
  <cp:keywords/>
  <dcterms:created xsi:type="dcterms:W3CDTF">2023-11-18T21:07:09Z</dcterms:created>
  <dcterms:modified xsi:type="dcterms:W3CDTF">2023-11-18T21:07:09Z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2023-11-18</vt:lpwstr>
  </property>
  <property fmtid="{D5CDD505-2E9C-101B-9397-08002B2CF9AE}" pid="3" name="output">
    <vt:lpwstr>powerpoint_presentation</vt:lpwstr>
  </property>
</Properties>
</file>