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DB67670-6586-4FE9-B18E-F76E38B6BB61}" type="datetimeFigureOut">
              <a:rPr lang="en-IN" smtClean="0"/>
              <a:t>17-09-2021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C3C200-5483-4CB5-83A0-A4F304A6015E}" type="slidenum">
              <a:rPr lang="en-IN" smtClean="0"/>
              <a:t>‹#›</a:t>
            </a:fld>
            <a:endParaRPr lang="en-IN"/>
          </a:p>
        </p:txBody>
      </p:sp>
    </p:spTree>
    <p:extLst>
      <p:ext uri="{BB962C8B-B14F-4D97-AF65-F5344CB8AC3E}">
        <p14:creationId xmlns:p14="http://schemas.microsoft.com/office/powerpoint/2010/main" val="212568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DB67670-6586-4FE9-B18E-F76E38B6BB61}" type="datetimeFigureOut">
              <a:rPr lang="en-IN" smtClean="0"/>
              <a:t>17-09-2021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C3C200-5483-4CB5-83A0-A4F304A6015E}" type="slidenum">
              <a:rPr lang="en-IN" smtClean="0"/>
              <a:t>‹#›</a:t>
            </a:fld>
            <a:endParaRPr lang="en-IN"/>
          </a:p>
        </p:txBody>
      </p:sp>
    </p:spTree>
    <p:extLst>
      <p:ext uri="{BB962C8B-B14F-4D97-AF65-F5344CB8AC3E}">
        <p14:creationId xmlns:p14="http://schemas.microsoft.com/office/powerpoint/2010/main" val="925113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DB67670-6586-4FE9-B18E-F76E38B6BB61}" type="datetimeFigureOut">
              <a:rPr lang="en-IN" smtClean="0"/>
              <a:t>17-09-2021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C3C200-5483-4CB5-83A0-A4F304A6015E}" type="slidenum">
              <a:rPr lang="en-IN" smtClean="0"/>
              <a:t>‹#›</a:t>
            </a:fld>
            <a:endParaRPr lang="en-IN"/>
          </a:p>
        </p:txBody>
      </p:sp>
    </p:spTree>
    <p:extLst>
      <p:ext uri="{BB962C8B-B14F-4D97-AF65-F5344CB8AC3E}">
        <p14:creationId xmlns:p14="http://schemas.microsoft.com/office/powerpoint/2010/main" val="3694520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6A11E1-67B1-48D9-B215-DB47D97D2FBC}" type="datetimeFigureOut">
              <a:rPr lang="en-US" smtClean="0">
                <a:solidFill>
                  <a:prstClr val="black"/>
                </a:solidFill>
              </a:rPr>
              <a:pPr/>
              <a:t>9/17/2021</a:t>
            </a:fld>
            <a:endParaRPr lang="en-US">
              <a:solidFill>
                <a:prstClr val="black"/>
              </a:solidFill>
            </a:endParaRPr>
          </a:p>
        </p:txBody>
      </p:sp>
      <p:sp>
        <p:nvSpPr>
          <p:cNvPr id="5" name="Footer Placeholder 4"/>
          <p:cNvSpPr>
            <a:spLocks noGrp="1"/>
          </p:cNvSpPr>
          <p:nvPr>
            <p:ph type="ftr" sz="quarter" idx="11"/>
          </p:nvPr>
        </p:nvSpPr>
        <p:spPr>
          <a:xfrm>
            <a:off x="5332412" y="5883275"/>
            <a:ext cx="4324044" cy="365125"/>
          </a:xfrm>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40567BC8-3441-4E48-9120-595ECD158FFC}"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142841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6A11E1-67B1-48D9-B215-DB47D97D2FBC}" type="datetimeFigureOut">
              <a:rPr lang="en-US" smtClean="0">
                <a:solidFill>
                  <a:prstClr val="black"/>
                </a:solidFill>
              </a:rPr>
              <a:pPr/>
              <a:t>9/17/2021</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10951856" y="5867131"/>
            <a:ext cx="551167" cy="365125"/>
          </a:xfrm>
        </p:spPr>
        <p:txBody>
          <a:bodyPr/>
          <a:lstStyle/>
          <a:p>
            <a:fld id="{40567BC8-3441-4E48-9120-595ECD158FFC}"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468260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6A11E1-67B1-48D9-B215-DB47D97D2FBC}" type="datetimeFigureOut">
              <a:rPr lang="en-US" smtClean="0">
                <a:solidFill>
                  <a:prstClr val="black"/>
                </a:solidFill>
              </a:rPr>
              <a:pPr/>
              <a:t>9/17/2021</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40567BC8-3441-4E48-9120-595ECD158FFC}"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2900996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6A11E1-67B1-48D9-B215-DB47D97D2FBC}" type="datetimeFigureOut">
              <a:rPr lang="en-US" smtClean="0">
                <a:solidFill>
                  <a:prstClr val="black"/>
                </a:solidFill>
              </a:rPr>
              <a:pPr/>
              <a:t>9/17/2021</a:t>
            </a:fld>
            <a:endParaRPr lang="en-US">
              <a:solidFill>
                <a:prstClr val="black"/>
              </a:solidFill>
            </a:endParaRPr>
          </a:p>
        </p:txBody>
      </p:sp>
      <p:sp>
        <p:nvSpPr>
          <p:cNvPr id="6" name="Footer Placeholder 5"/>
          <p:cNvSpPr>
            <a:spLocks noGrp="1"/>
          </p:cNvSpPr>
          <p:nvPr>
            <p:ph type="ftr" sz="quarter" idx="11"/>
          </p:nvPr>
        </p:nvSpPr>
        <p:spPr/>
        <p:txBody>
          <a:bodyPr/>
          <a:lstStyle/>
          <a:p>
            <a:endParaRPr lang="en-US">
              <a:solidFill>
                <a:prstClr val="black"/>
              </a:solidFill>
            </a:endParaRPr>
          </a:p>
        </p:txBody>
      </p:sp>
      <p:sp>
        <p:nvSpPr>
          <p:cNvPr id="7" name="Slide Number Placeholder 6"/>
          <p:cNvSpPr>
            <a:spLocks noGrp="1"/>
          </p:cNvSpPr>
          <p:nvPr>
            <p:ph type="sldNum" sz="quarter" idx="12"/>
          </p:nvPr>
        </p:nvSpPr>
        <p:spPr/>
        <p:txBody>
          <a:bodyPr/>
          <a:lstStyle/>
          <a:p>
            <a:fld id="{40567BC8-3441-4E48-9120-595ECD158FFC}"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362432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D6A11E1-67B1-48D9-B215-DB47D97D2FBC}" type="datetimeFigureOut">
              <a:rPr lang="en-US" smtClean="0">
                <a:solidFill>
                  <a:prstClr val="black"/>
                </a:solidFill>
              </a:rPr>
              <a:pPr/>
              <a:t>9/17/2021</a:t>
            </a:fld>
            <a:endParaRPr lang="en-US">
              <a:solidFill>
                <a:prstClr val="black"/>
              </a:solidFill>
            </a:endParaRPr>
          </a:p>
        </p:txBody>
      </p:sp>
      <p:sp>
        <p:nvSpPr>
          <p:cNvPr id="8" name="Footer Placeholder 7"/>
          <p:cNvSpPr>
            <a:spLocks noGrp="1"/>
          </p:cNvSpPr>
          <p:nvPr>
            <p:ph type="ftr" sz="quarter" idx="11"/>
          </p:nvPr>
        </p:nvSpPr>
        <p:spPr/>
        <p:txBody>
          <a:bodyPr/>
          <a:lstStyle/>
          <a:p>
            <a:endParaRPr lang="en-US">
              <a:solidFill>
                <a:prstClr val="black"/>
              </a:solidFill>
            </a:endParaRPr>
          </a:p>
        </p:txBody>
      </p:sp>
      <p:sp>
        <p:nvSpPr>
          <p:cNvPr id="9" name="Slide Number Placeholder 8"/>
          <p:cNvSpPr>
            <a:spLocks noGrp="1"/>
          </p:cNvSpPr>
          <p:nvPr>
            <p:ph type="sldNum" sz="quarter" idx="12"/>
          </p:nvPr>
        </p:nvSpPr>
        <p:spPr/>
        <p:txBody>
          <a:bodyPr/>
          <a:lstStyle/>
          <a:p>
            <a:fld id="{40567BC8-3441-4E48-9120-595ECD158FFC}"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2943945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D6A11E1-67B1-48D9-B215-DB47D97D2FBC}" type="datetimeFigureOut">
              <a:rPr lang="en-US" smtClean="0">
                <a:solidFill>
                  <a:prstClr val="black"/>
                </a:solidFill>
              </a:rPr>
              <a:pPr/>
              <a:t>9/17/2021</a:t>
            </a:fld>
            <a:endParaRPr lang="en-US">
              <a:solidFill>
                <a:prstClr val="black"/>
              </a:solidFill>
            </a:endParaRPr>
          </a:p>
        </p:txBody>
      </p:sp>
      <p:sp>
        <p:nvSpPr>
          <p:cNvPr id="4" name="Footer Placeholder 3"/>
          <p:cNvSpPr>
            <a:spLocks noGrp="1"/>
          </p:cNvSpPr>
          <p:nvPr>
            <p:ph type="ftr" sz="quarter" idx="11"/>
          </p:nvPr>
        </p:nvSpPr>
        <p:spPr/>
        <p:txBody>
          <a:bodyPr/>
          <a:lstStyle/>
          <a:p>
            <a:endParaRPr lang="en-US">
              <a:solidFill>
                <a:prstClr val="black"/>
              </a:solidFill>
            </a:endParaRPr>
          </a:p>
        </p:txBody>
      </p:sp>
      <p:sp>
        <p:nvSpPr>
          <p:cNvPr id="5" name="Slide Number Placeholder 4"/>
          <p:cNvSpPr>
            <a:spLocks noGrp="1"/>
          </p:cNvSpPr>
          <p:nvPr>
            <p:ph type="sldNum" sz="quarter" idx="12"/>
          </p:nvPr>
        </p:nvSpPr>
        <p:spPr/>
        <p:txBody>
          <a:bodyPr/>
          <a:lstStyle/>
          <a:p>
            <a:fld id="{40567BC8-3441-4E48-9120-595ECD158FFC}"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8279302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6A11E1-67B1-48D9-B215-DB47D97D2FBC}" type="datetimeFigureOut">
              <a:rPr lang="en-US" smtClean="0">
                <a:solidFill>
                  <a:prstClr val="black"/>
                </a:solidFill>
              </a:rPr>
              <a:pPr/>
              <a:t>9/17/2021</a:t>
            </a:fld>
            <a:endParaRPr lang="en-US">
              <a:solidFill>
                <a:prstClr val="black"/>
              </a:solidFill>
            </a:endParaRPr>
          </a:p>
        </p:txBody>
      </p:sp>
      <p:sp>
        <p:nvSpPr>
          <p:cNvPr id="3" name="Footer Placeholder 2"/>
          <p:cNvSpPr>
            <a:spLocks noGrp="1"/>
          </p:cNvSpPr>
          <p:nvPr>
            <p:ph type="ftr" sz="quarter" idx="11"/>
          </p:nvPr>
        </p:nvSpPr>
        <p:spPr/>
        <p:txBody>
          <a:bodyPr/>
          <a:lstStyle/>
          <a:p>
            <a:endParaRPr lang="en-US">
              <a:solidFill>
                <a:prstClr val="black"/>
              </a:solidFill>
            </a:endParaRPr>
          </a:p>
        </p:txBody>
      </p:sp>
      <p:sp>
        <p:nvSpPr>
          <p:cNvPr id="4" name="Slide Number Placeholder 3"/>
          <p:cNvSpPr>
            <a:spLocks noGrp="1"/>
          </p:cNvSpPr>
          <p:nvPr>
            <p:ph type="sldNum" sz="quarter" idx="12"/>
          </p:nvPr>
        </p:nvSpPr>
        <p:spPr/>
        <p:txBody>
          <a:bodyPr/>
          <a:lstStyle/>
          <a:p>
            <a:fld id="{40567BC8-3441-4E48-9120-595ECD158FFC}"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4950253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6A11E1-67B1-48D9-B215-DB47D97D2FBC}" type="datetimeFigureOut">
              <a:rPr lang="en-US" smtClean="0">
                <a:solidFill>
                  <a:prstClr val="black"/>
                </a:solidFill>
              </a:rPr>
              <a:pPr/>
              <a:t>9/17/2021</a:t>
            </a:fld>
            <a:endParaRPr lang="en-US">
              <a:solidFill>
                <a:prstClr val="black"/>
              </a:solidFill>
            </a:endParaRPr>
          </a:p>
        </p:txBody>
      </p:sp>
      <p:sp>
        <p:nvSpPr>
          <p:cNvPr id="6" name="Footer Placeholder 5"/>
          <p:cNvSpPr>
            <a:spLocks noGrp="1"/>
          </p:cNvSpPr>
          <p:nvPr>
            <p:ph type="ftr" sz="quarter" idx="11"/>
          </p:nvPr>
        </p:nvSpPr>
        <p:spPr/>
        <p:txBody>
          <a:bodyPr/>
          <a:lstStyle/>
          <a:p>
            <a:endParaRPr lang="en-US">
              <a:solidFill>
                <a:prstClr val="black"/>
              </a:solidFill>
            </a:endParaRPr>
          </a:p>
        </p:txBody>
      </p:sp>
      <p:sp>
        <p:nvSpPr>
          <p:cNvPr id="7" name="Slide Number Placeholder 6"/>
          <p:cNvSpPr>
            <a:spLocks noGrp="1"/>
          </p:cNvSpPr>
          <p:nvPr>
            <p:ph type="sldNum" sz="quarter" idx="12"/>
          </p:nvPr>
        </p:nvSpPr>
        <p:spPr/>
        <p:txBody>
          <a:bodyPr/>
          <a:lstStyle/>
          <a:p>
            <a:fld id="{40567BC8-3441-4E48-9120-595ECD158FFC}"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079693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DB67670-6586-4FE9-B18E-F76E38B6BB61}" type="datetimeFigureOut">
              <a:rPr lang="en-IN" smtClean="0"/>
              <a:t>17-09-2021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C3C200-5483-4CB5-83A0-A4F304A6015E}" type="slidenum">
              <a:rPr lang="en-IN" smtClean="0"/>
              <a:t>‹#›</a:t>
            </a:fld>
            <a:endParaRPr lang="en-IN"/>
          </a:p>
        </p:txBody>
      </p:sp>
    </p:spTree>
    <p:extLst>
      <p:ext uri="{BB962C8B-B14F-4D97-AF65-F5344CB8AC3E}">
        <p14:creationId xmlns:p14="http://schemas.microsoft.com/office/powerpoint/2010/main" val="24215942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6A11E1-67B1-48D9-B215-DB47D97D2FBC}" type="datetimeFigureOut">
              <a:rPr lang="en-US" smtClean="0">
                <a:solidFill>
                  <a:prstClr val="black"/>
                </a:solidFill>
              </a:rPr>
              <a:pPr/>
              <a:t>9/17/2021</a:t>
            </a:fld>
            <a:endParaRPr lang="en-US">
              <a:solidFill>
                <a:prstClr val="black"/>
              </a:solidFill>
            </a:endParaRPr>
          </a:p>
        </p:txBody>
      </p:sp>
      <p:sp>
        <p:nvSpPr>
          <p:cNvPr id="6" name="Footer Placeholder 5"/>
          <p:cNvSpPr>
            <a:spLocks noGrp="1"/>
          </p:cNvSpPr>
          <p:nvPr>
            <p:ph type="ftr" sz="quarter" idx="11"/>
          </p:nvPr>
        </p:nvSpPr>
        <p:spPr/>
        <p:txBody>
          <a:bodyPr/>
          <a:lstStyle/>
          <a:p>
            <a:endParaRPr lang="en-US">
              <a:solidFill>
                <a:prstClr val="black"/>
              </a:solidFill>
            </a:endParaRPr>
          </a:p>
        </p:txBody>
      </p:sp>
      <p:sp>
        <p:nvSpPr>
          <p:cNvPr id="7" name="Slide Number Placeholder 6"/>
          <p:cNvSpPr>
            <a:spLocks noGrp="1"/>
          </p:cNvSpPr>
          <p:nvPr>
            <p:ph type="sldNum" sz="quarter" idx="12"/>
          </p:nvPr>
        </p:nvSpPr>
        <p:spPr/>
        <p:txBody>
          <a:bodyPr/>
          <a:lstStyle/>
          <a:p>
            <a:fld id="{40567BC8-3441-4E48-9120-595ECD158FFC}"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3210047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6A11E1-67B1-48D9-B215-DB47D97D2FBC}" type="datetimeFigureOut">
              <a:rPr lang="en-US" smtClean="0">
                <a:solidFill>
                  <a:prstClr val="black"/>
                </a:solidFill>
              </a:rPr>
              <a:pPr/>
              <a:t>9/17/2021</a:t>
            </a:fld>
            <a:endParaRPr lang="en-US">
              <a:solidFill>
                <a:prstClr val="black"/>
              </a:solidFill>
            </a:endParaRPr>
          </a:p>
        </p:txBody>
      </p:sp>
      <p:sp>
        <p:nvSpPr>
          <p:cNvPr id="6" name="Footer Placeholder 5"/>
          <p:cNvSpPr>
            <a:spLocks noGrp="1"/>
          </p:cNvSpPr>
          <p:nvPr>
            <p:ph type="ftr" sz="quarter" idx="11"/>
          </p:nvPr>
        </p:nvSpPr>
        <p:spPr/>
        <p:txBody>
          <a:bodyPr/>
          <a:lstStyle/>
          <a:p>
            <a:endParaRPr lang="en-US">
              <a:solidFill>
                <a:prstClr val="black"/>
              </a:solidFill>
            </a:endParaRPr>
          </a:p>
        </p:txBody>
      </p:sp>
      <p:sp>
        <p:nvSpPr>
          <p:cNvPr id="7" name="Slide Number Placeholder 6"/>
          <p:cNvSpPr>
            <a:spLocks noGrp="1"/>
          </p:cNvSpPr>
          <p:nvPr>
            <p:ph type="sldNum" sz="quarter" idx="12"/>
          </p:nvPr>
        </p:nvSpPr>
        <p:spPr/>
        <p:txBody>
          <a:bodyPr/>
          <a:lstStyle/>
          <a:p>
            <a:fld id="{40567BC8-3441-4E48-9120-595ECD158FFC}"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8247397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6A11E1-67B1-48D9-B215-DB47D97D2FBC}" type="datetimeFigureOut">
              <a:rPr lang="en-US" smtClean="0">
                <a:solidFill>
                  <a:prstClr val="black"/>
                </a:solidFill>
              </a:rPr>
              <a:pPr/>
              <a:t>9/17/2021</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40567BC8-3441-4E48-9120-595ECD158FFC}"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1047823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8000" dirty="0">
                <a:solidFill>
                  <a:prstClr val="black"/>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dirty="0">
                <a:solidFill>
                  <a:prstClr val="black"/>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6A11E1-67B1-48D9-B215-DB47D97D2FBC}" type="datetimeFigureOut">
              <a:rPr lang="en-US" smtClean="0">
                <a:solidFill>
                  <a:prstClr val="black"/>
                </a:solidFill>
              </a:rPr>
              <a:pPr/>
              <a:t>9/17/2021</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40567BC8-3441-4E48-9120-595ECD158FFC}"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3736196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6A11E1-67B1-48D9-B215-DB47D97D2FBC}" type="datetimeFigureOut">
              <a:rPr lang="en-US" smtClean="0">
                <a:solidFill>
                  <a:prstClr val="black"/>
                </a:solidFill>
              </a:rPr>
              <a:pPr/>
              <a:t>9/17/2021</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40567BC8-3441-4E48-9120-595ECD158FFC}"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6207655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8000" dirty="0">
                <a:solidFill>
                  <a:prstClr val="black"/>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dirty="0">
                <a:solidFill>
                  <a:prstClr val="black"/>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6A11E1-67B1-48D9-B215-DB47D97D2FBC}" type="datetimeFigureOut">
              <a:rPr lang="en-US" smtClean="0">
                <a:solidFill>
                  <a:prstClr val="black"/>
                </a:solidFill>
              </a:rPr>
              <a:pPr/>
              <a:t>9/17/2021</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40567BC8-3441-4E48-9120-595ECD158FFC}"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481613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6A11E1-67B1-48D9-B215-DB47D97D2FBC}" type="datetimeFigureOut">
              <a:rPr lang="en-US" smtClean="0">
                <a:solidFill>
                  <a:prstClr val="black"/>
                </a:solidFill>
              </a:rPr>
              <a:pPr/>
              <a:t>9/17/2021</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40567BC8-3441-4E48-9120-595ECD158FFC}"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8797456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6A11E1-67B1-48D9-B215-DB47D97D2FBC}" type="datetimeFigureOut">
              <a:rPr lang="en-US" smtClean="0">
                <a:solidFill>
                  <a:prstClr val="black"/>
                </a:solidFill>
              </a:rPr>
              <a:pPr/>
              <a:t>9/17/2021</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40567BC8-3441-4E48-9120-595ECD158FFC}"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509568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6A11E1-67B1-48D9-B215-DB47D97D2FBC}" type="datetimeFigureOut">
              <a:rPr lang="en-US" smtClean="0">
                <a:solidFill>
                  <a:prstClr val="black"/>
                </a:solidFill>
              </a:rPr>
              <a:pPr/>
              <a:t>9/17/2021</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40567BC8-3441-4E48-9120-595ECD158FFC}"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931219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B67670-6586-4FE9-B18E-F76E38B6BB61}" type="datetimeFigureOut">
              <a:rPr lang="en-IN" smtClean="0"/>
              <a:t>17-09-2021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C3C200-5483-4CB5-83A0-A4F304A6015E}" type="slidenum">
              <a:rPr lang="en-IN" smtClean="0"/>
              <a:t>‹#›</a:t>
            </a:fld>
            <a:endParaRPr lang="en-IN"/>
          </a:p>
        </p:txBody>
      </p:sp>
    </p:spTree>
    <p:extLst>
      <p:ext uri="{BB962C8B-B14F-4D97-AF65-F5344CB8AC3E}">
        <p14:creationId xmlns:p14="http://schemas.microsoft.com/office/powerpoint/2010/main" val="317893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DB67670-6586-4FE9-B18E-F76E38B6BB61}" type="datetimeFigureOut">
              <a:rPr lang="en-IN" smtClean="0"/>
              <a:t>17-09-2021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C3C200-5483-4CB5-83A0-A4F304A6015E}" type="slidenum">
              <a:rPr lang="en-IN" smtClean="0"/>
              <a:t>‹#›</a:t>
            </a:fld>
            <a:endParaRPr lang="en-IN"/>
          </a:p>
        </p:txBody>
      </p:sp>
    </p:spTree>
    <p:extLst>
      <p:ext uri="{BB962C8B-B14F-4D97-AF65-F5344CB8AC3E}">
        <p14:creationId xmlns:p14="http://schemas.microsoft.com/office/powerpoint/2010/main" val="699810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DB67670-6586-4FE9-B18E-F76E38B6BB61}" type="datetimeFigureOut">
              <a:rPr lang="en-IN" smtClean="0"/>
              <a:t>17-09-2021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C3C200-5483-4CB5-83A0-A4F304A6015E}" type="slidenum">
              <a:rPr lang="en-IN" smtClean="0"/>
              <a:t>‹#›</a:t>
            </a:fld>
            <a:endParaRPr lang="en-IN"/>
          </a:p>
        </p:txBody>
      </p:sp>
    </p:spTree>
    <p:extLst>
      <p:ext uri="{BB962C8B-B14F-4D97-AF65-F5344CB8AC3E}">
        <p14:creationId xmlns:p14="http://schemas.microsoft.com/office/powerpoint/2010/main" val="3477371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DB67670-6586-4FE9-B18E-F76E38B6BB61}" type="datetimeFigureOut">
              <a:rPr lang="en-IN" smtClean="0"/>
              <a:t>17-09-2021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C3C200-5483-4CB5-83A0-A4F304A6015E}" type="slidenum">
              <a:rPr lang="en-IN" smtClean="0"/>
              <a:t>‹#›</a:t>
            </a:fld>
            <a:endParaRPr lang="en-IN"/>
          </a:p>
        </p:txBody>
      </p:sp>
    </p:spTree>
    <p:extLst>
      <p:ext uri="{BB962C8B-B14F-4D97-AF65-F5344CB8AC3E}">
        <p14:creationId xmlns:p14="http://schemas.microsoft.com/office/powerpoint/2010/main" val="2829258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B67670-6586-4FE9-B18E-F76E38B6BB61}" type="datetimeFigureOut">
              <a:rPr lang="en-IN" smtClean="0"/>
              <a:t>17-09-2021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9C3C200-5483-4CB5-83A0-A4F304A6015E}" type="slidenum">
              <a:rPr lang="en-IN" smtClean="0"/>
              <a:t>‹#›</a:t>
            </a:fld>
            <a:endParaRPr lang="en-IN"/>
          </a:p>
        </p:txBody>
      </p:sp>
    </p:spTree>
    <p:extLst>
      <p:ext uri="{BB962C8B-B14F-4D97-AF65-F5344CB8AC3E}">
        <p14:creationId xmlns:p14="http://schemas.microsoft.com/office/powerpoint/2010/main" val="1016881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B67670-6586-4FE9-B18E-F76E38B6BB61}" type="datetimeFigureOut">
              <a:rPr lang="en-IN" smtClean="0"/>
              <a:t>17-09-2021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C3C200-5483-4CB5-83A0-A4F304A6015E}" type="slidenum">
              <a:rPr lang="en-IN" smtClean="0"/>
              <a:t>‹#›</a:t>
            </a:fld>
            <a:endParaRPr lang="en-IN"/>
          </a:p>
        </p:txBody>
      </p:sp>
    </p:spTree>
    <p:extLst>
      <p:ext uri="{BB962C8B-B14F-4D97-AF65-F5344CB8AC3E}">
        <p14:creationId xmlns:p14="http://schemas.microsoft.com/office/powerpoint/2010/main" val="961639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B67670-6586-4FE9-B18E-F76E38B6BB61}" type="datetimeFigureOut">
              <a:rPr lang="en-IN" smtClean="0"/>
              <a:t>17-09-2021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C3C200-5483-4CB5-83A0-A4F304A6015E}" type="slidenum">
              <a:rPr lang="en-IN" smtClean="0"/>
              <a:t>‹#›</a:t>
            </a:fld>
            <a:endParaRPr lang="en-IN"/>
          </a:p>
        </p:txBody>
      </p:sp>
    </p:spTree>
    <p:extLst>
      <p:ext uri="{BB962C8B-B14F-4D97-AF65-F5344CB8AC3E}">
        <p14:creationId xmlns:p14="http://schemas.microsoft.com/office/powerpoint/2010/main" val="1983288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B67670-6586-4FE9-B18E-F76E38B6BB61}" type="datetimeFigureOut">
              <a:rPr lang="en-IN" smtClean="0"/>
              <a:t>17-09-2021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C3C200-5483-4CB5-83A0-A4F304A6015E}" type="slidenum">
              <a:rPr lang="en-IN" smtClean="0"/>
              <a:t>‹#›</a:t>
            </a:fld>
            <a:endParaRPr lang="en-IN"/>
          </a:p>
        </p:txBody>
      </p:sp>
      <p:pic>
        <p:nvPicPr>
          <p:cNvPr id="7" name="Picture 6"/>
          <p:cNvPicPr>
            <a:picLocks noChangeAspect="1"/>
          </p:cNvPicPr>
          <p:nvPr userDrawn="1"/>
        </p:nvPicPr>
        <p:blipFill>
          <a:blip r:embed="rId13"/>
          <a:stretch>
            <a:fillRect/>
          </a:stretch>
        </p:blipFill>
        <p:spPr>
          <a:xfrm>
            <a:off x="10050423" y="59485"/>
            <a:ext cx="2024047" cy="341406"/>
          </a:xfrm>
          <a:prstGeom prst="rect">
            <a:avLst/>
          </a:prstGeom>
        </p:spPr>
      </p:pic>
    </p:spTree>
    <p:extLst>
      <p:ext uri="{BB962C8B-B14F-4D97-AF65-F5344CB8AC3E}">
        <p14:creationId xmlns:p14="http://schemas.microsoft.com/office/powerpoint/2010/main" val="2868065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D6A11E1-67B1-48D9-B215-DB47D97D2FBC}" type="datetimeFigureOut">
              <a:rPr lang="en-US" smtClean="0">
                <a:solidFill>
                  <a:prstClr val="black"/>
                </a:solidFill>
              </a:rPr>
              <a:pPr/>
              <a:t>9/17/2021</a:t>
            </a:fld>
            <a:endParaRPr lang="en-US">
              <a:solidFill>
                <a:prstClr val="black"/>
              </a:solidFill>
            </a:endParaRP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solidFill>
                <a:prstClr val="black"/>
              </a:solidFill>
            </a:endParaRP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0567BC8-3441-4E48-9120-595ECD158FFC}"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1828188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r>
            <a:br>
              <a:rPr lang="en-US" dirty="0" smtClean="0"/>
            </a:br>
            <a:r>
              <a:rPr lang="en-IN" dirty="0" smtClean="0"/>
              <a:t>Inline functions in </a:t>
            </a:r>
            <a:r>
              <a:rPr lang="en-IN" dirty="0" err="1" smtClean="0"/>
              <a:t>c++</a:t>
            </a:r>
            <a:endParaRPr lang="en-IN" dirty="0"/>
          </a:p>
        </p:txBody>
      </p:sp>
      <p:sp>
        <p:nvSpPr>
          <p:cNvPr id="3" name="Subtitle 2"/>
          <p:cNvSpPr>
            <a:spLocks noGrp="1"/>
          </p:cNvSpPr>
          <p:nvPr>
            <p:ph type="subTitle" idx="1"/>
          </p:nvPr>
        </p:nvSpPr>
        <p:spPr/>
        <p:txBody>
          <a:bodyPr/>
          <a:lstStyle/>
          <a:p>
            <a:r>
              <a:rPr lang="en-US" dirty="0" smtClean="0"/>
              <a:t>By </a:t>
            </a:r>
            <a:r>
              <a:rPr lang="en-US" dirty="0" err="1" smtClean="0"/>
              <a:t>D.Sivaram</a:t>
            </a:r>
            <a:r>
              <a:rPr lang="en-US" dirty="0" smtClean="0"/>
              <a:t> Prasad</a:t>
            </a:r>
            <a:endParaRPr lang="en-IN" dirty="0"/>
          </a:p>
        </p:txBody>
      </p:sp>
    </p:spTree>
    <p:extLst>
      <p:ext uri="{BB962C8B-B14F-4D97-AF65-F5344CB8AC3E}">
        <p14:creationId xmlns:p14="http://schemas.microsoft.com/office/powerpoint/2010/main" val="29685826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lstStyle/>
          <a:p>
            <a:r>
              <a:rPr lang="en-US" dirty="0" smtClean="0"/>
              <a:t>To reduce the execution time, we have used macro function in c language.</a:t>
            </a:r>
          </a:p>
          <a:p>
            <a:r>
              <a:rPr lang="en-US" dirty="0" smtClean="0"/>
              <a:t>Inline function is introduced – which is an optimized technique used by compilers to reduce execution time.</a:t>
            </a:r>
            <a:endParaRPr lang="en-IN" dirty="0"/>
          </a:p>
        </p:txBody>
      </p:sp>
    </p:spTree>
    <p:extLst>
      <p:ext uri="{BB962C8B-B14F-4D97-AF65-F5344CB8AC3E}">
        <p14:creationId xmlns:p14="http://schemas.microsoft.com/office/powerpoint/2010/main" val="3646867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to write inline functions?</a:t>
            </a:r>
            <a:endParaRPr lang="en-IN" dirty="0"/>
          </a:p>
        </p:txBody>
      </p:sp>
      <p:sp>
        <p:nvSpPr>
          <p:cNvPr id="3" name="Content Placeholder 2"/>
          <p:cNvSpPr>
            <a:spLocks noGrp="1"/>
          </p:cNvSpPr>
          <p:nvPr>
            <p:ph idx="1"/>
          </p:nvPr>
        </p:nvSpPr>
        <p:spPr/>
        <p:txBody>
          <a:bodyPr/>
          <a:lstStyle/>
          <a:p>
            <a:r>
              <a:rPr lang="en-US" dirty="0" smtClean="0"/>
              <a:t>While designing many function modules, function module is called for code reusability. Most of the times, we write small functions comprising less number of lines of code. </a:t>
            </a:r>
          </a:p>
          <a:p>
            <a:r>
              <a:rPr lang="en-US" dirty="0" smtClean="0"/>
              <a:t>Calling a function is cost effective as it has to store the memory address of the instructions immediately following the function call statement, loads the function being called into the memory, copies argument values, jumps to the memory location of the called function, executes the function codes, stores the return value of the function, and then jumps back to the called function. Too much runtime overhead.</a:t>
            </a:r>
            <a:endParaRPr lang="en-IN" dirty="0"/>
          </a:p>
        </p:txBody>
      </p:sp>
    </p:spTree>
    <p:extLst>
      <p:ext uri="{BB962C8B-B14F-4D97-AF65-F5344CB8AC3E}">
        <p14:creationId xmlns:p14="http://schemas.microsoft.com/office/powerpoint/2010/main" val="41942589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The </a:t>
            </a:r>
            <a:r>
              <a:rPr lang="en-US" dirty="0" err="1" smtClean="0"/>
              <a:t>c++</a:t>
            </a:r>
            <a:r>
              <a:rPr lang="en-US" dirty="0" smtClean="0"/>
              <a:t> inline function provides an alternative.</a:t>
            </a:r>
          </a:p>
          <a:p>
            <a:r>
              <a:rPr lang="en-US" dirty="0" smtClean="0"/>
              <a:t>With inline keyword, the compiler replaces the function call statement with the function code itself.</a:t>
            </a:r>
          </a:p>
          <a:p>
            <a:r>
              <a:rPr lang="en-US" dirty="0" smtClean="0"/>
              <a:t>Thus, with inline functions, overhead of calling a function, jumping to and fro functions is reduced.</a:t>
            </a:r>
            <a:endParaRPr lang="en-IN" dirty="0"/>
          </a:p>
        </p:txBody>
      </p:sp>
    </p:spTree>
    <p:extLst>
      <p:ext uri="{BB962C8B-B14F-4D97-AF65-F5344CB8AC3E}">
        <p14:creationId xmlns:p14="http://schemas.microsoft.com/office/powerpoint/2010/main" val="39942888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a:t>
            </a:r>
            <a:endParaRPr lang="en-IN"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Speeds up program execution by avoiding overhead of function calling.</a:t>
            </a:r>
          </a:p>
          <a:p>
            <a:pPr marL="514350" indent="-514350">
              <a:buFont typeface="+mj-lt"/>
              <a:buAutoNum type="arabicPeriod"/>
            </a:pPr>
            <a:r>
              <a:rPr lang="en-US" dirty="0" smtClean="0"/>
              <a:t>It saves overhead of variables push/pop on the stack, when function calling happens.</a:t>
            </a:r>
          </a:p>
          <a:p>
            <a:pPr marL="514350" indent="-514350">
              <a:buFont typeface="+mj-lt"/>
              <a:buAutoNum type="arabicPeriod"/>
            </a:pPr>
            <a:r>
              <a:rPr lang="en-US" dirty="0" smtClean="0"/>
              <a:t>It saves overhead of return call from a function.</a:t>
            </a:r>
          </a:p>
          <a:p>
            <a:pPr marL="514350" indent="-514350">
              <a:buFont typeface="+mj-lt"/>
              <a:buAutoNum type="arabicPeriod"/>
            </a:pPr>
            <a:r>
              <a:rPr lang="en-US" dirty="0" smtClean="0"/>
              <a:t>It increases locality of reference by utilizing instruction cache.</a:t>
            </a:r>
          </a:p>
          <a:p>
            <a:pPr marL="514350" indent="-514350">
              <a:buFont typeface="+mj-lt"/>
              <a:buAutoNum type="arabicPeriod"/>
            </a:pPr>
            <a:r>
              <a:rPr lang="en-US" dirty="0" smtClean="0"/>
              <a:t>By marking it as inline, you can put a function definition in a header file.</a:t>
            </a:r>
            <a:endParaRPr lang="en-IN" dirty="0"/>
          </a:p>
        </p:txBody>
      </p:sp>
    </p:spTree>
    <p:extLst>
      <p:ext uri="{BB962C8B-B14F-4D97-AF65-F5344CB8AC3E}">
        <p14:creationId xmlns:p14="http://schemas.microsoft.com/office/powerpoint/2010/main" val="37341894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a:t>
            </a:r>
            <a:endParaRPr lang="en-IN"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It increases the size of executable due to code expansion.</a:t>
            </a:r>
          </a:p>
          <a:p>
            <a:pPr marL="514350" indent="-514350">
              <a:buFont typeface="+mj-lt"/>
              <a:buAutoNum type="arabicPeriod"/>
            </a:pPr>
            <a:r>
              <a:rPr lang="en-US" dirty="0" smtClean="0"/>
              <a:t>C++ in lining is resolved at compile time. Changing the code in inline function requires re compilation to ensure that it will be updated.</a:t>
            </a:r>
          </a:p>
          <a:p>
            <a:pPr marL="514350" indent="-514350">
              <a:buFont typeface="+mj-lt"/>
              <a:buAutoNum type="arabicPeriod"/>
            </a:pPr>
            <a:r>
              <a:rPr lang="en-US" dirty="0" smtClean="0"/>
              <a:t>When used in header file, header file becomes larger </a:t>
            </a:r>
          </a:p>
          <a:p>
            <a:pPr marL="514350" indent="-514350">
              <a:buFont typeface="+mj-lt"/>
              <a:buAutoNum type="arabicPeriod"/>
            </a:pPr>
            <a:r>
              <a:rPr lang="en-US" dirty="0" smtClean="0"/>
              <a:t>More number of page fault bringing down your program performance.</a:t>
            </a:r>
          </a:p>
          <a:p>
            <a:pPr marL="514350" indent="-514350">
              <a:buFont typeface="+mj-lt"/>
              <a:buAutoNum type="arabicPeriod"/>
            </a:pPr>
            <a:r>
              <a:rPr lang="en-US" dirty="0" smtClean="0"/>
              <a:t>Due to memory constraints, in an embedded system, large executable size is not preferred.</a:t>
            </a:r>
            <a:endParaRPr lang="en-IN" dirty="0"/>
          </a:p>
        </p:txBody>
      </p:sp>
    </p:spTree>
    <p:extLst>
      <p:ext uri="{BB962C8B-B14F-4D97-AF65-F5344CB8AC3E}">
        <p14:creationId xmlns:p14="http://schemas.microsoft.com/office/powerpoint/2010/main" val="9716512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user inline functions?</a:t>
            </a:r>
            <a:endParaRPr lang="en-IN" dirty="0"/>
          </a:p>
        </p:txBody>
      </p:sp>
      <p:sp>
        <p:nvSpPr>
          <p:cNvPr id="3" name="Content Placeholder 2"/>
          <p:cNvSpPr>
            <a:spLocks noGrp="1"/>
          </p:cNvSpPr>
          <p:nvPr>
            <p:ph idx="1"/>
          </p:nvPr>
        </p:nvSpPr>
        <p:spPr/>
        <p:txBody>
          <a:bodyPr/>
          <a:lstStyle/>
          <a:p>
            <a:r>
              <a:rPr lang="en-US" dirty="0" smtClean="0"/>
              <a:t>Function can be made inline</a:t>
            </a:r>
          </a:p>
          <a:p>
            <a:pPr lvl="1"/>
            <a:r>
              <a:rPr lang="en-US" dirty="0" smtClean="0"/>
              <a:t>Use inline function when performance is needed</a:t>
            </a:r>
          </a:p>
          <a:p>
            <a:pPr lvl="1"/>
            <a:r>
              <a:rPr lang="en-US" dirty="0" smtClean="0"/>
              <a:t>Use inline functions over macros</a:t>
            </a:r>
          </a:p>
          <a:p>
            <a:pPr lvl="1"/>
            <a:r>
              <a:rPr lang="en-US" dirty="0" smtClean="0"/>
              <a:t>Prefer to use inline keyword outside of the class with the function definition to hide implementation details.</a:t>
            </a:r>
            <a:endParaRPr lang="en-IN" dirty="0"/>
          </a:p>
        </p:txBody>
      </p:sp>
    </p:spTree>
    <p:extLst>
      <p:ext uri="{BB962C8B-B14F-4D97-AF65-F5344CB8AC3E}">
        <p14:creationId xmlns:p14="http://schemas.microsoft.com/office/powerpoint/2010/main" val="23897766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t>It is just suggestion, not compulsion. Compiler may or may not inline the functions you marked as inline. It may also decide to inline the functions not marked as inline at compilation or linking time.</a:t>
            </a:r>
          </a:p>
          <a:p>
            <a:pPr marL="514350" indent="-514350">
              <a:buFont typeface="+mj-lt"/>
              <a:buAutoNum type="arabicPeriod"/>
            </a:pPr>
            <a:r>
              <a:rPr lang="en-US" dirty="0" smtClean="0"/>
              <a:t>Inline works like a copy/paste controlled by the compiler, which is quite different from a pre-processor macro.</a:t>
            </a:r>
          </a:p>
          <a:p>
            <a:pPr marL="514350" indent="-514350">
              <a:buFont typeface="+mj-lt"/>
              <a:buAutoNum type="arabicPeriod"/>
            </a:pPr>
            <a:r>
              <a:rPr lang="en-US" dirty="0" smtClean="0"/>
              <a:t>All the member functions declared and defined within a class are inline by default. So, no need to define explicitly.</a:t>
            </a:r>
          </a:p>
          <a:p>
            <a:pPr marL="514350" indent="-514350">
              <a:buFont typeface="+mj-lt"/>
              <a:buAutoNum type="arabicPeriod"/>
            </a:pPr>
            <a:r>
              <a:rPr lang="en-US" dirty="0" smtClean="0"/>
              <a:t>Virtual functions are not supposed to be </a:t>
            </a:r>
            <a:r>
              <a:rPr lang="en-US" dirty="0" err="1" smtClean="0"/>
              <a:t>inlinable</a:t>
            </a:r>
            <a:r>
              <a:rPr lang="en-US" dirty="0" smtClean="0"/>
              <a:t>. Compiler can make a virtual function as inline because it knows the exact type of the object.</a:t>
            </a:r>
          </a:p>
          <a:p>
            <a:pPr marL="514350" indent="-514350">
              <a:buFont typeface="+mj-lt"/>
              <a:buAutoNum type="arabicPeriod"/>
            </a:pPr>
            <a:r>
              <a:rPr lang="en-US" dirty="0" smtClean="0"/>
              <a:t>Template functions are not always </a:t>
            </a:r>
            <a:r>
              <a:rPr lang="en-US" dirty="0" err="1" smtClean="0"/>
              <a:t>inlined</a:t>
            </a:r>
            <a:r>
              <a:rPr lang="en-US" dirty="0" smtClean="0"/>
              <a:t>.</a:t>
            </a:r>
          </a:p>
          <a:p>
            <a:pPr marL="514350" indent="-514350">
              <a:buFont typeface="+mj-lt"/>
              <a:buAutoNum type="arabicPeriod"/>
            </a:pPr>
            <a:r>
              <a:rPr lang="en-US" dirty="0" smtClean="0"/>
              <a:t>Most of the compiler would do in-lining for recursive functions, but some compilers provide #pragma</a:t>
            </a:r>
          </a:p>
          <a:p>
            <a:pPr marL="0" indent="0">
              <a:buNone/>
            </a:pPr>
            <a:endParaRPr lang="en-IN" dirty="0"/>
          </a:p>
        </p:txBody>
      </p:sp>
    </p:spTree>
    <p:extLst>
      <p:ext uri="{BB962C8B-B14F-4D97-AF65-F5344CB8AC3E}">
        <p14:creationId xmlns:p14="http://schemas.microsoft.com/office/powerpoint/2010/main" val="24529383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773" y="1711569"/>
            <a:ext cx="7866527" cy="3584381"/>
          </a:xfrm>
          <a:prstGeom prst="rect">
            <a:avLst/>
          </a:prstGeom>
        </p:spPr>
      </p:pic>
      <p:sp>
        <p:nvSpPr>
          <p:cNvPr id="7" name="Rectangle 6"/>
          <p:cNvSpPr/>
          <p:nvPr/>
        </p:nvSpPr>
        <p:spPr>
          <a:xfrm>
            <a:off x="10164707" y="6487595"/>
            <a:ext cx="1937069" cy="276999"/>
          </a:xfrm>
          <a:prstGeom prst="rect">
            <a:avLst/>
          </a:prstGeom>
        </p:spPr>
        <p:txBody>
          <a:bodyPr wrap="none">
            <a:spAutoFit/>
          </a:bodyPr>
          <a:lstStyle/>
          <a:p>
            <a:r>
              <a:rPr lang="en-US" sz="1200" dirty="0">
                <a:solidFill>
                  <a:prstClr val="black"/>
                </a:solidFill>
              </a:rPr>
              <a:t>www.mazenetsolution.com</a:t>
            </a:r>
            <a:endParaRPr lang="en-US" sz="1200" dirty="0">
              <a:solidFill>
                <a:prstClr val="black"/>
              </a:solidFill>
            </a:endParaRPr>
          </a:p>
        </p:txBody>
      </p:sp>
      <p:pic>
        <p:nvPicPr>
          <p:cNvPr id="9" name="Picture 2" descr="Mazene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99994" y="76054"/>
            <a:ext cx="2024515" cy="336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3021653"/>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docProps/app.xml><?xml version="1.0" encoding="utf-8"?>
<Properties xmlns="http://schemas.openxmlformats.org/officeDocument/2006/extended-properties" xmlns:vt="http://schemas.openxmlformats.org/officeDocument/2006/docPropsVTypes">
  <TotalTime>31</TotalTime>
  <Words>509</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Arial</vt:lpstr>
      <vt:lpstr>Calibri</vt:lpstr>
      <vt:lpstr>Calibri Light</vt:lpstr>
      <vt:lpstr>Corbel</vt:lpstr>
      <vt:lpstr>Office Theme</vt:lpstr>
      <vt:lpstr>Parallax</vt:lpstr>
      <vt:lpstr> Inline functions in c++</vt:lpstr>
      <vt:lpstr>Introduction</vt:lpstr>
      <vt:lpstr>Why to write inline functions?</vt:lpstr>
      <vt:lpstr>PowerPoint Presentation</vt:lpstr>
      <vt:lpstr>Pros</vt:lpstr>
      <vt:lpstr>Cons</vt:lpstr>
      <vt:lpstr>When to user inline functions?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Inline functions in c++</dc:title>
  <dc:creator>dell</dc:creator>
  <cp:lastModifiedBy>dell</cp:lastModifiedBy>
  <cp:revision>8</cp:revision>
  <dcterms:created xsi:type="dcterms:W3CDTF">2021-09-17T17:32:07Z</dcterms:created>
  <dcterms:modified xsi:type="dcterms:W3CDTF">2021-09-17T18:03:55Z</dcterms:modified>
</cp:coreProperties>
</file>