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u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u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u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u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amazing thing about Android yet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u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Now</a:t>
            </a:r>
          </a:p>
        </p:txBody>
      </p:sp>
      <p:pic>
        <p:nvPicPr>
          <p:cNvPr descr="google-now-6799.jp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2075" y="88900"/>
            <a:ext cx="5951924" cy="3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83100" y="712150"/>
            <a:ext cx="8631598" cy="383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u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People speak </a:t>
            </a:r>
            <a:r>
              <a:rPr b="0" i="0" lang="ur" sz="4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Urdu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94197" y="775650"/>
            <a:ext cx="8622299" cy="383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➔"/>
            </a:pPr>
            <a:r>
              <a:rPr b="0" i="0" lang="ur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104.00 million urdu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400" y="57150"/>
            <a:ext cx="5308599" cy="4997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39623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00" y="101035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1" name="Shape 91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602298" y="46275"/>
            <a:ext cx="2071998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26650" y="939799"/>
            <a:ext cx="3432899" cy="1583098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b="1" i="0" lang="ur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ur" sz="3000" u="none" cap="none" strike="noStrike">
                <a:latin typeface="Raleway"/>
                <a:ea typeface="Raleway"/>
                <a:cs typeface="Raleway"/>
                <a:sym typeface="Raleway"/>
              </a:rPr>
              <a:t>Introducing </a:t>
            </a:r>
            <a:r>
              <a:rPr b="1" lang="ur" sz="3000">
                <a:latin typeface="Raleway"/>
                <a:ea typeface="Raleway"/>
                <a:cs typeface="Raleway"/>
                <a:sym typeface="Raleway"/>
              </a:rPr>
              <a:t>OK Ameer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125050" y="1917700"/>
            <a:ext cx="3432899" cy="267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i="0" lang="ur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Unexpected</a:t>
            </a:r>
            <a:br>
              <a:rPr b="0" i="0" lang="ur" sz="1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ur" sz="12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Pakistan first android assistant </a:t>
            </a:r>
            <a:r>
              <a:rPr b="0" i="0" lang="ur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i="0" lang="ur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Emotional</a:t>
            </a:r>
            <a:br>
              <a:rPr b="0" i="0" lang="ur" sz="1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i="0" lang="ur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</a:t>
            </a:r>
            <a:br>
              <a:rPr b="0" i="0" lang="ur" sz="1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</a:br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06052">
            <a:off x="5773619" y="242100"/>
            <a:ext cx="2523286" cy="44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u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You can Do With it?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u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daily simple task eg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</a:pPr>
            <a:r>
              <a:rPr lang="ur" sz="2300">
                <a:solidFill>
                  <a:schemeClr val="accent2"/>
                </a:solidFill>
              </a:rPr>
              <a:t>Device Control e.g.</a:t>
            </a:r>
            <a:r>
              <a:rPr lang="ur" sz="2300">
                <a:solidFill>
                  <a:schemeClr val="accent5"/>
                </a:solidFill>
              </a:rPr>
              <a:t> “flash light on karo”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ur" sz="2300">
                <a:solidFill>
                  <a:schemeClr val="accent2"/>
                </a:solidFill>
              </a:rPr>
              <a:t>Communication e.g.</a:t>
            </a:r>
            <a:r>
              <a:rPr lang="ur" sz="2300">
                <a:solidFill>
                  <a:schemeClr val="accent5"/>
                </a:solidFill>
              </a:rPr>
              <a:t> “message liko 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ur" sz="2300">
                <a:solidFill>
                  <a:schemeClr val="accent2"/>
                </a:solidFill>
              </a:rPr>
              <a:t>Social media e.g.</a:t>
            </a:r>
            <a:r>
              <a:rPr lang="ur" sz="2300">
                <a:solidFill>
                  <a:schemeClr val="accent5"/>
                </a:solidFill>
              </a:rPr>
              <a:t> “what’s app send karo”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ur" sz="2300">
                <a:solidFill>
                  <a:schemeClr val="accent2"/>
                </a:solidFill>
              </a:rPr>
              <a:t>Set Remanders e.g.</a:t>
            </a:r>
            <a:r>
              <a:rPr lang="ur" sz="2300">
                <a:solidFill>
                  <a:schemeClr val="accent5"/>
                </a:solidFill>
              </a:rPr>
              <a:t> “alram set karo(Beta)”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ur" sz="2300">
                <a:solidFill>
                  <a:schemeClr val="accent2"/>
                </a:solidFill>
              </a:rPr>
              <a:t>Entertainment </a:t>
            </a:r>
            <a:r>
              <a:rPr lang="ur" sz="2300">
                <a:solidFill>
                  <a:schemeClr val="accent5"/>
                </a:solidFill>
              </a:rPr>
              <a:t>e.g. “”Youtube say gana lagao”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ur" sz="2300">
                <a:solidFill>
                  <a:schemeClr val="accent2"/>
                </a:solidFill>
              </a:rPr>
              <a:t>And so on...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ur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2781300" y="1854200"/>
            <a:ext cx="1219199" cy="1219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ctrTitle"/>
          </p:nvPr>
        </p:nvSpPr>
        <p:spPr>
          <a:xfrm>
            <a:off x="311700" y="744575"/>
            <a:ext cx="8520600" cy="8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r" sz="3600"/>
              <a:t> </a:t>
            </a:r>
            <a:r>
              <a:rPr lang="ur" sz="3600">
                <a:solidFill>
                  <a:srgbClr val="000000"/>
                </a:solidFill>
              </a:rPr>
              <a:t>Future work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994650" y="1785850"/>
            <a:ext cx="63636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ur" sz="2400"/>
              <a:t>Add more commands e.g. “ajj ka mausam kasia rhay ga”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ur" sz="2400"/>
              <a:t>Support for home automation e.g. “light band karo”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550750" y="196184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Georgia"/>
              <a:buNone/>
            </a:pPr>
            <a:r>
              <a:rPr b="1" lang="ur" sz="4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b="1" i="0" lang="ur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Damo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