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581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3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5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4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9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64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4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1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9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Exploratory Data Analysis of Swiggy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Advanced Techniques in Data Science Course Project</a:t>
            </a:r>
          </a:p>
          <a:p>
            <a:r>
              <a:t>Ameer Hamza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8FBFE-03C9-3452-4904-437AC06DC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8FE7-0B6A-A743-2FBD-5DA70628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Details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9147-244F-6102-3083-19DEC302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97" y="2147454"/>
            <a:ext cx="7704667" cy="3332816"/>
          </a:xfrm>
        </p:spPr>
        <p:txBody>
          <a:bodyPr/>
          <a:lstStyle/>
          <a:p>
            <a:r>
              <a:rPr lang="en-US" dirty="0"/>
              <a:t>Predictive Modeling: Random Forest Regression</a:t>
            </a:r>
          </a:p>
          <a:p>
            <a:endParaRPr lang="en-US" dirty="0"/>
          </a:p>
          <a:p>
            <a:r>
              <a:rPr lang="en-US" dirty="0"/>
              <a:t>Problem Statement</a:t>
            </a:r>
          </a:p>
          <a:p>
            <a:r>
              <a:rPr lang="en-US" dirty="0"/>
              <a:t>   - Predict delivery times based on food and delivery-       related features.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08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89DDB-4E1F-A02E-B2AA-F4F510AC1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C703-2BD6-322A-36F8-E8369477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Tuned and Key Features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E883-0EDA-6E99-49B0-135B445D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97" y="2147454"/>
            <a:ext cx="7704667" cy="33328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  Random Forest Regressor</a:t>
            </a:r>
          </a:p>
          <a:p>
            <a:r>
              <a:rPr lang="en-US" dirty="0"/>
              <a:t>   Tuned hyperparameters: </a:t>
            </a:r>
            <a:r>
              <a:rPr lang="en-US" dirty="0" err="1"/>
              <a:t>n_estimators</a:t>
            </a:r>
            <a:r>
              <a:rPr lang="en-US" dirty="0"/>
              <a:t>=100, </a:t>
            </a:r>
            <a:r>
              <a:rPr lang="en-US" dirty="0" err="1"/>
              <a:t>random_state</a:t>
            </a:r>
            <a:r>
              <a:rPr lang="en-US" dirty="0"/>
              <a:t>=42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Delivery time in minutes (target variable)</a:t>
            </a:r>
          </a:p>
          <a:p>
            <a:r>
              <a:rPr lang="en-US" dirty="0"/>
              <a:t>   Ratings, food type, location, and offers (input features)</a:t>
            </a:r>
          </a:p>
        </p:txBody>
      </p:sp>
    </p:spTree>
    <p:extLst>
      <p:ext uri="{BB962C8B-B14F-4D97-AF65-F5344CB8AC3E}">
        <p14:creationId xmlns:p14="http://schemas.microsoft.com/office/powerpoint/2010/main" val="381867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057F6-82F0-F4B9-F0ED-E0EA5139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2528-ECA4-7148-3ADD-318109F7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Metrics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94A1-2DAF-A320-FE5E-FC31B71E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97" y="2147454"/>
            <a:ext cx="7704667" cy="333281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Performance Metrics</a:t>
            </a:r>
          </a:p>
          <a:p>
            <a:r>
              <a:rPr lang="en-US" dirty="0"/>
              <a:t>   - Mean Squared Error (MSE): 14.85</a:t>
            </a:r>
          </a:p>
          <a:p>
            <a:r>
              <a:rPr lang="en-US" dirty="0"/>
              <a:t>   - Root Mean Squared Error (RMSE): ~3.85 minutes</a:t>
            </a:r>
          </a:p>
          <a:p>
            <a:endParaRPr lang="en-US" dirty="0"/>
          </a:p>
          <a:p>
            <a:r>
              <a:rPr lang="en-US" dirty="0"/>
              <a:t>Insights</a:t>
            </a:r>
          </a:p>
          <a:p>
            <a:r>
              <a:rPr lang="en-US" dirty="0"/>
              <a:t>   - Predictions are within acceptable ranges for delivery time forecasting.</a:t>
            </a:r>
          </a:p>
          <a:p>
            <a:r>
              <a:rPr lang="en-US" dirty="0"/>
              <a:t>   - The model can be used to optimize delivery scheduling.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4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342" y="1939636"/>
            <a:ext cx="7704667" cy="3332816"/>
          </a:xfrm>
        </p:spPr>
        <p:txBody>
          <a:bodyPr/>
          <a:lstStyle/>
          <a:p>
            <a:r>
              <a:rPr dirty="0"/>
              <a:t>Key patterns and trends identified in delivery data.</a:t>
            </a:r>
          </a:p>
          <a:p>
            <a:r>
              <a:rPr dirty="0"/>
              <a:t>Insights into food preferences and delivery speed.</a:t>
            </a:r>
          </a:p>
          <a:p>
            <a:r>
              <a:rPr dirty="0"/>
              <a:t>Recommendations for operational improvements.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224" y="685800"/>
            <a:ext cx="7704667" cy="1981200"/>
          </a:xfrm>
        </p:spPr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334491"/>
            <a:ext cx="7704667" cy="3332816"/>
          </a:xfrm>
        </p:spPr>
        <p:txBody>
          <a:bodyPr/>
          <a:lstStyle/>
          <a:p>
            <a:r>
              <a:rPr dirty="0"/>
              <a:t> Dataset Source: Swiggy food delivery data from Kaggle.</a:t>
            </a:r>
          </a:p>
          <a:p>
            <a:r>
              <a:rPr dirty="0"/>
              <a:t> Features: Food items, ratings, delivery times, and more.</a:t>
            </a:r>
          </a:p>
          <a:p>
            <a:r>
              <a:rPr dirty="0"/>
              <a:t> Objective: Analyze delivery time patterns and key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424" y="2074719"/>
            <a:ext cx="7704667" cy="3332816"/>
          </a:xfrm>
        </p:spPr>
        <p:txBody>
          <a:bodyPr/>
          <a:lstStyle/>
          <a:p>
            <a:r>
              <a:rPr dirty="0"/>
              <a:t> Handled missing values.</a:t>
            </a:r>
          </a:p>
          <a:p>
            <a:r>
              <a:rPr dirty="0"/>
              <a:t> Split and cleaned '</a:t>
            </a:r>
            <a:r>
              <a:rPr dirty="0" err="1"/>
              <a:t>rating_and_delivery_time</a:t>
            </a:r>
            <a:r>
              <a:rPr dirty="0"/>
              <a:t>'.</a:t>
            </a:r>
          </a:p>
          <a:p>
            <a:r>
              <a:rPr dirty="0"/>
              <a:t> Converted delivery time to numeric format.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124" y="2199410"/>
            <a:ext cx="7704667" cy="3332816"/>
          </a:xfrm>
        </p:spPr>
        <p:txBody>
          <a:bodyPr/>
          <a:lstStyle/>
          <a:p>
            <a:r>
              <a:rPr dirty="0"/>
              <a:t>Extracted delivery time ranges.</a:t>
            </a:r>
          </a:p>
          <a:p>
            <a:r>
              <a:rPr dirty="0"/>
              <a:t>Separated ratings and delivery times.</a:t>
            </a:r>
          </a:p>
          <a:p>
            <a:r>
              <a:rPr dirty="0"/>
              <a:t>Created new features from categorical and time-based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Delivery Time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933" y="2033154"/>
            <a:ext cx="7704667" cy="3332816"/>
          </a:xfrm>
        </p:spPr>
        <p:txBody>
          <a:bodyPr/>
          <a:lstStyle/>
          <a:p>
            <a:r>
              <a:rPr dirty="0"/>
              <a:t>Visualized delivery time range.</a:t>
            </a:r>
          </a:p>
          <a:p>
            <a:r>
              <a:rPr dirty="0"/>
              <a:t>Identified peak delivery time periods.</a:t>
            </a:r>
          </a:p>
          <a:p>
            <a:r>
              <a:rPr dirty="0"/>
              <a:t>Noted any anomalies in delivery times.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457201"/>
            <a:ext cx="7704667" cy="1981200"/>
          </a:xfrm>
        </p:spPr>
        <p:txBody>
          <a:bodyPr/>
          <a:lstStyle/>
          <a:p>
            <a:r>
              <a:t>Top 10 Most Ordered Foods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296" y="1835727"/>
            <a:ext cx="7704667" cy="3332816"/>
          </a:xfrm>
        </p:spPr>
        <p:txBody>
          <a:bodyPr/>
          <a:lstStyle/>
          <a:p>
            <a:r>
              <a:rPr dirty="0"/>
              <a:t> Analyzed the most frequently ordered food items.</a:t>
            </a:r>
          </a:p>
          <a:p>
            <a:r>
              <a:rPr dirty="0"/>
              <a:t>Visualized the top 10 food types.</a:t>
            </a:r>
          </a:p>
          <a:p>
            <a:r>
              <a:rPr dirty="0"/>
              <a:t>Highlighted customer preferences.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Fastest Delivered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124" y="2053938"/>
            <a:ext cx="7704667" cy="3332816"/>
          </a:xfrm>
        </p:spPr>
        <p:txBody>
          <a:bodyPr/>
          <a:lstStyle/>
          <a:p>
            <a:r>
              <a:rPr dirty="0"/>
              <a:t> Calculated average delivery times for top items.</a:t>
            </a:r>
          </a:p>
          <a:p>
            <a:r>
              <a:rPr dirty="0"/>
              <a:t>Identified the fastest delivered food types.</a:t>
            </a:r>
          </a:p>
          <a:p>
            <a:r>
              <a:rPr dirty="0"/>
              <a:t>Compared delivery speed across different foods.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Food Pair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733" y="2012372"/>
            <a:ext cx="7704667" cy="3332816"/>
          </a:xfrm>
        </p:spPr>
        <p:txBody>
          <a:bodyPr/>
          <a:lstStyle/>
          <a:p>
            <a:r>
              <a:rPr dirty="0"/>
              <a:t> Analyzed food pairs ordered together.</a:t>
            </a:r>
          </a:p>
          <a:p>
            <a:r>
              <a:rPr dirty="0"/>
              <a:t>Visualized frequent combinations.</a:t>
            </a:r>
          </a:p>
          <a:p>
            <a:r>
              <a:rPr dirty="0"/>
              <a:t>Provided insights into customer ordering behavior.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Ratings and Delivery Time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997" y="2147454"/>
            <a:ext cx="7704667" cy="3332816"/>
          </a:xfrm>
        </p:spPr>
        <p:txBody>
          <a:bodyPr/>
          <a:lstStyle/>
          <a:p>
            <a:r>
              <a:rPr dirty="0"/>
              <a:t>Investigated relationship between ratings and delivery times.</a:t>
            </a:r>
          </a:p>
          <a:p>
            <a:r>
              <a:rPr dirty="0"/>
              <a:t>Visualized correlations using scatter plots.</a:t>
            </a:r>
          </a:p>
          <a:p>
            <a:r>
              <a:rPr dirty="0"/>
              <a:t>Identified how delivery speed impacts customer ratings.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</TotalTime>
  <Words>370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Exploratory Data Analysis of Swiggy Dataset</vt:lpstr>
      <vt:lpstr>Dataset Overview</vt:lpstr>
      <vt:lpstr>Data Cleaning Steps</vt:lpstr>
      <vt:lpstr>Feature Engineering</vt:lpstr>
      <vt:lpstr>Delivery Time Distribution</vt:lpstr>
      <vt:lpstr>Top 10 Most Ordered Foods</vt:lpstr>
      <vt:lpstr>Fastest Delivered Items</vt:lpstr>
      <vt:lpstr>Top Food Pair Combinations</vt:lpstr>
      <vt:lpstr>Ratings and Delivery Time Correlation</vt:lpstr>
      <vt:lpstr>Model Details</vt:lpstr>
      <vt:lpstr>Model Tuned and Key Features</vt:lpstr>
      <vt:lpstr>Performance Metrics and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Ameer Hamza</dc:creator>
  <cp:keywords/>
  <dc:description>generated using python-pptx</dc:description>
  <cp:lastModifiedBy>Ameer Hamza</cp:lastModifiedBy>
  <cp:revision>4</cp:revision>
  <dcterms:created xsi:type="dcterms:W3CDTF">2013-01-27T09:14:16Z</dcterms:created>
  <dcterms:modified xsi:type="dcterms:W3CDTF">2024-12-27T06:37:56Z</dcterms:modified>
  <cp:category/>
</cp:coreProperties>
</file>