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9" r:id="rId3"/>
    <p:sldId id="262" r:id="rId4"/>
    <p:sldId id="264" r:id="rId5"/>
    <p:sldId id="266" r:id="rId6"/>
    <p:sldId id="267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D6E9-03F4-4203-939D-8C98C347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6DBA-4A58-44A7-870F-CE02D120F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549" y="1905000"/>
            <a:ext cx="8915400" cy="3777622"/>
          </a:xfrm>
        </p:spPr>
        <p:txBody>
          <a:bodyPr>
            <a:normAutofit fontScale="92500" lnSpcReduction="1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NG" altLang="en-N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containers for storing data values, like numbers and characters.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NG" altLang="en-N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C, there are different </a:t>
            </a:r>
            <a:r>
              <a:rPr lang="en-NG" altLang="en-N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NG" altLang="en-N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 variables (defined with different keywords), for example: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NG" altLang="en-N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 - stores integers (whole numbers), without decimals, such as 123 or -123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NG" altLang="en-N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 - stores floating point numbers, with decimals, such as 19.99 or -19.99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NG" altLang="en-N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 - stores single characters, such as 'a' or 'B'. Char values are surrounded by </a:t>
            </a:r>
            <a:r>
              <a:rPr lang="en-NG" altLang="en-N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quotes</a:t>
            </a:r>
            <a:endParaRPr lang="en-NG" altLang="en-N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5795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587F-F921-4E81-B1DC-85AB8D65E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345" y="939687"/>
            <a:ext cx="8915400" cy="4957529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NG" altLang="en-NG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 (Creating) Variables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NG" altLang="en-NG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 variable, specify the </a:t>
            </a:r>
            <a:r>
              <a:rPr lang="en-NG" altLang="en-NG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NG" altLang="en-NG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assign it a </a:t>
            </a:r>
            <a:r>
              <a:rPr lang="en-NG" altLang="en-NG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NG" altLang="en-NG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NG" altLang="en-N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NG" altLang="en-NG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NG" altLang="en-NG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NG" altLang="en-NG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NG" altLang="en-NG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G" altLang="en-NG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NG" altLang="en-NG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NG" altLang="en-NG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NG" altLang="en-NG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NG" altLang="en-N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NG" altLang="en-NG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 </a:t>
            </a:r>
            <a:r>
              <a:rPr lang="en-NG" altLang="en-NG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NG" altLang="en-NG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one of C types (such as </a:t>
            </a:r>
            <a:r>
              <a:rPr lang="en-NG" altLang="en-NG" sz="28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NG" altLang="en-NG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and </a:t>
            </a:r>
            <a:r>
              <a:rPr lang="en-NG" altLang="en-NG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NG" altLang="en-NG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the name of the variable </a:t>
            </a:r>
            <a:endParaRPr lang="en-US" altLang="en-NG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NG" altLang="en-NG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(such as </a:t>
            </a:r>
            <a:r>
              <a:rPr lang="en-NG" altLang="en-NG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NG" altLang="en-NG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NG" altLang="en-NG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myName</a:t>
            </a:r>
            <a:r>
              <a:rPr lang="en-NG" altLang="en-NG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The </a:t>
            </a:r>
            <a:r>
              <a:rPr lang="en-NG" altLang="en-NG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 sign</a:t>
            </a:r>
            <a:r>
              <a:rPr lang="en-NG" altLang="en-NG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used to assign a value to the variable.</a:t>
            </a:r>
            <a:endParaRPr lang="en-NG" altLang="en-N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sz="2800" dirty="0"/>
          </a:p>
        </p:txBody>
      </p:sp>
    </p:spTree>
    <p:extLst>
      <p:ext uri="{BB962C8B-B14F-4D97-AF65-F5344CB8AC3E}">
        <p14:creationId xmlns:p14="http://schemas.microsoft.com/office/powerpoint/2010/main" val="106011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B937-8EEC-450B-8114-10F6D3607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778" y="1179444"/>
            <a:ext cx="8915400" cy="45852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output variables in C, you must get familiar with something called "format specifiers".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 when you try this example below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 myNum = 15;</a:t>
            </a:r>
            <a:b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printf(myNum);  // Nothing happens because there is no format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specifier. </a:t>
            </a:r>
          </a:p>
          <a:p>
            <a:pPr marL="0" indent="0">
              <a:buNone/>
            </a:pPr>
            <a:r>
              <a:rPr lang="en-US" altLang="en-N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Remember: </a:t>
            </a:r>
            <a:r>
              <a:rPr lang="en-NG" altLang="en-N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specifiers are used together with the </a:t>
            </a:r>
            <a:r>
              <a:rPr lang="en-NG" altLang="en-NG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NG" altLang="en-N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function to tell the compiler what type of data the variable is storing. </a:t>
            </a:r>
            <a:endParaRPr lang="en-US" altLang="en-N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 myNum = 15;</a:t>
            </a:r>
            <a:b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printf("%d", myNum); // format specifier is used here</a:t>
            </a:r>
            <a:endParaRPr lang="en-NG" altLang="en-NG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51026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08E8-AA85-492B-B60A-B077B2D35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752" y="1179443"/>
            <a:ext cx="8915400" cy="4810539"/>
          </a:xfrm>
        </p:spPr>
        <p:txBody>
          <a:bodyPr>
            <a:noAutofit/>
          </a:bodyPr>
          <a:lstStyle/>
          <a:p>
            <a:r>
              <a:rPr lang="en-NG" altLang="en-N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print other types, use %c for char and %f for float:</a:t>
            </a:r>
            <a:endParaRPr lang="en-US" altLang="en-N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 variables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 myNum = 15;            // Integer (whole number)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 myFloatNum = 5.99;   // Floating point number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 myLetter = 'D';       // Character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 variables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printf("%d\n", myNum);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printf("%f\n", myFloatNum);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printf("%c\n", myLetter);</a:t>
            </a:r>
            <a:endParaRPr lang="en-NG" altLang="en-N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altLang="en-N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95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8C59-0A31-4C42-B579-BC4D11FB7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4648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G" altLang="en-NG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combine both text and a variable, separate them with a comma inside the </a:t>
            </a:r>
            <a:r>
              <a:rPr lang="en-NG" altLang="en-NG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NG" altLang="en-NG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function: </a:t>
            </a:r>
            <a:endParaRPr lang="en-US" altLang="en-NG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int myNum = 15;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printf("My favorite number is: %d", myNum);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int myNum = 15;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char myLetter = 'D’;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printf("My number is %d and my letter is %c",                     myNum, myLetter);</a:t>
            </a:r>
            <a:endParaRPr lang="en-NG" altLang="en-NG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altLang="en-NG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altLang="en-NG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G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F9269D-0399-4F6A-BC34-B8748F582360}"/>
              </a:ext>
            </a:extLst>
          </p:cNvPr>
          <p:cNvCxnSpPr>
            <a:cxnSpLocks/>
          </p:cNvCxnSpPr>
          <p:nvPr/>
        </p:nvCxnSpPr>
        <p:spPr>
          <a:xfrm>
            <a:off x="1638300" y="3811468"/>
            <a:ext cx="8915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5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13BC-EC58-45EC-874C-ABC5F6153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761" y="702365"/>
            <a:ext cx="8915400" cy="5698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Variable Values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 myNum = 15;  // myNum is 15</a:t>
            </a:r>
            <a:b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myNum = 10;  // Now myNum is 10</a:t>
            </a:r>
          </a:p>
          <a:p>
            <a:pPr marL="0" indent="0">
              <a:buNone/>
            </a:pPr>
            <a:endParaRPr lang="en-US" sz="3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 myNum = 15;</a:t>
            </a:r>
            <a:b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 </a:t>
            </a:r>
            <a:r>
              <a:rPr lang="en-US" sz="3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myOtherNum</a:t>
            </a: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 23;</a:t>
            </a:r>
            <a:b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Assign the value of </a:t>
            </a:r>
            <a:r>
              <a:rPr lang="en-US" sz="3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myOtherNum</a:t>
            </a: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(23) to myNum</a:t>
            </a:r>
            <a:b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myNum</a:t>
            </a: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myOtherNum</a:t>
            </a: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myNum is now 23, instead of 15</a:t>
            </a:r>
            <a:b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printf("%d", myNum);</a:t>
            </a:r>
          </a:p>
          <a:p>
            <a:endParaRPr lang="en-NG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D2193C-B701-467A-9F66-922239830C4E}"/>
              </a:ext>
            </a:extLst>
          </p:cNvPr>
          <p:cNvCxnSpPr>
            <a:cxnSpLocks/>
          </p:cNvCxnSpPr>
          <p:nvPr/>
        </p:nvCxnSpPr>
        <p:spPr>
          <a:xfrm>
            <a:off x="1399761" y="2897068"/>
            <a:ext cx="8915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48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5DDA-EE8E-4495-B980-B61A3E73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274" y="904461"/>
            <a:ext cx="8915400" cy="5549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Variables Together</a:t>
            </a:r>
          </a:p>
          <a:p>
            <a:pPr marL="0" indent="0">
              <a:buNone/>
            </a:pPr>
            <a:r>
              <a:rPr lang="en-NG" altLang="en-N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add a variable to another variable, you can use the + operator</a:t>
            </a:r>
            <a:endParaRPr lang="en-US" altLang="en-N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int x = 5;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int y = 6;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int sum = x + y;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printf("%d", sum);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declare more than one variable of the same type, use a comma-separated list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int x = 5, y = 6, z = 50;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printf("%d", x + y + z);</a:t>
            </a:r>
          </a:p>
          <a:p>
            <a:pPr marL="0" indent="0">
              <a:buNone/>
            </a:pP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1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C530-9F5E-4479-B31D-5C39BACD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3777622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NG" altLang="en-NG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NG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cersise</a:t>
            </a:r>
            <a:endParaRPr lang="en-NG" altLang="en-NG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NG" altLang="en-NG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variable called </a:t>
            </a:r>
            <a:r>
              <a:rPr lang="en-NG" altLang="en-NG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myNum</a:t>
            </a:r>
            <a:r>
              <a:rPr lang="en-NG" altLang="en-NG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 type int and assign the value 15 to it</a:t>
            </a:r>
            <a:r>
              <a:rPr lang="en-US" altLang="en-NG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a variable without assigning it a value, Assign the value of myNum to the variable you created and print out the output.</a:t>
            </a:r>
            <a:endParaRPr lang="en-US" altLang="en-NG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NG" altLang="en-NG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G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007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952</TotalTime>
  <Words>105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Wisp</vt:lpstr>
      <vt:lpstr>C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Variables</dc:title>
  <dc:creator>Collins</dc:creator>
  <cp:lastModifiedBy>Collins</cp:lastModifiedBy>
  <cp:revision>9</cp:revision>
  <dcterms:created xsi:type="dcterms:W3CDTF">2023-02-07T21:30:27Z</dcterms:created>
  <dcterms:modified xsi:type="dcterms:W3CDTF">2023-02-15T09:27:21Z</dcterms:modified>
</cp:coreProperties>
</file>