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2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0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2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1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2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78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581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5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9569-1E38-4F60-93ED-1EAD46F997E9}" type="datetimeFigureOut">
              <a:rPr lang="en-NG" smtClean="0"/>
              <a:t>18/04/2023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53C386-22AD-471C-82D1-1917204EDAE8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7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CD6A-ED3D-44AA-AD42-2D04FDC52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 Arrays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0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0BC-B9C0-4CAE-AB41-929EF5A3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altLang="en-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br>
              <a:rPr lang="en-NG" altLang="en-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25517A-849D-41FE-B74E-C43100F83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58916"/>
            <a:ext cx="12192000" cy="40574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are used to store multiple values in a single variable, instead of declaring separate variables for each value.</a:t>
            </a:r>
            <a:endParaRPr kumimoji="0" lang="en-US" altLang="en-NG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array, define the data type (like 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specify the name of the array followed by 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[]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NG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insert values to it, use a comma-separated list, inside curly braces:</a:t>
            </a:r>
            <a:r>
              <a:rPr kumimoji="0" lang="en-US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{25, 50, 75, 100};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now created a variable that holds an array of four integers.</a:t>
            </a: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9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BF48-9DC3-4074-A6E7-9E6FD54D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altLang="en-NG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 the Elements of an Array</a:t>
            </a:r>
            <a:br>
              <a:rPr lang="en-NG" altLang="en-NG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C59B0-ADAC-4998-B6CB-0A790042E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4" y="2403448"/>
            <a:ext cx="11608904" cy="31956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access an array element, refer to its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index number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indexes start with 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[0] is the first element. [1] is the second element, etc.</a:t>
            </a: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statement accesses the value of the </a:t>
            </a:r>
            <a:r>
              <a:rPr kumimoji="0" lang="en-NG" altLang="en-NG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[0]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kumimoji="0" lang="en-NG" altLang="en-NG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kumimoji="0" lang="en-NG" altLang="en-NG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NG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{25, 50, 75, 100};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Outputs 25</a:t>
            </a:r>
            <a:endParaRPr kumimoji="0" lang="en-NG" altLang="en-N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8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F76A-7952-411A-A742-B864F1B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an Array Element</a:t>
            </a:r>
            <a:br>
              <a:rPr lang="en-US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52E4-8B4E-4A70-A090-22F0C8C1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change the value of a specific element, refer to the index number: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myNumbers</a:t>
            </a:r>
            <a:r>
              <a:rPr lang="en-US" dirty="0"/>
              <a:t>[0] = 33;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int </a:t>
            </a:r>
            <a:r>
              <a:rPr lang="en-US" dirty="0" err="1"/>
              <a:t>myNumbers</a:t>
            </a:r>
            <a:r>
              <a:rPr lang="en-US" dirty="0"/>
              <a:t>[] = {25, 50, 75, 100};</a:t>
            </a:r>
            <a:br>
              <a:rPr lang="en-US" dirty="0"/>
            </a:br>
            <a:r>
              <a:rPr lang="en-US" dirty="0" err="1"/>
              <a:t>myNumbers</a:t>
            </a:r>
            <a:r>
              <a:rPr lang="en-US" dirty="0"/>
              <a:t>[0] = 33;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myNumbers</a:t>
            </a:r>
            <a:r>
              <a:rPr lang="en-US" dirty="0"/>
              <a:t>[0]);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Now outputs 33 instead of 25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400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EFFB-8B9A-49C6-9339-BC145B14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an Array</a:t>
            </a:r>
            <a:br>
              <a:rPr lang="en-US" dirty="0"/>
            </a:br>
            <a:endParaRPr lang="en-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317A9E-AA15-402C-BB88-A4E64157C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3121"/>
            <a:ext cx="11102009" cy="5596347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loop through the array elements with the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loop.</a:t>
            </a:r>
            <a:endParaRPr kumimoji="0" lang="en-NG" altLang="en-N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example outputs all elements in the 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array:</a:t>
            </a:r>
            <a:endParaRPr kumimoji="0" lang="en-NG" altLang="en-N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= {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 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 {</a:t>
            </a:r>
            <a:b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"%d\n"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NG" altLang="en-NG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b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NG" altLang="en-NG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NG" altLang="en-N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6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6753-5790-4FBD-9324-A23F582E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Array Size</a:t>
            </a:r>
            <a:br>
              <a:rPr lang="en-US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ECBE3-060F-4EF0-A0DC-39A38DEC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239" y="1853754"/>
            <a:ext cx="11111483" cy="550120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common way to create arrays, is to specify the size of the array, and add elements later: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 an array of four integers: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Add elements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 25;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 50;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 75;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 100;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method,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know the size of the array,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order for the program to store enough memory.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not able to change the size of the array after creation.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51B6-FD6E-4D01-B060-1CA2CDB1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447E-4E7D-4D0B-975B-FD09975C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932362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120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Segoe UI</vt:lpstr>
      <vt:lpstr>Times New Roman</vt:lpstr>
      <vt:lpstr>Gallery</vt:lpstr>
      <vt:lpstr>C Arrays </vt:lpstr>
      <vt:lpstr>Arrays </vt:lpstr>
      <vt:lpstr>Access the Elements of an Array </vt:lpstr>
      <vt:lpstr>Change an Array Element </vt:lpstr>
      <vt:lpstr>Loop Through an Array </vt:lpstr>
      <vt:lpstr>Set Array Size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 Arrays </dc:title>
  <dc:creator>Collins</dc:creator>
  <cp:lastModifiedBy>Collins</cp:lastModifiedBy>
  <cp:revision>1</cp:revision>
  <dcterms:created xsi:type="dcterms:W3CDTF">2023-04-18T14:52:14Z</dcterms:created>
  <dcterms:modified xsi:type="dcterms:W3CDTF">2023-04-18T14:56:29Z</dcterms:modified>
</cp:coreProperties>
</file>