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413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6791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5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99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90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819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270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11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287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126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36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17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860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82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29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229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CBA9-4201-46A6-AC96-BAFECDB75EB5}" type="datetimeFigureOut">
              <a:rPr lang="en-NG" smtClean="0"/>
              <a:t>01/02/2023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9A7698-4F52-433B-BBED-25887899E1E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8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B97C1-DCDE-4127-8162-8538D30A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604" y="2411966"/>
            <a:ext cx="8911687" cy="1914373"/>
          </a:xfrm>
        </p:spPr>
        <p:txBody>
          <a:bodyPr>
            <a:noAutofit/>
          </a:bodyPr>
          <a:lstStyle/>
          <a:p>
            <a:r>
              <a:rPr lang="en-US" sz="5400" dirty="0"/>
              <a:t>Welcome to C programming Language</a:t>
            </a:r>
            <a:endParaRPr lang="en-NG" sz="5400" dirty="0"/>
          </a:p>
        </p:txBody>
      </p:sp>
    </p:spTree>
    <p:extLst>
      <p:ext uri="{BB962C8B-B14F-4D97-AF65-F5344CB8AC3E}">
        <p14:creationId xmlns:p14="http://schemas.microsoft.com/office/powerpoint/2010/main" val="41539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7A06-107D-402C-A3F1-0DAAA43F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427" y="1540189"/>
            <a:ext cx="8915400" cy="3777622"/>
          </a:xfrm>
        </p:spPr>
        <p:txBody>
          <a:bodyPr/>
          <a:lstStyle/>
          <a:p>
            <a:r>
              <a:rPr lang="en-US" dirty="0"/>
              <a:t>C is a general purpose high level language that was originally developed by Dennis Ritchie for the Unix operating system.</a:t>
            </a:r>
          </a:p>
          <a:p>
            <a:r>
              <a:rPr lang="en-US" dirty="0"/>
              <a:t>C is a successor of B language which was introduced around 1970.</a:t>
            </a:r>
          </a:p>
          <a:p>
            <a:r>
              <a:rPr lang="en-US" dirty="0"/>
              <a:t>Today C is the most widely used system programming Language.</a:t>
            </a:r>
          </a:p>
          <a:p>
            <a:r>
              <a:rPr lang="en-US" dirty="0"/>
              <a:t>It was mainly developed as a system programming language to write an operating system.</a:t>
            </a:r>
          </a:p>
          <a:p>
            <a:r>
              <a:rPr lang="en-US" dirty="0"/>
              <a:t>Many later languages have borrowed syntax /features directly or indirectly from C language.</a:t>
            </a:r>
          </a:p>
          <a:p>
            <a:r>
              <a:rPr lang="en-US" dirty="0"/>
              <a:t>Like syntax of java, PHP, </a:t>
            </a:r>
            <a:r>
              <a:rPr lang="en-US" dirty="0" err="1"/>
              <a:t>Javascript</a:t>
            </a:r>
            <a:r>
              <a:rPr lang="en-US" dirty="0"/>
              <a:t> and many other languages are mainly based on the C language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50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C05D-5FB4-4850-8AA6-C915BE98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C programming language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5D93-3119-4A89-96EA-7D1069F6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instruction in C programming must be written as a separate statement</a:t>
            </a:r>
          </a:p>
          <a:p>
            <a:r>
              <a:rPr lang="en-US" dirty="0"/>
              <a:t>Only small case letters should be used in each statement.</a:t>
            </a:r>
          </a:p>
          <a:p>
            <a:r>
              <a:rPr lang="en-US" dirty="0"/>
              <a:t>Every statement in a C program must end with a semicolon(;). It acts as a terminator</a:t>
            </a:r>
          </a:p>
          <a:p>
            <a:r>
              <a:rPr lang="en-US" dirty="0"/>
              <a:t>There is no pre-defined order in which a program should execute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542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7E0F14-F259-4797-9111-30A086F1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in C language</a:t>
            </a:r>
            <a:endParaRPr lang="en-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1AEC19-C3C2-4DC0-97BC-D829F823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_ _ _ _ _</a:t>
            </a:r>
          </a:p>
          <a:p>
            <a:pPr marL="0" indent="0">
              <a:buNone/>
            </a:pPr>
            <a:r>
              <a:rPr lang="en-US" dirty="0"/>
              <a:t>statement </a:t>
            </a:r>
          </a:p>
          <a:p>
            <a:pPr marL="0" indent="0">
              <a:buNone/>
            </a:pPr>
            <a:r>
              <a:rPr lang="en-US" dirty="0"/>
              <a:t>_ _ _ _ _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099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4780-A7C3-4DF0-9799-62F0AE9F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21" y="1540189"/>
            <a:ext cx="8915400" cy="3777622"/>
          </a:xfrm>
        </p:spPr>
        <p:txBody>
          <a:bodyPr/>
          <a:lstStyle/>
          <a:p>
            <a:r>
              <a:rPr lang="en-US" dirty="0"/>
              <a:t>The #include is a preprocessor command that tells the compiler to include the contents of </a:t>
            </a:r>
            <a:r>
              <a:rPr lang="en-US" dirty="0" err="1"/>
              <a:t>stdio.h</a:t>
            </a:r>
            <a:r>
              <a:rPr lang="en-US" dirty="0"/>
              <a:t>(standard input and output ) file in the program</a:t>
            </a:r>
          </a:p>
          <a:p>
            <a:r>
              <a:rPr lang="en-US" dirty="0"/>
              <a:t>The </a:t>
            </a:r>
            <a:r>
              <a:rPr lang="en-US" dirty="0" err="1"/>
              <a:t>stdio.h</a:t>
            </a:r>
            <a:r>
              <a:rPr lang="en-US" dirty="0"/>
              <a:t> file contains rule to define functions such as </a:t>
            </a:r>
            <a:r>
              <a:rPr lang="en-US" dirty="0" err="1"/>
              <a:t>printf</a:t>
            </a:r>
            <a:r>
              <a:rPr lang="en-US" dirty="0"/>
              <a:t>() and </a:t>
            </a:r>
            <a:r>
              <a:rPr lang="en-US" dirty="0" err="1"/>
              <a:t>scanf</a:t>
            </a:r>
            <a:r>
              <a:rPr lang="en-US" dirty="0"/>
              <a:t>() for input /output purposes.</a:t>
            </a:r>
          </a:p>
          <a:p>
            <a:r>
              <a:rPr lang="en-US" dirty="0"/>
              <a:t>The execution of C program starts from main() function. Hence, without having main() function, program will never execute.</a:t>
            </a:r>
          </a:p>
          <a:p>
            <a:r>
              <a:rPr lang="en-US" dirty="0"/>
              <a:t>The return 0 at the end is the “Exit status” of the program. In simple terms , program ends with this line.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1997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A90-F999-4591-BC6D-8F18E725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4" y="2307137"/>
            <a:ext cx="8911687" cy="1280890"/>
          </a:xfrm>
        </p:spPr>
        <p:txBody>
          <a:bodyPr>
            <a:noAutofit/>
          </a:bodyPr>
          <a:lstStyle/>
          <a:p>
            <a:r>
              <a:rPr lang="en-US" sz="6600" dirty="0"/>
              <a:t>Input and output in C program</a:t>
            </a:r>
            <a:endParaRPr lang="en-NG" sz="6600" dirty="0"/>
          </a:p>
        </p:txBody>
      </p:sp>
    </p:spTree>
    <p:extLst>
      <p:ext uri="{BB962C8B-B14F-4D97-AF65-F5344CB8AC3E}">
        <p14:creationId xmlns:p14="http://schemas.microsoft.com/office/powerpoint/2010/main" val="35890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E629-EA32-4E42-A4CB-D9655009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75861"/>
            <a:ext cx="8915400" cy="5645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r>
              <a:rPr lang="en-US" dirty="0"/>
              <a:t>For taking input from the user, we use </a:t>
            </a:r>
            <a:r>
              <a:rPr lang="en-US" dirty="0" err="1"/>
              <a:t>scanf</a:t>
            </a:r>
            <a:r>
              <a:rPr lang="en-US" dirty="0"/>
              <a:t>() function</a:t>
            </a:r>
          </a:p>
          <a:p>
            <a:r>
              <a:rPr lang="en-US" dirty="0" err="1"/>
              <a:t>scanf</a:t>
            </a:r>
            <a:r>
              <a:rPr lang="en-US" dirty="0"/>
              <a:t>() is a library function used to receive values from user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int a;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d”,&amp;a</a:t>
            </a:r>
            <a:r>
              <a:rPr lang="en-US" dirty="0"/>
              <a:t>)</a:t>
            </a:r>
          </a:p>
          <a:p>
            <a:r>
              <a:rPr lang="en-US" dirty="0"/>
              <a:t>Ampersand(&amp;) before the variable is an “address of” operator which gives the location number used by the variable in the memory.</a:t>
            </a:r>
          </a:p>
          <a:p>
            <a:r>
              <a:rPr lang="en-US" dirty="0"/>
              <a:t>So, we are telling </a:t>
            </a:r>
            <a:r>
              <a:rPr lang="en-US" dirty="0" err="1"/>
              <a:t>scanf</a:t>
            </a:r>
            <a:r>
              <a:rPr lang="en-US" dirty="0"/>
              <a:t>() function that at which memory location should it store the value supplied </a:t>
            </a:r>
            <a:r>
              <a:rPr lang="en-US" dirty="0" err="1"/>
              <a:t>ny</a:t>
            </a:r>
            <a:r>
              <a:rPr lang="en-US" dirty="0"/>
              <a:t> the user.</a:t>
            </a:r>
          </a:p>
          <a:p>
            <a:r>
              <a:rPr lang="en-US" dirty="0"/>
              <a:t>We can take multiple input from the user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int a;</a:t>
            </a:r>
          </a:p>
          <a:p>
            <a:pPr marL="0" indent="0">
              <a:buNone/>
            </a:pPr>
            <a:r>
              <a:rPr lang="en-US" dirty="0"/>
              <a:t>char b;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 %c”, &amp;a, &amp;b” 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736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9ECF-BBCC-4FAB-96F2-D4D5847F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/>
              <a:t>For displaying output to the user , we use </a:t>
            </a:r>
            <a:r>
              <a:rPr lang="en-US" dirty="0" err="1"/>
              <a:t>printf</a:t>
            </a:r>
            <a:r>
              <a:rPr lang="en-US" dirty="0"/>
              <a:t>() function</a:t>
            </a:r>
          </a:p>
          <a:p>
            <a:r>
              <a:rPr lang="en-US" dirty="0" err="1"/>
              <a:t>printf</a:t>
            </a:r>
            <a:r>
              <a:rPr lang="en-US" dirty="0"/>
              <a:t>() is a library function used to show formatted output on the screen.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(“hello students, let’s learn”)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4032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2EA3-854E-4520-B779-2472694C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578" y="1540189"/>
            <a:ext cx="8915400" cy="3777622"/>
          </a:xfrm>
        </p:spPr>
        <p:txBody>
          <a:bodyPr/>
          <a:lstStyle/>
          <a:p>
            <a:r>
              <a:rPr lang="en-US" dirty="0"/>
              <a:t>IDE used  to implement programs will be Dev C++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436743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</TotalTime>
  <Words>456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Welcome to C programming Language</vt:lpstr>
      <vt:lpstr>PowerPoint Presentation</vt:lpstr>
      <vt:lpstr>Syntax of C programming language</vt:lpstr>
      <vt:lpstr>Sample code in C language</vt:lpstr>
      <vt:lpstr>PowerPoint Presentation</vt:lpstr>
      <vt:lpstr>Input and output in C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 Language</dc:title>
  <dc:creator>Collins</dc:creator>
  <cp:lastModifiedBy>Collins</cp:lastModifiedBy>
  <cp:revision>12</cp:revision>
  <dcterms:created xsi:type="dcterms:W3CDTF">2023-01-31T15:39:47Z</dcterms:created>
  <dcterms:modified xsi:type="dcterms:W3CDTF">2023-02-01T09:31:47Z</dcterms:modified>
</cp:coreProperties>
</file>