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90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01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FDE8-0FB9-42DF-8142-3C32E849EDC4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C87AAD-68AB-4D4F-A69E-528D827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DB4D3EF-97CF-44E6-8C78-935D57715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701" y="1766463"/>
            <a:ext cx="11600597" cy="29494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writing many 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statements, you can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switch 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switch statement selects one of many code blocks to be executed:</a:t>
            </a:r>
          </a:p>
        </p:txBody>
      </p:sp>
    </p:spTree>
    <p:extLst>
      <p:ext uri="{BB962C8B-B14F-4D97-AF65-F5344CB8AC3E}">
        <p14:creationId xmlns:p14="http://schemas.microsoft.com/office/powerpoint/2010/main" val="18946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8DE4-C188-4B80-8876-3D0FD8CA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B72E5-0B6D-4595-BD4D-E69BE2F4A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739" y="2753071"/>
            <a:ext cx="109125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know exactly how many times you want to loop through a block of code, use 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 instead of a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07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A835-7ABF-4405-9B1E-FE92DD7B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The example below will print the numbers 0 to 4: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BF3D-2581-4351-903F-6769C9C6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int i;</a:t>
            </a:r>
            <a:br>
              <a:rPr lang="nn-NO" dirty="0"/>
            </a:br>
            <a:br>
              <a:rPr lang="nn-NO" dirty="0"/>
            </a:br>
            <a:r>
              <a:rPr lang="nn-NO" dirty="0"/>
              <a:t>for (i = 0; i &lt; 5; i++) {</a:t>
            </a:r>
            <a:br>
              <a:rPr lang="nn-NO" dirty="0"/>
            </a:br>
            <a:r>
              <a:rPr lang="nn-NO" dirty="0"/>
              <a:t>  printf("%d\n", i);</a:t>
            </a:r>
            <a:br>
              <a:rPr lang="nn-NO" dirty="0"/>
            </a:br>
            <a:r>
              <a:rPr lang="nn-NO" dirty="0"/>
              <a:t>}</a:t>
            </a:r>
          </a:p>
          <a:p>
            <a:endParaRPr lang="nn-NO" dirty="0"/>
          </a:p>
          <a:p>
            <a:pPr marL="0" indent="0">
              <a:buNone/>
            </a:pPr>
            <a:r>
              <a:rPr lang="nn-NO" dirty="0"/>
              <a:t>for (i = 0; i &lt;= 10; i = i + 2) {</a:t>
            </a:r>
            <a:br>
              <a:rPr lang="nn-NO" dirty="0"/>
            </a:br>
            <a:r>
              <a:rPr lang="nn-NO" dirty="0"/>
              <a:t>  printf("%d\n", i);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A33-9167-42F2-B5DC-5B353C19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x: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y: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default: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3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21A17B-68F6-4B1E-9CD8-73E4FD2B3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774" y="674400"/>
            <a:ext cx="1153235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switch expression is evaluated once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expression is compared with the values of each 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associated block of code is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break statement breaks out of the switch block and stops the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default statement is optional, and specifies some code to run if there is no case match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uses the weekday number to calculate the weekday name:</a:t>
            </a:r>
          </a:p>
        </p:txBody>
      </p:sp>
    </p:spTree>
    <p:extLst>
      <p:ext uri="{BB962C8B-B14F-4D97-AF65-F5344CB8AC3E}">
        <p14:creationId xmlns:p14="http://schemas.microsoft.com/office/powerpoint/2010/main" val="374222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DE43-2766-4837-8F39-A24E5F33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day = 4;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 (day) {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6: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("Today is Saturday");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7: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("Today is Sunday");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default: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("Looking forward to the Weekend");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2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E61A-7D0A-4D7E-947B-EA519359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 While Loop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4436-7DD1-4AF4-A285-F955FB8E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can execute a block of code as long as a specified condition is reached.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handy because they save time, reduce errors, and they make code more readable.</a:t>
            </a:r>
          </a:p>
          <a:p>
            <a:pPr marL="0" indent="0"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693F92D-725C-4B5D-98D0-5F136B3A2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982" y="2600596"/>
            <a:ext cx="9286461" cy="1656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 loops through a block of code as long as a specified condition is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2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9D68E7E-BCF1-4E37-BB8C-79A81DE82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673963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below, the code in the loop will run, over and over again, as long as a variable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less than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B942-BEA0-4C32-9045-160E1129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i = 0;</a:t>
            </a:r>
            <a:b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 (i &lt; 5) {</a:t>
            </a:r>
            <a:b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printf("%d\n", i);</a:t>
            </a:r>
            <a:b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i++;</a:t>
            </a:r>
            <a:b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7AAE5F-9CF1-44DD-A7C8-83768B944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455" y="1580518"/>
            <a:ext cx="10503090" cy="2641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Do/While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do/while loop is a variant of the while loop. This loop will execute the code block once, before checking if the condition is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it will repeat the loop as long as the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37510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52F07C-C994-4C80-82AE-EBA4BC1E5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61" y="255965"/>
            <a:ext cx="111854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uses a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do/while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loop. The loop will always be executed at least once, even if the condition is false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code block is executed before the condition is tested: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A24-F453-4CD5-BA4F-FDC58B4D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2037660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 0;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 {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 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 5);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887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670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C While Loop </vt:lpstr>
      <vt:lpstr>PowerPoint Presentation</vt:lpstr>
      <vt:lpstr>In the example below, the code in the loop will run, over and over again, as long as a variable (i) is less than 5 </vt:lpstr>
      <vt:lpstr>PowerPoint Presentation</vt:lpstr>
      <vt:lpstr>The example below uses a do/while loop. The loop will always be executed at least once, even if the condition is false , because the code block is executed before the condition is tested: </vt:lpstr>
      <vt:lpstr>For Loop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2023-04-11T19:30:31Z</dcterms:created>
  <dcterms:modified xsi:type="dcterms:W3CDTF">2023-04-11T20:11:49Z</dcterms:modified>
</cp:coreProperties>
</file>