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71" r:id="rId3"/>
    <p:sldId id="283" r:id="rId4"/>
    <p:sldId id="284" r:id="rId5"/>
    <p:sldId id="261" r:id="rId6"/>
    <p:sldId id="282" r:id="rId7"/>
    <p:sldId id="276" r:id="rId8"/>
    <p:sldId id="259" r:id="rId9"/>
    <p:sldId id="260" r:id="rId10"/>
    <p:sldId id="262" r:id="rId11"/>
    <p:sldId id="263" r:id="rId12"/>
    <p:sldId id="275" r:id="rId13"/>
    <p:sldId id="266" r:id="rId14"/>
    <p:sldId id="267" r:id="rId15"/>
    <p:sldId id="279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CDB6-1E21-48AE-8A7E-C48D63D410A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C8C3-C0C2-4905-9E61-36B2064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C8C3-C0C2-4905-9E61-36B20646C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4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4231-878B-41DD-8436-F257538F5BE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7DD-3295-4856-A52F-1CB96E413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160" y="2260600"/>
            <a:ext cx="29488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Late submission:0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Total score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90/100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2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3967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-2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comments : failed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XX.am file should be identical to origin XX.as file: failed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to f2.ob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f4.as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475084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;this 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;this is comment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;this     is comment 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2605" y="1474619"/>
            <a:ext cx="1444626" cy="4308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f4.ob (student output):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7453" y="152745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22687" y="107199"/>
            <a:ext cx="1181734" cy="1954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7453" y="768919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f4.ext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08131" y="315636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27138" y="14245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78F53-7E8E-B4FA-D788-17552A60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17" y="2533604"/>
            <a:ext cx="3225966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43" y="154466"/>
            <a:ext cx="441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when data appears in the beginning of the program: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to f2.ob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f5.as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19" y="2309363"/>
            <a:ext cx="131843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@r2, @r3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stop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1675" y="2078530"/>
            <a:ext cx="1568058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f5.ob (student output):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06 02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****##%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!!!!!!!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****##*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**#%##%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**#%#*%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****!!*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***#*!*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**!!***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24603" y="138457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1020" y="342926"/>
            <a:ext cx="1181734" cy="2123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24603" y="754631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9857" y="563842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7610" y="138457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9B7BC-8FC3-7642-2AB1-5C101D4E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65" y="1308231"/>
            <a:ext cx="3029106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5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-14288"/>
            <a:ext cx="4503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illegal space after label e.g. ‘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   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’ 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  Error message: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output files should not be created while error is detected  passed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f7.as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560" y="2012352"/>
            <a:ext cx="1318438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f7.as: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  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D9329-41DD-3F07-149C-1A55DA41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84" y="2654260"/>
            <a:ext cx="3549832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4357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handling unexpected command  “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hlttt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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output files should not be created while error is detected: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f8.as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: error message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318438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hlttt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E19FC-F435-F509-3584-9BD9DD45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42" y="2720938"/>
            <a:ext cx="3206915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2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4658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if no space after “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 -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MAIN:cmp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legal instruction  failed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output: no error . Instruction is legal: failed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f9.as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23623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f9.as: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MAIN:cmp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r1,r2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0400" y="1411854"/>
            <a:ext cx="161133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f9.obj (student output):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154" y="296669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5835" y="339690"/>
            <a:ext cx="1144865" cy="11079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f9.ob (expected):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3 0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***#!!*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****%%*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**!!***</a:t>
            </a:r>
          </a:p>
          <a:p>
            <a:endParaRPr lang="it-I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53154" y="1143676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31146" y="1875426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8899" y="1450041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A9370-373D-75E6-568F-5A45696B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95" y="2847945"/>
            <a:ext cx="3092609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4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3041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check if space after “:”: failed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if no space between operands: failed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output: no error . Input is legal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output: failed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f9b.as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27470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r1,r2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046" y="2228670"/>
            <a:ext cx="1688283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f9b.obj (student output):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7441" y="76944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12545" y="291597"/>
            <a:ext cx="1215397" cy="11079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f9b.ob (expected):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3 0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***#!!*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****%%*</a:t>
            </a:r>
          </a:p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**!!***</a:t>
            </a:r>
          </a:p>
          <a:p>
            <a:endParaRPr lang="it-I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7441" y="923951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f9b.ext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5433" y="1655701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3186" y="1230316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B69FA-2563-6908-D2D4-19190BCB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88" y="2863821"/>
            <a:ext cx="3372023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4342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-2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legal label name r11,r21,r13,r51  failed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Expected output : input is legal and output file should be created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f10.as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19" y="2309363"/>
            <a:ext cx="136447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f10.as: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cmp #1, #2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r11,r21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r13,r51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r1,r4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hlt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r11: .data 1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r21: .data 2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r13: .data 3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r51: .data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0316" y="108036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73922" y="108036"/>
            <a:ext cx="1215397" cy="3477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f10.ob (expected):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12 4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***#***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*****#*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*****%*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***###*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**#!**%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**#!*#%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***###*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**#!*%%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**#!*!%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***#!!*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****!**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**!!***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******#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******%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******!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*****#*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10316" y="955043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98672" y="744177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1285" y="374571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6470" y="1809068"/>
            <a:ext cx="1688283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f10.obj (student output):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FEF6D-59B2-6D76-BEA0-5298BC04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33" y="2463750"/>
            <a:ext cx="3562533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29594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check if missing label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: error message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file should not be created 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f11.as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19" y="1294945"/>
            <a:ext cx="125707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r1,X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59799" y="717069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59799" y="137865"/>
            <a:ext cx="1309974" cy="4308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Shold not be creatd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9799" y="1333243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51124" y="946794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76012" y="578570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9450F-EB08-F232-B865-0B33CD60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60" y="2876521"/>
            <a:ext cx="3492679" cy="1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" y="57152"/>
            <a:ext cx="2969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 -1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Compilation and </a:t>
            </a:r>
            <a:r>
              <a:rPr lang="en-US" sz="1200" dirty="0" err="1">
                <a:sym typeface="Wingdings" panose="05000000000000000000" pitchFamily="2" charset="2"/>
              </a:rPr>
              <a:t>makeFile</a:t>
            </a:r>
            <a:r>
              <a:rPr lang="en-US" sz="1200" dirty="0">
                <a:sym typeface="Wingdings" panose="05000000000000000000" pitchFamily="2" charset="2"/>
              </a:rPr>
              <a:t>  issues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Code divided into files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Code complexity/unclear 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Missing test files , readme file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missing screen shots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should compile with </a:t>
            </a:r>
            <a:r>
              <a:rPr lang="en-US" sz="1200" dirty="0" err="1">
                <a:sym typeface="Wingdings" panose="05000000000000000000" pitchFamily="2" charset="2"/>
              </a:rPr>
              <a:t>ansic</a:t>
            </a:r>
            <a:r>
              <a:rPr lang="en-US" sz="1200" dirty="0">
                <a:sym typeface="Wingdings" panose="05000000000000000000" pitchFamily="2" charset="2"/>
              </a:rPr>
              <a:t> and not c90 !!!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Use of global variables: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DCF38-275B-44FB-3D4F-4792B0F4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03" y="305379"/>
            <a:ext cx="2787793" cy="107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300A9-843C-8978-F2C5-5C606595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56" y="2657435"/>
            <a:ext cx="8503087" cy="1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6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5725" y="57152"/>
            <a:ext cx="7158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program should run with input files like “*.as”  by sending the file name </a:t>
            </a:r>
            <a:r>
              <a:rPr lang="en-US" sz="1200" b="1" dirty="0">
                <a:sym typeface="Wingdings" panose="05000000000000000000" pitchFamily="2" charset="2"/>
              </a:rPr>
              <a:t>only without </a:t>
            </a:r>
            <a:r>
              <a:rPr lang="en-US" sz="1200" dirty="0">
                <a:sym typeface="Wingdings" panose="05000000000000000000" pitchFamily="2" charset="2"/>
              </a:rPr>
              <a:t>the extension!: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e.g. correct run : ./assembler f1 f2 … : only if file extension is “as” the program should run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For ./assembler f2.as … program should generate an error. 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legal run : ./assembler f2 (without file extension)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Wrong </a:t>
            </a:r>
            <a:r>
              <a:rPr lang="en-US" sz="1200" b="1" dirty="0">
                <a:sym typeface="Wingdings" panose="05000000000000000000" pitchFamily="2" charset="2"/>
              </a:rPr>
              <a:t>names</a:t>
            </a:r>
            <a:r>
              <a:rPr lang="en-US" sz="1200" dirty="0">
                <a:sym typeface="Wingdings" panose="05000000000000000000" pitchFamily="2" charset="2"/>
              </a:rPr>
              <a:t> of output files: passed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A6689-AD7B-2DC4-F92E-A359B6BC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42" y="1990464"/>
            <a:ext cx="4883126" cy="25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248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same input file multiple times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for multiple runs of same input file.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f2.as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below twice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./assembler f2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./assembler f2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554" y="1900465"/>
            <a:ext cx="2045517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 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4EC68-4CCD-D88A-A6D9-CC5466A2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4" y="2524078"/>
            <a:ext cx="6845652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3525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a program with multiple input files: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for both output files..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f2.as and f3.as are identical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Infit loop : passed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9983B-1868-53A5-8644-C8EB10CD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97" y="2838419"/>
            <a:ext cx="3988005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86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files 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XX.am file should be identical to origin XX.as file: passed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f1.as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65" y="1419552"/>
            <a:ext cx="2045517" cy="37856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LIST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W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LOOP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L3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5142" y="674907"/>
            <a:ext cx="1335622" cy="5940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f1.ob (student output):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25 11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******#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0115 ***##**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0116 **%*#!%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0119 ******#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0121 ******#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de-DE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5583" y="28576"/>
            <a:ext cx="1274708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0104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0132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9866" y="-226805"/>
            <a:ext cx="1144865" cy="66941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f1.ob (expected):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25 11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******#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***##**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0116 **%*#!%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0119 ******#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0121 ******#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35583" y="814424"/>
            <a:ext cx="127470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f1.ext (expected):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0105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0119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 0121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8129014" y="559942"/>
            <a:ext cx="759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87487" y="120908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F1F57-6D4B-692C-54EE-1312C308D013}"/>
              </a:ext>
            </a:extLst>
          </p:cNvPr>
          <p:cNvSpPr txBox="1"/>
          <p:nvPr/>
        </p:nvSpPr>
        <p:spPr>
          <a:xfrm>
            <a:off x="3329474" y="1645421"/>
            <a:ext cx="1845774" cy="37856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f1.am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LIST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LOOP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L3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62E16-4103-A75C-6610-29B75160C6C3}"/>
              </a:ext>
            </a:extLst>
          </p:cNvPr>
          <p:cNvSpPr txBox="1"/>
          <p:nvPr/>
        </p:nvSpPr>
        <p:spPr>
          <a:xfrm>
            <a:off x="9977437" y="1813173"/>
            <a:ext cx="2045517" cy="37856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f1.am (expected)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LIST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.entry LOOP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.extern L3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C3A78-3245-B937-75C2-82C87373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28" y="674907"/>
            <a:ext cx="3048157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should not be created: -1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f1b.as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533" y="818983"/>
            <a:ext cx="2074092" cy="36009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m_mcr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r3, #sz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endmcr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m_mcr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4158" y="253675"/>
            <a:ext cx="1645002" cy="59708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f1b.ob (student output):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25 11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**#!%*%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***#!**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0116 ***#%**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0119 **#!!*%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0121 **%*#!%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08468" y="30895"/>
            <a:ext cx="152638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18392" y="115349"/>
            <a:ext cx="1215397" cy="66941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f1b.ob (expected):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25 11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****!%*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***#%**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**%*#*%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**%#*#*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**#!%*%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**!****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!!!!%!*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0108 ****%%*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0109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****##*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 **#!!#%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0112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0113 ***!!!*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0114 ****!**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0115 ***#!**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0116 ***#%**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0117 *****%*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0118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0119 **#!!*%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0120 **#!*#*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0121 **%*#!%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0122 **%%*#*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0123 **#%%*%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0124 **!!***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0125 ***#%*#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0126 ***#%*%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0127 ***#%*!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0128 ***#%#*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0129 ***#%##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0130 ***#%#%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0131 *******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0132 *****#%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0133 !!!!!#!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0134 *****#*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0135 ****##%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8468" y="921489"/>
            <a:ext cx="152638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820821" y="508392"/>
            <a:ext cx="923968" cy="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74337" y="115349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2F693-F68F-57C0-BBB4-0EFF43B54B3D}"/>
              </a:ext>
            </a:extLst>
          </p:cNvPr>
          <p:cNvSpPr txBox="1"/>
          <p:nvPr/>
        </p:nvSpPr>
        <p:spPr>
          <a:xfrm>
            <a:off x="10160908" y="1715614"/>
            <a:ext cx="1986017" cy="30469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f1b.am: (expected)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r3, #sz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3A376-111A-14C9-FE7E-A215C17B0C23}"/>
              </a:ext>
            </a:extLst>
          </p:cNvPr>
          <p:cNvSpPr txBox="1"/>
          <p:nvPr/>
        </p:nvSpPr>
        <p:spPr>
          <a:xfrm>
            <a:off x="1035452" y="2820134"/>
            <a:ext cx="2045517" cy="30469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f1b.am</a:t>
            </a:r>
            <a:b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MAIN: mov r3, LIST[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 #-5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STR[5], STR[2]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r1, r4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r3, #sz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.define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STR: .string "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LIST: .data 6, -9,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K: .data 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FBD3B-C7DD-E20A-610A-A869DEA2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96" y="818983"/>
            <a:ext cx="3759393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4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0" y="0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Output: passed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  : f2.as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19" y="1427540"/>
            <a:ext cx="131843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X, W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 r3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919" y="3089099"/>
            <a:ext cx="1568058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f2.ob (student output):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06 02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96003" y="140808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f2.ent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70155" y="365711"/>
            <a:ext cx="2049516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f2.ob (expected):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6003" y="756982"/>
            <a:ext cx="152638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74474" y="288271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4838" y="11272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6857B-3665-D80F-0C87-4B78A206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391" y="987814"/>
            <a:ext cx="3143412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59" y="0"/>
            <a:ext cx="4207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-2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spaces (empty lines) : failed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should be similar to f2.ob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 f3.as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46" y="1314677"/>
            <a:ext cx="1733484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f3.as: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MAIN: mov X	,   W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       , r3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.data   +22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.data      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8524" y="1382761"/>
            <a:ext cx="1524776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f3.ob (student output)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96030" y="57152"/>
            <a:ext cx="1564852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f3.ent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1801" y="57152"/>
            <a:ext cx="1181734" cy="1954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f3.ob (expected):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6 2</a:t>
            </a:r>
          </a:p>
          <a:p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 ****##*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 **#%%!%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 **#%%%%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0103 ****!!*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0104 ***#*!*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0105 **!!***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0106 ****##%</a:t>
            </a:r>
          </a:p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0107 !!!!!!!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6030" y="673326"/>
            <a:ext cx="152157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f3.ext (expected):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created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95251" y="667203"/>
            <a:ext cx="1775250" cy="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3004" y="241818"/>
            <a:ext cx="121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B40A4-0D02-9178-F511-97A8BB93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934" y="1015663"/>
            <a:ext cx="3035456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2202</Words>
  <Application>Microsoft Office PowerPoint</Application>
  <PresentationFormat>Widescreen</PresentationFormat>
  <Paragraphs>570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Amdocs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Jazmawi</dc:creator>
  <cp:lastModifiedBy>Shadi Jazmawi</cp:lastModifiedBy>
  <cp:revision>2833</cp:revision>
  <dcterms:created xsi:type="dcterms:W3CDTF">2018-03-23T13:53:31Z</dcterms:created>
  <dcterms:modified xsi:type="dcterms:W3CDTF">2024-05-04T09:14:54Z</dcterms:modified>
</cp:coreProperties>
</file>