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5" r:id="rId9"/>
    <p:sldId id="267" r:id="rId10"/>
    <p:sldId id="266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3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84C47-7E7C-48DC-B2BF-D99ECCBA7700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9B4BF9-1F20-47E9-87C6-D542C0395A9E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Auction Deployment</a:t>
          </a:r>
        </a:p>
      </dgm:t>
    </dgm:pt>
    <dgm:pt modelId="{8ADD2AF2-4CF1-47F3-BBB3-EF6858812CD1}" type="parTrans" cxnId="{ACB804BB-44C1-4D1F-B376-FB961A320681}">
      <dgm:prSet/>
      <dgm:spPr/>
      <dgm:t>
        <a:bodyPr/>
        <a:lstStyle/>
        <a:p>
          <a:endParaRPr lang="en-US"/>
        </a:p>
      </dgm:t>
    </dgm:pt>
    <dgm:pt modelId="{DE821B85-BD76-4E79-8D70-3CDAC5FE2DB7}" type="sibTrans" cxnId="{ACB804BB-44C1-4D1F-B376-FB961A320681}">
      <dgm:prSet/>
      <dgm:spPr/>
      <dgm:t>
        <a:bodyPr/>
        <a:lstStyle/>
        <a:p>
          <a:endParaRPr lang="en-US"/>
        </a:p>
      </dgm:t>
    </dgm:pt>
    <dgm:pt modelId="{29D40574-EB19-4E1F-9E15-D6FDAF45A778}">
      <dgm:prSet phldrT="[Text]"/>
      <dgm:spPr>
        <a:solidFill>
          <a:schemeClr val="bg2"/>
        </a:solidFill>
      </dgm:spPr>
      <dgm:t>
        <a:bodyPr/>
        <a:lstStyle/>
        <a:p>
          <a:endParaRPr lang="en-US" dirty="0"/>
        </a:p>
      </dgm:t>
    </dgm:pt>
    <dgm:pt modelId="{3BB76BE8-9D33-4CC8-AB70-2134A8ECB849}" type="parTrans" cxnId="{F7070996-DA9C-452E-B638-35CB4222503E}">
      <dgm:prSet/>
      <dgm:spPr/>
      <dgm:t>
        <a:bodyPr/>
        <a:lstStyle/>
        <a:p>
          <a:endParaRPr lang="en-US"/>
        </a:p>
      </dgm:t>
    </dgm:pt>
    <dgm:pt modelId="{FAE6CD07-B649-49F6-9D8B-9B3EBEDB625F}" type="sibTrans" cxnId="{F7070996-DA9C-452E-B638-35CB4222503E}">
      <dgm:prSet/>
      <dgm:spPr/>
      <dgm:t>
        <a:bodyPr/>
        <a:lstStyle/>
        <a:p>
          <a:endParaRPr lang="en-US"/>
        </a:p>
      </dgm:t>
    </dgm:pt>
    <dgm:pt modelId="{B61AC9D7-EC6F-45D9-86E1-8E0CF3282718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70C0"/>
              </a:solidFill>
            </a:rPr>
            <a:t>B bids</a:t>
          </a:r>
        </a:p>
        <a:p>
          <a:r>
            <a:rPr lang="en-US" dirty="0">
              <a:solidFill>
                <a:srgbClr val="0070C0"/>
              </a:solidFill>
            </a:rPr>
            <a:t>C bids</a:t>
          </a:r>
        </a:p>
      </dgm:t>
    </dgm:pt>
    <dgm:pt modelId="{8B94E988-A3E1-4EC4-BE21-6BF91A7EE89B}" type="parTrans" cxnId="{70CBE29C-A997-42FA-883A-A0D5444AD3FC}">
      <dgm:prSet/>
      <dgm:spPr/>
      <dgm:t>
        <a:bodyPr/>
        <a:lstStyle/>
        <a:p>
          <a:endParaRPr lang="en-US"/>
        </a:p>
      </dgm:t>
    </dgm:pt>
    <dgm:pt modelId="{35D6BF8C-123E-428A-939D-E3D1284784CB}" type="sibTrans" cxnId="{70CBE29C-A997-42FA-883A-A0D5444AD3FC}">
      <dgm:prSet/>
      <dgm:spPr/>
      <dgm:t>
        <a:bodyPr/>
        <a:lstStyle/>
        <a:p>
          <a:endParaRPr lang="en-US"/>
        </a:p>
      </dgm:t>
    </dgm:pt>
    <dgm:pt modelId="{CFDCA04D-0A6D-424B-B15F-596D2AE1C29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rgbClr val="0070C0"/>
              </a:solidFill>
            </a:rPr>
            <a:t>Auction Starts</a:t>
          </a:r>
        </a:p>
      </dgm:t>
    </dgm:pt>
    <dgm:pt modelId="{618C689A-FCE8-4DAD-9D10-50191333F8BC}" type="parTrans" cxnId="{9F37BEC4-100A-492B-BB95-7231A84F1C6C}">
      <dgm:prSet/>
      <dgm:spPr/>
      <dgm:t>
        <a:bodyPr/>
        <a:lstStyle/>
        <a:p>
          <a:endParaRPr lang="en-US"/>
        </a:p>
      </dgm:t>
    </dgm:pt>
    <dgm:pt modelId="{562B89FE-A162-4F8B-84C3-D2EFDF5C6909}" type="sibTrans" cxnId="{9F37BEC4-100A-492B-BB95-7231A84F1C6C}">
      <dgm:prSet/>
      <dgm:spPr/>
      <dgm:t>
        <a:bodyPr/>
        <a:lstStyle/>
        <a:p>
          <a:endParaRPr lang="en-US"/>
        </a:p>
      </dgm:t>
    </dgm:pt>
    <dgm:pt modelId="{7A5760DB-C6E1-470E-B187-321E690C682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70C0"/>
              </a:solidFill>
            </a:rPr>
            <a:t>A bids</a:t>
          </a:r>
        </a:p>
        <a:p>
          <a:r>
            <a:rPr lang="en-US" dirty="0">
              <a:solidFill>
                <a:srgbClr val="0070C0"/>
              </a:solidFill>
            </a:rPr>
            <a:t>D bids</a:t>
          </a:r>
        </a:p>
      </dgm:t>
    </dgm:pt>
    <dgm:pt modelId="{73E3013B-54ED-4216-9E6A-11DCBC045866}" type="parTrans" cxnId="{95A43E7B-36B9-4869-981E-AA0E4042EE9D}">
      <dgm:prSet/>
      <dgm:spPr/>
      <dgm:t>
        <a:bodyPr/>
        <a:lstStyle/>
        <a:p>
          <a:endParaRPr lang="en-US"/>
        </a:p>
      </dgm:t>
    </dgm:pt>
    <dgm:pt modelId="{0EFEDA50-445D-4BD4-A28E-1617696C7576}" type="sibTrans" cxnId="{95A43E7B-36B9-4869-981E-AA0E4042EE9D}">
      <dgm:prSet/>
      <dgm:spPr/>
      <dgm:t>
        <a:bodyPr/>
        <a:lstStyle/>
        <a:p>
          <a:endParaRPr lang="en-US"/>
        </a:p>
      </dgm:t>
    </dgm:pt>
    <dgm:pt modelId="{BF045B2A-CC04-4CE6-880E-846F802B8470}" type="pres">
      <dgm:prSet presAssocID="{F9384C47-7E7C-48DC-B2BF-D99ECCBA7700}" presName="Name0" presStyleCnt="0">
        <dgm:presLayoutVars>
          <dgm:dir/>
          <dgm:resizeHandles val="exact"/>
        </dgm:presLayoutVars>
      </dgm:prSet>
      <dgm:spPr/>
    </dgm:pt>
    <dgm:pt modelId="{BF601CA7-9F19-47B7-B2C6-F41B7D9CC3FA}" type="pres">
      <dgm:prSet presAssocID="{409B4BF9-1F20-47E9-87C6-D542C0395A9E}" presName="node" presStyleLbl="node1" presStyleIdx="0" presStyleCnt="5">
        <dgm:presLayoutVars>
          <dgm:bulletEnabled val="1"/>
        </dgm:presLayoutVars>
      </dgm:prSet>
      <dgm:spPr/>
    </dgm:pt>
    <dgm:pt modelId="{65483595-21FC-4895-8081-9B725893E7F4}" type="pres">
      <dgm:prSet presAssocID="{DE821B85-BD76-4E79-8D70-3CDAC5FE2DB7}" presName="sibTrans" presStyleLbl="sibTrans2D1" presStyleIdx="0" presStyleCnt="4"/>
      <dgm:spPr/>
    </dgm:pt>
    <dgm:pt modelId="{E959E142-E8D5-43A3-8F1E-69EF187E306B}" type="pres">
      <dgm:prSet presAssocID="{DE821B85-BD76-4E79-8D70-3CDAC5FE2DB7}" presName="connectorText" presStyleLbl="sibTrans2D1" presStyleIdx="0" presStyleCnt="4"/>
      <dgm:spPr/>
    </dgm:pt>
    <dgm:pt modelId="{83B82BE9-58A8-4A94-9860-0076C8D70B9C}" type="pres">
      <dgm:prSet presAssocID="{29D40574-EB19-4E1F-9E15-D6FDAF45A778}" presName="node" presStyleLbl="node1" presStyleIdx="1" presStyleCnt="5">
        <dgm:presLayoutVars>
          <dgm:bulletEnabled val="1"/>
        </dgm:presLayoutVars>
      </dgm:prSet>
      <dgm:spPr/>
    </dgm:pt>
    <dgm:pt modelId="{625ADA6C-CAE9-48DE-A44F-5B832EB7F032}" type="pres">
      <dgm:prSet presAssocID="{FAE6CD07-B649-49F6-9D8B-9B3EBEDB625F}" presName="sibTrans" presStyleLbl="sibTrans2D1" presStyleIdx="1" presStyleCnt="4"/>
      <dgm:spPr/>
    </dgm:pt>
    <dgm:pt modelId="{5C65C173-DA5E-4A9B-9F2B-4D6BD28484ED}" type="pres">
      <dgm:prSet presAssocID="{FAE6CD07-B649-49F6-9D8B-9B3EBEDB625F}" presName="connectorText" presStyleLbl="sibTrans2D1" presStyleIdx="1" presStyleCnt="4"/>
      <dgm:spPr/>
    </dgm:pt>
    <dgm:pt modelId="{9405E4FF-65B4-4A3F-B994-4B37BACE99BA}" type="pres">
      <dgm:prSet presAssocID="{CFDCA04D-0A6D-424B-B15F-596D2AE1C29D}" presName="node" presStyleLbl="node1" presStyleIdx="2" presStyleCnt="5">
        <dgm:presLayoutVars>
          <dgm:bulletEnabled val="1"/>
        </dgm:presLayoutVars>
      </dgm:prSet>
      <dgm:spPr/>
    </dgm:pt>
    <dgm:pt modelId="{C4D9FF07-8A69-4B79-8C71-988443F0BBCA}" type="pres">
      <dgm:prSet presAssocID="{562B89FE-A162-4F8B-84C3-D2EFDF5C6909}" presName="sibTrans" presStyleLbl="sibTrans2D1" presStyleIdx="2" presStyleCnt="4"/>
      <dgm:spPr/>
    </dgm:pt>
    <dgm:pt modelId="{BF5220F6-84B3-4EEE-8FDD-C360A9B8B834}" type="pres">
      <dgm:prSet presAssocID="{562B89FE-A162-4F8B-84C3-D2EFDF5C6909}" presName="connectorText" presStyleLbl="sibTrans2D1" presStyleIdx="2" presStyleCnt="4"/>
      <dgm:spPr/>
    </dgm:pt>
    <dgm:pt modelId="{FFB632BE-88DA-4D45-A0FC-13A72EAED54D}" type="pres">
      <dgm:prSet presAssocID="{7A5760DB-C6E1-470E-B187-321E690C6829}" presName="node" presStyleLbl="node1" presStyleIdx="3" presStyleCnt="5">
        <dgm:presLayoutVars>
          <dgm:bulletEnabled val="1"/>
        </dgm:presLayoutVars>
      </dgm:prSet>
      <dgm:spPr/>
    </dgm:pt>
    <dgm:pt modelId="{B4A0D77C-7888-4C48-B4DD-16D9A4F35CAB}" type="pres">
      <dgm:prSet presAssocID="{0EFEDA50-445D-4BD4-A28E-1617696C7576}" presName="sibTrans" presStyleLbl="sibTrans2D1" presStyleIdx="3" presStyleCnt="4"/>
      <dgm:spPr/>
    </dgm:pt>
    <dgm:pt modelId="{BBEC93A5-B627-4228-B491-1196DE4A40A0}" type="pres">
      <dgm:prSet presAssocID="{0EFEDA50-445D-4BD4-A28E-1617696C7576}" presName="connectorText" presStyleLbl="sibTrans2D1" presStyleIdx="3" presStyleCnt="4"/>
      <dgm:spPr/>
    </dgm:pt>
    <dgm:pt modelId="{F461A4F5-51E4-4292-A551-EBEEED325262}" type="pres">
      <dgm:prSet presAssocID="{B61AC9D7-EC6F-45D9-86E1-8E0CF3282718}" presName="node" presStyleLbl="node1" presStyleIdx="4" presStyleCnt="5">
        <dgm:presLayoutVars>
          <dgm:bulletEnabled val="1"/>
        </dgm:presLayoutVars>
      </dgm:prSet>
      <dgm:spPr/>
    </dgm:pt>
  </dgm:ptLst>
  <dgm:cxnLst>
    <dgm:cxn modelId="{09C4D300-0021-4991-B483-57215A8F57D5}" type="presOf" srcId="{B61AC9D7-EC6F-45D9-86E1-8E0CF3282718}" destId="{F461A4F5-51E4-4292-A551-EBEEED325262}" srcOrd="0" destOrd="0" presId="urn:microsoft.com/office/officeart/2005/8/layout/process1"/>
    <dgm:cxn modelId="{E48DA461-46F6-4647-B50E-1D1D3557151C}" type="presOf" srcId="{DE821B85-BD76-4E79-8D70-3CDAC5FE2DB7}" destId="{E959E142-E8D5-43A3-8F1E-69EF187E306B}" srcOrd="1" destOrd="0" presId="urn:microsoft.com/office/officeart/2005/8/layout/process1"/>
    <dgm:cxn modelId="{B0E3F761-EAB9-44D7-BDA9-280ADFD6B5F4}" type="presOf" srcId="{FAE6CD07-B649-49F6-9D8B-9B3EBEDB625F}" destId="{625ADA6C-CAE9-48DE-A44F-5B832EB7F032}" srcOrd="0" destOrd="0" presId="urn:microsoft.com/office/officeart/2005/8/layout/process1"/>
    <dgm:cxn modelId="{8192D563-E217-4AAE-885D-74EECDDA0D6D}" type="presOf" srcId="{409B4BF9-1F20-47E9-87C6-D542C0395A9E}" destId="{BF601CA7-9F19-47B7-B2C6-F41B7D9CC3FA}" srcOrd="0" destOrd="0" presId="urn:microsoft.com/office/officeart/2005/8/layout/process1"/>
    <dgm:cxn modelId="{17A1C975-7C1B-4B1E-AC63-1B0FC0B8A431}" type="presOf" srcId="{562B89FE-A162-4F8B-84C3-D2EFDF5C6909}" destId="{C4D9FF07-8A69-4B79-8C71-988443F0BBCA}" srcOrd="0" destOrd="0" presId="urn:microsoft.com/office/officeart/2005/8/layout/process1"/>
    <dgm:cxn modelId="{B824C35A-4F0F-4714-9826-6A366D99EFB3}" type="presOf" srcId="{0EFEDA50-445D-4BD4-A28E-1617696C7576}" destId="{BBEC93A5-B627-4228-B491-1196DE4A40A0}" srcOrd="1" destOrd="0" presId="urn:microsoft.com/office/officeart/2005/8/layout/process1"/>
    <dgm:cxn modelId="{95A43E7B-36B9-4869-981E-AA0E4042EE9D}" srcId="{F9384C47-7E7C-48DC-B2BF-D99ECCBA7700}" destId="{7A5760DB-C6E1-470E-B187-321E690C6829}" srcOrd="3" destOrd="0" parTransId="{73E3013B-54ED-4216-9E6A-11DCBC045866}" sibTransId="{0EFEDA50-445D-4BD4-A28E-1617696C7576}"/>
    <dgm:cxn modelId="{3AF14281-6796-4C26-A445-6500AF57AD07}" type="presOf" srcId="{0EFEDA50-445D-4BD4-A28E-1617696C7576}" destId="{B4A0D77C-7888-4C48-B4DD-16D9A4F35CAB}" srcOrd="0" destOrd="0" presId="urn:microsoft.com/office/officeart/2005/8/layout/process1"/>
    <dgm:cxn modelId="{F7070996-DA9C-452E-B638-35CB4222503E}" srcId="{F9384C47-7E7C-48DC-B2BF-D99ECCBA7700}" destId="{29D40574-EB19-4E1F-9E15-D6FDAF45A778}" srcOrd="1" destOrd="0" parTransId="{3BB76BE8-9D33-4CC8-AB70-2134A8ECB849}" sibTransId="{FAE6CD07-B649-49F6-9D8B-9B3EBEDB625F}"/>
    <dgm:cxn modelId="{66664F99-EC59-43C4-9D8C-1636D6568F41}" type="presOf" srcId="{29D40574-EB19-4E1F-9E15-D6FDAF45A778}" destId="{83B82BE9-58A8-4A94-9860-0076C8D70B9C}" srcOrd="0" destOrd="0" presId="urn:microsoft.com/office/officeart/2005/8/layout/process1"/>
    <dgm:cxn modelId="{70CBE29C-A997-42FA-883A-A0D5444AD3FC}" srcId="{F9384C47-7E7C-48DC-B2BF-D99ECCBA7700}" destId="{B61AC9D7-EC6F-45D9-86E1-8E0CF3282718}" srcOrd="4" destOrd="0" parTransId="{8B94E988-A3E1-4EC4-BE21-6BF91A7EE89B}" sibTransId="{35D6BF8C-123E-428A-939D-E3D1284784CB}"/>
    <dgm:cxn modelId="{D3A766B9-947C-4359-8AE9-52C637C6047F}" type="presOf" srcId="{CFDCA04D-0A6D-424B-B15F-596D2AE1C29D}" destId="{9405E4FF-65B4-4A3F-B994-4B37BACE99BA}" srcOrd="0" destOrd="0" presId="urn:microsoft.com/office/officeart/2005/8/layout/process1"/>
    <dgm:cxn modelId="{ACB804BB-44C1-4D1F-B376-FB961A320681}" srcId="{F9384C47-7E7C-48DC-B2BF-D99ECCBA7700}" destId="{409B4BF9-1F20-47E9-87C6-D542C0395A9E}" srcOrd="0" destOrd="0" parTransId="{8ADD2AF2-4CF1-47F3-BBB3-EF6858812CD1}" sibTransId="{DE821B85-BD76-4E79-8D70-3CDAC5FE2DB7}"/>
    <dgm:cxn modelId="{DC8511C4-060F-4497-90A9-BD8FBA7CEF23}" type="presOf" srcId="{FAE6CD07-B649-49F6-9D8B-9B3EBEDB625F}" destId="{5C65C173-DA5E-4A9B-9F2B-4D6BD28484ED}" srcOrd="1" destOrd="0" presId="urn:microsoft.com/office/officeart/2005/8/layout/process1"/>
    <dgm:cxn modelId="{9F37BEC4-100A-492B-BB95-7231A84F1C6C}" srcId="{F9384C47-7E7C-48DC-B2BF-D99ECCBA7700}" destId="{CFDCA04D-0A6D-424B-B15F-596D2AE1C29D}" srcOrd="2" destOrd="0" parTransId="{618C689A-FCE8-4DAD-9D10-50191333F8BC}" sibTransId="{562B89FE-A162-4F8B-84C3-D2EFDF5C6909}"/>
    <dgm:cxn modelId="{81E067CC-5F77-4074-B0EB-59C9BA77E1BE}" type="presOf" srcId="{562B89FE-A162-4F8B-84C3-D2EFDF5C6909}" destId="{BF5220F6-84B3-4EEE-8FDD-C360A9B8B834}" srcOrd="1" destOrd="0" presId="urn:microsoft.com/office/officeart/2005/8/layout/process1"/>
    <dgm:cxn modelId="{FB4958EA-3D28-4692-A9B1-E540FFE43D07}" type="presOf" srcId="{F9384C47-7E7C-48DC-B2BF-D99ECCBA7700}" destId="{BF045B2A-CC04-4CE6-880E-846F802B8470}" srcOrd="0" destOrd="0" presId="urn:microsoft.com/office/officeart/2005/8/layout/process1"/>
    <dgm:cxn modelId="{2E98A3FC-A7C9-4B8E-A134-F858E48AB3AC}" type="presOf" srcId="{7A5760DB-C6E1-470E-B187-321E690C6829}" destId="{FFB632BE-88DA-4D45-A0FC-13A72EAED54D}" srcOrd="0" destOrd="0" presId="urn:microsoft.com/office/officeart/2005/8/layout/process1"/>
    <dgm:cxn modelId="{9FB9CCFE-2784-4BD4-8B26-D51334EAD1C2}" type="presOf" srcId="{DE821B85-BD76-4E79-8D70-3CDAC5FE2DB7}" destId="{65483595-21FC-4895-8081-9B725893E7F4}" srcOrd="0" destOrd="0" presId="urn:microsoft.com/office/officeart/2005/8/layout/process1"/>
    <dgm:cxn modelId="{A0778BB0-BB5D-4D6F-AB6C-9BAF11774DAD}" type="presParOf" srcId="{BF045B2A-CC04-4CE6-880E-846F802B8470}" destId="{BF601CA7-9F19-47B7-B2C6-F41B7D9CC3FA}" srcOrd="0" destOrd="0" presId="urn:microsoft.com/office/officeart/2005/8/layout/process1"/>
    <dgm:cxn modelId="{90033760-B6C3-4ED3-8FFA-EE4FB595D3E8}" type="presParOf" srcId="{BF045B2A-CC04-4CE6-880E-846F802B8470}" destId="{65483595-21FC-4895-8081-9B725893E7F4}" srcOrd="1" destOrd="0" presId="urn:microsoft.com/office/officeart/2005/8/layout/process1"/>
    <dgm:cxn modelId="{76C67A67-C051-4E14-9B36-32CBEEB0C5CA}" type="presParOf" srcId="{65483595-21FC-4895-8081-9B725893E7F4}" destId="{E959E142-E8D5-43A3-8F1E-69EF187E306B}" srcOrd="0" destOrd="0" presId="urn:microsoft.com/office/officeart/2005/8/layout/process1"/>
    <dgm:cxn modelId="{0AADCE7D-A7F7-4FAA-89CD-E2EA77F66B17}" type="presParOf" srcId="{BF045B2A-CC04-4CE6-880E-846F802B8470}" destId="{83B82BE9-58A8-4A94-9860-0076C8D70B9C}" srcOrd="2" destOrd="0" presId="urn:microsoft.com/office/officeart/2005/8/layout/process1"/>
    <dgm:cxn modelId="{7E4EBC4B-0591-4F8B-9628-03A1CBAC4CC3}" type="presParOf" srcId="{BF045B2A-CC04-4CE6-880E-846F802B8470}" destId="{625ADA6C-CAE9-48DE-A44F-5B832EB7F032}" srcOrd="3" destOrd="0" presId="urn:microsoft.com/office/officeart/2005/8/layout/process1"/>
    <dgm:cxn modelId="{F61D179B-7D28-4B37-85D8-B34AD5D8F39E}" type="presParOf" srcId="{625ADA6C-CAE9-48DE-A44F-5B832EB7F032}" destId="{5C65C173-DA5E-4A9B-9F2B-4D6BD28484ED}" srcOrd="0" destOrd="0" presId="urn:microsoft.com/office/officeart/2005/8/layout/process1"/>
    <dgm:cxn modelId="{353F46C2-CD7B-440F-95E9-F10ADBA58C43}" type="presParOf" srcId="{BF045B2A-CC04-4CE6-880E-846F802B8470}" destId="{9405E4FF-65B4-4A3F-B994-4B37BACE99BA}" srcOrd="4" destOrd="0" presId="urn:microsoft.com/office/officeart/2005/8/layout/process1"/>
    <dgm:cxn modelId="{51BB89D1-F148-4C68-AA4C-D0C9A0C0CE9C}" type="presParOf" srcId="{BF045B2A-CC04-4CE6-880E-846F802B8470}" destId="{C4D9FF07-8A69-4B79-8C71-988443F0BBCA}" srcOrd="5" destOrd="0" presId="urn:microsoft.com/office/officeart/2005/8/layout/process1"/>
    <dgm:cxn modelId="{CB2FFDF8-42D4-4D12-8078-9577DA046C94}" type="presParOf" srcId="{C4D9FF07-8A69-4B79-8C71-988443F0BBCA}" destId="{BF5220F6-84B3-4EEE-8FDD-C360A9B8B834}" srcOrd="0" destOrd="0" presId="urn:microsoft.com/office/officeart/2005/8/layout/process1"/>
    <dgm:cxn modelId="{84AE49A8-A41F-403A-B25C-D4F9B6D1A971}" type="presParOf" srcId="{BF045B2A-CC04-4CE6-880E-846F802B8470}" destId="{FFB632BE-88DA-4D45-A0FC-13A72EAED54D}" srcOrd="6" destOrd="0" presId="urn:microsoft.com/office/officeart/2005/8/layout/process1"/>
    <dgm:cxn modelId="{02B80B14-4403-4438-A0DD-057C4A58562C}" type="presParOf" srcId="{BF045B2A-CC04-4CE6-880E-846F802B8470}" destId="{B4A0D77C-7888-4C48-B4DD-16D9A4F35CAB}" srcOrd="7" destOrd="0" presId="urn:microsoft.com/office/officeart/2005/8/layout/process1"/>
    <dgm:cxn modelId="{62E44850-5CBE-4327-8B90-64DA73B3161E}" type="presParOf" srcId="{B4A0D77C-7888-4C48-B4DD-16D9A4F35CAB}" destId="{BBEC93A5-B627-4228-B491-1196DE4A40A0}" srcOrd="0" destOrd="0" presId="urn:microsoft.com/office/officeart/2005/8/layout/process1"/>
    <dgm:cxn modelId="{024DC8FB-BF75-4F8F-A10F-39A5C04DF8DC}" type="presParOf" srcId="{BF045B2A-CC04-4CE6-880E-846F802B8470}" destId="{F461A4F5-51E4-4292-A551-EBEEED32526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84C47-7E7C-48DC-B2BF-D99ECCBA7700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9B4BF9-1F20-47E9-87C6-D542C0395A9E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B reveals 5</a:t>
          </a:r>
        </a:p>
        <a:p>
          <a:r>
            <a:rPr lang="en-US" sz="2000" dirty="0">
              <a:solidFill>
                <a:srgbClr val="0070C0"/>
              </a:solidFill>
            </a:rPr>
            <a:t>A reveals 10</a:t>
          </a:r>
        </a:p>
      </dgm:t>
    </dgm:pt>
    <dgm:pt modelId="{8ADD2AF2-4CF1-47F3-BBB3-EF6858812CD1}" type="parTrans" cxnId="{ACB804BB-44C1-4D1F-B376-FB961A320681}">
      <dgm:prSet/>
      <dgm:spPr/>
      <dgm:t>
        <a:bodyPr/>
        <a:lstStyle/>
        <a:p>
          <a:endParaRPr lang="en-US"/>
        </a:p>
      </dgm:t>
    </dgm:pt>
    <dgm:pt modelId="{DE821B85-BD76-4E79-8D70-3CDAC5FE2DB7}" type="sibTrans" cxnId="{ACB804BB-44C1-4D1F-B376-FB961A320681}">
      <dgm:prSet/>
      <dgm:spPr/>
      <dgm:t>
        <a:bodyPr/>
        <a:lstStyle/>
        <a:p>
          <a:endParaRPr lang="en-US"/>
        </a:p>
      </dgm:t>
    </dgm:pt>
    <dgm:pt modelId="{29D40574-EB19-4E1F-9E15-D6FDAF45A77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C reveals 9</a:t>
          </a:r>
        </a:p>
      </dgm:t>
    </dgm:pt>
    <dgm:pt modelId="{3BB76BE8-9D33-4CC8-AB70-2134A8ECB849}" type="parTrans" cxnId="{F7070996-DA9C-452E-B638-35CB4222503E}">
      <dgm:prSet/>
      <dgm:spPr/>
      <dgm:t>
        <a:bodyPr/>
        <a:lstStyle/>
        <a:p>
          <a:endParaRPr lang="en-US"/>
        </a:p>
      </dgm:t>
    </dgm:pt>
    <dgm:pt modelId="{FAE6CD07-B649-49F6-9D8B-9B3EBEDB625F}" type="sibTrans" cxnId="{F7070996-DA9C-452E-B638-35CB4222503E}">
      <dgm:prSet/>
      <dgm:spPr/>
      <dgm:t>
        <a:bodyPr/>
        <a:lstStyle/>
        <a:p>
          <a:endParaRPr lang="en-US"/>
        </a:p>
      </dgm:t>
    </dgm:pt>
    <dgm:pt modelId="{B61AC9D7-EC6F-45D9-86E1-8E0CF328271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Owner withdraws balance</a:t>
          </a:r>
        </a:p>
      </dgm:t>
    </dgm:pt>
    <dgm:pt modelId="{8B94E988-A3E1-4EC4-BE21-6BF91A7EE89B}" type="parTrans" cxnId="{70CBE29C-A997-42FA-883A-A0D5444AD3FC}">
      <dgm:prSet/>
      <dgm:spPr/>
      <dgm:t>
        <a:bodyPr/>
        <a:lstStyle/>
        <a:p>
          <a:endParaRPr lang="en-US"/>
        </a:p>
      </dgm:t>
    </dgm:pt>
    <dgm:pt modelId="{35D6BF8C-123E-428A-939D-E3D1284784CB}" type="sibTrans" cxnId="{70CBE29C-A997-42FA-883A-A0D5444AD3FC}">
      <dgm:prSet/>
      <dgm:spPr/>
      <dgm:t>
        <a:bodyPr/>
        <a:lstStyle/>
        <a:p>
          <a:endParaRPr lang="en-US"/>
        </a:p>
      </dgm:t>
    </dgm:pt>
    <dgm:pt modelId="{CFDCA04D-0A6D-424B-B15F-596D2AE1C29D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C refunded 3</a:t>
          </a:r>
        </a:p>
      </dgm:t>
    </dgm:pt>
    <dgm:pt modelId="{618C689A-FCE8-4DAD-9D10-50191333F8BC}" type="parTrans" cxnId="{9F37BEC4-100A-492B-BB95-7231A84F1C6C}">
      <dgm:prSet/>
      <dgm:spPr/>
      <dgm:t>
        <a:bodyPr/>
        <a:lstStyle/>
        <a:p>
          <a:endParaRPr lang="en-US"/>
        </a:p>
      </dgm:t>
    </dgm:pt>
    <dgm:pt modelId="{562B89FE-A162-4F8B-84C3-D2EFDF5C6909}" type="sibTrans" cxnId="{9F37BEC4-100A-492B-BB95-7231A84F1C6C}">
      <dgm:prSet/>
      <dgm:spPr/>
      <dgm:t>
        <a:bodyPr/>
        <a:lstStyle/>
        <a:p>
          <a:endParaRPr lang="en-US"/>
        </a:p>
      </dgm:t>
    </dgm:pt>
    <dgm:pt modelId="{7A5760DB-C6E1-470E-B187-321E690C682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A pays 6</a:t>
          </a:r>
        </a:p>
        <a:p>
          <a:r>
            <a:rPr lang="en-US" sz="2000" dirty="0">
              <a:solidFill>
                <a:srgbClr val="0070C0"/>
              </a:solidFill>
            </a:rPr>
            <a:t>B refunded 3</a:t>
          </a:r>
        </a:p>
      </dgm:t>
    </dgm:pt>
    <dgm:pt modelId="{73E3013B-54ED-4216-9E6A-11DCBC045866}" type="parTrans" cxnId="{95A43E7B-36B9-4869-981E-AA0E4042EE9D}">
      <dgm:prSet/>
      <dgm:spPr/>
      <dgm:t>
        <a:bodyPr/>
        <a:lstStyle/>
        <a:p>
          <a:endParaRPr lang="en-US"/>
        </a:p>
      </dgm:t>
    </dgm:pt>
    <dgm:pt modelId="{0EFEDA50-445D-4BD4-A28E-1617696C7576}" type="sibTrans" cxnId="{95A43E7B-36B9-4869-981E-AA0E4042EE9D}">
      <dgm:prSet/>
      <dgm:spPr/>
      <dgm:t>
        <a:bodyPr/>
        <a:lstStyle/>
        <a:p>
          <a:endParaRPr lang="en-US"/>
        </a:p>
      </dgm:t>
    </dgm:pt>
    <dgm:pt modelId="{BF045B2A-CC04-4CE6-880E-846F802B8470}" type="pres">
      <dgm:prSet presAssocID="{F9384C47-7E7C-48DC-B2BF-D99ECCBA7700}" presName="Name0" presStyleCnt="0">
        <dgm:presLayoutVars>
          <dgm:dir val="rev"/>
          <dgm:resizeHandles val="exact"/>
        </dgm:presLayoutVars>
      </dgm:prSet>
      <dgm:spPr/>
    </dgm:pt>
    <dgm:pt modelId="{BF601CA7-9F19-47B7-B2C6-F41B7D9CC3FA}" type="pres">
      <dgm:prSet presAssocID="{409B4BF9-1F20-47E9-87C6-D542C0395A9E}" presName="node" presStyleLbl="node1" presStyleIdx="0" presStyleCnt="5">
        <dgm:presLayoutVars>
          <dgm:bulletEnabled val="1"/>
        </dgm:presLayoutVars>
      </dgm:prSet>
      <dgm:spPr/>
    </dgm:pt>
    <dgm:pt modelId="{65483595-21FC-4895-8081-9B725893E7F4}" type="pres">
      <dgm:prSet presAssocID="{DE821B85-BD76-4E79-8D70-3CDAC5FE2DB7}" presName="sibTrans" presStyleLbl="sibTrans2D1" presStyleIdx="0" presStyleCnt="4"/>
      <dgm:spPr/>
    </dgm:pt>
    <dgm:pt modelId="{E959E142-E8D5-43A3-8F1E-69EF187E306B}" type="pres">
      <dgm:prSet presAssocID="{DE821B85-BD76-4E79-8D70-3CDAC5FE2DB7}" presName="connectorText" presStyleLbl="sibTrans2D1" presStyleIdx="0" presStyleCnt="4"/>
      <dgm:spPr/>
    </dgm:pt>
    <dgm:pt modelId="{83B82BE9-58A8-4A94-9860-0076C8D70B9C}" type="pres">
      <dgm:prSet presAssocID="{29D40574-EB19-4E1F-9E15-D6FDAF45A778}" presName="node" presStyleLbl="node1" presStyleIdx="1" presStyleCnt="5">
        <dgm:presLayoutVars>
          <dgm:bulletEnabled val="1"/>
        </dgm:presLayoutVars>
      </dgm:prSet>
      <dgm:spPr/>
    </dgm:pt>
    <dgm:pt modelId="{625ADA6C-CAE9-48DE-A44F-5B832EB7F032}" type="pres">
      <dgm:prSet presAssocID="{FAE6CD07-B649-49F6-9D8B-9B3EBEDB625F}" presName="sibTrans" presStyleLbl="sibTrans2D1" presStyleIdx="1" presStyleCnt="4"/>
      <dgm:spPr/>
    </dgm:pt>
    <dgm:pt modelId="{5C65C173-DA5E-4A9B-9F2B-4D6BD28484ED}" type="pres">
      <dgm:prSet presAssocID="{FAE6CD07-B649-49F6-9D8B-9B3EBEDB625F}" presName="connectorText" presStyleLbl="sibTrans2D1" presStyleIdx="1" presStyleCnt="4"/>
      <dgm:spPr/>
    </dgm:pt>
    <dgm:pt modelId="{9405E4FF-65B4-4A3F-B994-4B37BACE99BA}" type="pres">
      <dgm:prSet presAssocID="{CFDCA04D-0A6D-424B-B15F-596D2AE1C29D}" presName="node" presStyleLbl="node1" presStyleIdx="2" presStyleCnt="5">
        <dgm:presLayoutVars>
          <dgm:bulletEnabled val="1"/>
        </dgm:presLayoutVars>
      </dgm:prSet>
      <dgm:spPr/>
    </dgm:pt>
    <dgm:pt modelId="{C4D9FF07-8A69-4B79-8C71-988443F0BBCA}" type="pres">
      <dgm:prSet presAssocID="{562B89FE-A162-4F8B-84C3-D2EFDF5C6909}" presName="sibTrans" presStyleLbl="sibTrans2D1" presStyleIdx="2" presStyleCnt="4"/>
      <dgm:spPr/>
    </dgm:pt>
    <dgm:pt modelId="{BF5220F6-84B3-4EEE-8FDD-C360A9B8B834}" type="pres">
      <dgm:prSet presAssocID="{562B89FE-A162-4F8B-84C3-D2EFDF5C6909}" presName="connectorText" presStyleLbl="sibTrans2D1" presStyleIdx="2" presStyleCnt="4"/>
      <dgm:spPr/>
    </dgm:pt>
    <dgm:pt modelId="{FFB632BE-88DA-4D45-A0FC-13A72EAED54D}" type="pres">
      <dgm:prSet presAssocID="{7A5760DB-C6E1-470E-B187-321E690C6829}" presName="node" presStyleLbl="node1" presStyleIdx="3" presStyleCnt="5">
        <dgm:presLayoutVars>
          <dgm:bulletEnabled val="1"/>
        </dgm:presLayoutVars>
      </dgm:prSet>
      <dgm:spPr/>
    </dgm:pt>
    <dgm:pt modelId="{B4A0D77C-7888-4C48-B4DD-16D9A4F35CAB}" type="pres">
      <dgm:prSet presAssocID="{0EFEDA50-445D-4BD4-A28E-1617696C7576}" presName="sibTrans" presStyleLbl="sibTrans2D1" presStyleIdx="3" presStyleCnt="4"/>
      <dgm:spPr/>
    </dgm:pt>
    <dgm:pt modelId="{BBEC93A5-B627-4228-B491-1196DE4A40A0}" type="pres">
      <dgm:prSet presAssocID="{0EFEDA50-445D-4BD4-A28E-1617696C7576}" presName="connectorText" presStyleLbl="sibTrans2D1" presStyleIdx="3" presStyleCnt="4"/>
      <dgm:spPr/>
    </dgm:pt>
    <dgm:pt modelId="{F461A4F5-51E4-4292-A551-EBEEED325262}" type="pres">
      <dgm:prSet presAssocID="{B61AC9D7-EC6F-45D9-86E1-8E0CF3282718}" presName="node" presStyleLbl="node1" presStyleIdx="4" presStyleCnt="5" custLinFactNeighborX="-20728" custLinFactNeighborY="-770">
        <dgm:presLayoutVars>
          <dgm:bulletEnabled val="1"/>
        </dgm:presLayoutVars>
      </dgm:prSet>
      <dgm:spPr/>
    </dgm:pt>
  </dgm:ptLst>
  <dgm:cxnLst>
    <dgm:cxn modelId="{09C4D300-0021-4991-B483-57215A8F57D5}" type="presOf" srcId="{B61AC9D7-EC6F-45D9-86E1-8E0CF3282718}" destId="{F461A4F5-51E4-4292-A551-EBEEED325262}" srcOrd="0" destOrd="0" presId="urn:microsoft.com/office/officeart/2005/8/layout/process1"/>
    <dgm:cxn modelId="{E48DA461-46F6-4647-B50E-1D1D3557151C}" type="presOf" srcId="{DE821B85-BD76-4E79-8D70-3CDAC5FE2DB7}" destId="{E959E142-E8D5-43A3-8F1E-69EF187E306B}" srcOrd="1" destOrd="0" presId="urn:microsoft.com/office/officeart/2005/8/layout/process1"/>
    <dgm:cxn modelId="{B0E3F761-EAB9-44D7-BDA9-280ADFD6B5F4}" type="presOf" srcId="{FAE6CD07-B649-49F6-9D8B-9B3EBEDB625F}" destId="{625ADA6C-CAE9-48DE-A44F-5B832EB7F032}" srcOrd="0" destOrd="0" presId="urn:microsoft.com/office/officeart/2005/8/layout/process1"/>
    <dgm:cxn modelId="{8192D563-E217-4AAE-885D-74EECDDA0D6D}" type="presOf" srcId="{409B4BF9-1F20-47E9-87C6-D542C0395A9E}" destId="{BF601CA7-9F19-47B7-B2C6-F41B7D9CC3FA}" srcOrd="0" destOrd="0" presId="urn:microsoft.com/office/officeart/2005/8/layout/process1"/>
    <dgm:cxn modelId="{17A1C975-7C1B-4B1E-AC63-1B0FC0B8A431}" type="presOf" srcId="{562B89FE-A162-4F8B-84C3-D2EFDF5C6909}" destId="{C4D9FF07-8A69-4B79-8C71-988443F0BBCA}" srcOrd="0" destOrd="0" presId="urn:microsoft.com/office/officeart/2005/8/layout/process1"/>
    <dgm:cxn modelId="{B824C35A-4F0F-4714-9826-6A366D99EFB3}" type="presOf" srcId="{0EFEDA50-445D-4BD4-A28E-1617696C7576}" destId="{BBEC93A5-B627-4228-B491-1196DE4A40A0}" srcOrd="1" destOrd="0" presId="urn:microsoft.com/office/officeart/2005/8/layout/process1"/>
    <dgm:cxn modelId="{95A43E7B-36B9-4869-981E-AA0E4042EE9D}" srcId="{F9384C47-7E7C-48DC-B2BF-D99ECCBA7700}" destId="{7A5760DB-C6E1-470E-B187-321E690C6829}" srcOrd="3" destOrd="0" parTransId="{73E3013B-54ED-4216-9E6A-11DCBC045866}" sibTransId="{0EFEDA50-445D-4BD4-A28E-1617696C7576}"/>
    <dgm:cxn modelId="{3AF14281-6796-4C26-A445-6500AF57AD07}" type="presOf" srcId="{0EFEDA50-445D-4BD4-A28E-1617696C7576}" destId="{B4A0D77C-7888-4C48-B4DD-16D9A4F35CAB}" srcOrd="0" destOrd="0" presId="urn:microsoft.com/office/officeart/2005/8/layout/process1"/>
    <dgm:cxn modelId="{F7070996-DA9C-452E-B638-35CB4222503E}" srcId="{F9384C47-7E7C-48DC-B2BF-D99ECCBA7700}" destId="{29D40574-EB19-4E1F-9E15-D6FDAF45A778}" srcOrd="1" destOrd="0" parTransId="{3BB76BE8-9D33-4CC8-AB70-2134A8ECB849}" sibTransId="{FAE6CD07-B649-49F6-9D8B-9B3EBEDB625F}"/>
    <dgm:cxn modelId="{66664F99-EC59-43C4-9D8C-1636D6568F41}" type="presOf" srcId="{29D40574-EB19-4E1F-9E15-D6FDAF45A778}" destId="{83B82BE9-58A8-4A94-9860-0076C8D70B9C}" srcOrd="0" destOrd="0" presId="urn:microsoft.com/office/officeart/2005/8/layout/process1"/>
    <dgm:cxn modelId="{70CBE29C-A997-42FA-883A-A0D5444AD3FC}" srcId="{F9384C47-7E7C-48DC-B2BF-D99ECCBA7700}" destId="{B61AC9D7-EC6F-45D9-86E1-8E0CF3282718}" srcOrd="4" destOrd="0" parTransId="{8B94E988-A3E1-4EC4-BE21-6BF91A7EE89B}" sibTransId="{35D6BF8C-123E-428A-939D-E3D1284784CB}"/>
    <dgm:cxn modelId="{D3A766B9-947C-4359-8AE9-52C637C6047F}" type="presOf" srcId="{CFDCA04D-0A6D-424B-B15F-596D2AE1C29D}" destId="{9405E4FF-65B4-4A3F-B994-4B37BACE99BA}" srcOrd="0" destOrd="0" presId="urn:microsoft.com/office/officeart/2005/8/layout/process1"/>
    <dgm:cxn modelId="{ACB804BB-44C1-4D1F-B376-FB961A320681}" srcId="{F9384C47-7E7C-48DC-B2BF-D99ECCBA7700}" destId="{409B4BF9-1F20-47E9-87C6-D542C0395A9E}" srcOrd="0" destOrd="0" parTransId="{8ADD2AF2-4CF1-47F3-BBB3-EF6858812CD1}" sibTransId="{DE821B85-BD76-4E79-8D70-3CDAC5FE2DB7}"/>
    <dgm:cxn modelId="{DC8511C4-060F-4497-90A9-BD8FBA7CEF23}" type="presOf" srcId="{FAE6CD07-B649-49F6-9D8B-9B3EBEDB625F}" destId="{5C65C173-DA5E-4A9B-9F2B-4D6BD28484ED}" srcOrd="1" destOrd="0" presId="urn:microsoft.com/office/officeart/2005/8/layout/process1"/>
    <dgm:cxn modelId="{9F37BEC4-100A-492B-BB95-7231A84F1C6C}" srcId="{F9384C47-7E7C-48DC-B2BF-D99ECCBA7700}" destId="{CFDCA04D-0A6D-424B-B15F-596D2AE1C29D}" srcOrd="2" destOrd="0" parTransId="{618C689A-FCE8-4DAD-9D10-50191333F8BC}" sibTransId="{562B89FE-A162-4F8B-84C3-D2EFDF5C6909}"/>
    <dgm:cxn modelId="{81E067CC-5F77-4074-B0EB-59C9BA77E1BE}" type="presOf" srcId="{562B89FE-A162-4F8B-84C3-D2EFDF5C6909}" destId="{BF5220F6-84B3-4EEE-8FDD-C360A9B8B834}" srcOrd="1" destOrd="0" presId="urn:microsoft.com/office/officeart/2005/8/layout/process1"/>
    <dgm:cxn modelId="{FB4958EA-3D28-4692-A9B1-E540FFE43D07}" type="presOf" srcId="{F9384C47-7E7C-48DC-B2BF-D99ECCBA7700}" destId="{BF045B2A-CC04-4CE6-880E-846F802B8470}" srcOrd="0" destOrd="0" presId="urn:microsoft.com/office/officeart/2005/8/layout/process1"/>
    <dgm:cxn modelId="{2E98A3FC-A7C9-4B8E-A134-F858E48AB3AC}" type="presOf" srcId="{7A5760DB-C6E1-470E-B187-321E690C6829}" destId="{FFB632BE-88DA-4D45-A0FC-13A72EAED54D}" srcOrd="0" destOrd="0" presId="urn:microsoft.com/office/officeart/2005/8/layout/process1"/>
    <dgm:cxn modelId="{9FB9CCFE-2784-4BD4-8B26-D51334EAD1C2}" type="presOf" srcId="{DE821B85-BD76-4E79-8D70-3CDAC5FE2DB7}" destId="{65483595-21FC-4895-8081-9B725893E7F4}" srcOrd="0" destOrd="0" presId="urn:microsoft.com/office/officeart/2005/8/layout/process1"/>
    <dgm:cxn modelId="{A0778BB0-BB5D-4D6F-AB6C-9BAF11774DAD}" type="presParOf" srcId="{BF045B2A-CC04-4CE6-880E-846F802B8470}" destId="{BF601CA7-9F19-47B7-B2C6-F41B7D9CC3FA}" srcOrd="0" destOrd="0" presId="urn:microsoft.com/office/officeart/2005/8/layout/process1"/>
    <dgm:cxn modelId="{90033760-B6C3-4ED3-8FFA-EE4FB595D3E8}" type="presParOf" srcId="{BF045B2A-CC04-4CE6-880E-846F802B8470}" destId="{65483595-21FC-4895-8081-9B725893E7F4}" srcOrd="1" destOrd="0" presId="urn:microsoft.com/office/officeart/2005/8/layout/process1"/>
    <dgm:cxn modelId="{76C67A67-C051-4E14-9B36-32CBEEB0C5CA}" type="presParOf" srcId="{65483595-21FC-4895-8081-9B725893E7F4}" destId="{E959E142-E8D5-43A3-8F1E-69EF187E306B}" srcOrd="0" destOrd="0" presId="urn:microsoft.com/office/officeart/2005/8/layout/process1"/>
    <dgm:cxn modelId="{0AADCE7D-A7F7-4FAA-89CD-E2EA77F66B17}" type="presParOf" srcId="{BF045B2A-CC04-4CE6-880E-846F802B8470}" destId="{83B82BE9-58A8-4A94-9860-0076C8D70B9C}" srcOrd="2" destOrd="0" presId="urn:microsoft.com/office/officeart/2005/8/layout/process1"/>
    <dgm:cxn modelId="{7E4EBC4B-0591-4F8B-9628-03A1CBAC4CC3}" type="presParOf" srcId="{BF045B2A-CC04-4CE6-880E-846F802B8470}" destId="{625ADA6C-CAE9-48DE-A44F-5B832EB7F032}" srcOrd="3" destOrd="0" presId="urn:microsoft.com/office/officeart/2005/8/layout/process1"/>
    <dgm:cxn modelId="{F61D179B-7D28-4B37-85D8-B34AD5D8F39E}" type="presParOf" srcId="{625ADA6C-CAE9-48DE-A44F-5B832EB7F032}" destId="{5C65C173-DA5E-4A9B-9F2B-4D6BD28484ED}" srcOrd="0" destOrd="0" presId="urn:microsoft.com/office/officeart/2005/8/layout/process1"/>
    <dgm:cxn modelId="{353F46C2-CD7B-440F-95E9-F10ADBA58C43}" type="presParOf" srcId="{BF045B2A-CC04-4CE6-880E-846F802B8470}" destId="{9405E4FF-65B4-4A3F-B994-4B37BACE99BA}" srcOrd="4" destOrd="0" presId="urn:microsoft.com/office/officeart/2005/8/layout/process1"/>
    <dgm:cxn modelId="{51BB89D1-F148-4C68-AA4C-D0C9A0C0CE9C}" type="presParOf" srcId="{BF045B2A-CC04-4CE6-880E-846F802B8470}" destId="{C4D9FF07-8A69-4B79-8C71-988443F0BBCA}" srcOrd="5" destOrd="0" presId="urn:microsoft.com/office/officeart/2005/8/layout/process1"/>
    <dgm:cxn modelId="{CB2FFDF8-42D4-4D12-8078-9577DA046C94}" type="presParOf" srcId="{C4D9FF07-8A69-4B79-8C71-988443F0BBCA}" destId="{BF5220F6-84B3-4EEE-8FDD-C360A9B8B834}" srcOrd="0" destOrd="0" presId="urn:microsoft.com/office/officeart/2005/8/layout/process1"/>
    <dgm:cxn modelId="{84AE49A8-A41F-403A-B25C-D4F9B6D1A971}" type="presParOf" srcId="{BF045B2A-CC04-4CE6-880E-846F802B8470}" destId="{FFB632BE-88DA-4D45-A0FC-13A72EAED54D}" srcOrd="6" destOrd="0" presId="urn:microsoft.com/office/officeart/2005/8/layout/process1"/>
    <dgm:cxn modelId="{02B80B14-4403-4438-A0DD-057C4A58562C}" type="presParOf" srcId="{BF045B2A-CC04-4CE6-880E-846F802B8470}" destId="{B4A0D77C-7888-4C48-B4DD-16D9A4F35CAB}" srcOrd="7" destOrd="0" presId="urn:microsoft.com/office/officeart/2005/8/layout/process1"/>
    <dgm:cxn modelId="{62E44850-5CBE-4327-8B90-64DA73B3161E}" type="presParOf" srcId="{B4A0D77C-7888-4C48-B4DD-16D9A4F35CAB}" destId="{BBEC93A5-B627-4228-B491-1196DE4A40A0}" srcOrd="0" destOrd="0" presId="urn:microsoft.com/office/officeart/2005/8/layout/process1"/>
    <dgm:cxn modelId="{024DC8FB-BF75-4F8F-A10F-39A5C04DF8DC}" type="presParOf" srcId="{BF045B2A-CC04-4CE6-880E-846F802B8470}" destId="{F461A4F5-51E4-4292-A551-EBEEED32526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01CA7-9F19-47B7-B2C6-F41B7D9CC3FA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Auction Deployment</a:t>
          </a:r>
        </a:p>
      </dsp:txBody>
      <dsp:txXfrm>
        <a:off x="33106" y="1726125"/>
        <a:ext cx="1535772" cy="899086"/>
      </dsp:txXfrm>
    </dsp:sp>
    <dsp:sp modelId="{65483595-21FC-4895-8081-9B725893E7F4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56023" y="2057245"/>
        <a:ext cx="236210" cy="236847"/>
      </dsp:txXfrm>
    </dsp:sp>
    <dsp:sp modelId="{83B82BE9-58A8-4A94-9860-0076C8D70B9C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261510" y="1726125"/>
        <a:ext cx="1535772" cy="899086"/>
      </dsp:txXfrm>
    </dsp:sp>
    <dsp:sp modelId="{625ADA6C-CAE9-48DE-A44F-5B832EB7F032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84426" y="2057245"/>
        <a:ext cx="236210" cy="236847"/>
      </dsp:txXfrm>
    </dsp:sp>
    <dsp:sp modelId="{9405E4FF-65B4-4A3F-B994-4B37BACE99BA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70C0"/>
              </a:solidFill>
            </a:rPr>
            <a:t>Auction Starts</a:t>
          </a:r>
        </a:p>
      </dsp:txBody>
      <dsp:txXfrm>
        <a:off x="4489913" y="1726125"/>
        <a:ext cx="1535772" cy="899086"/>
      </dsp:txXfrm>
    </dsp:sp>
    <dsp:sp modelId="{C4D9FF07-8A69-4B79-8C71-988443F0BBCA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12830" y="2057245"/>
        <a:ext cx="236210" cy="236847"/>
      </dsp:txXfrm>
    </dsp:sp>
    <dsp:sp modelId="{FFB632BE-88DA-4D45-A0FC-13A72EAED54D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70C0"/>
              </a:solidFill>
            </a:rPr>
            <a:t>A bids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70C0"/>
              </a:solidFill>
            </a:rPr>
            <a:t>D bids</a:t>
          </a:r>
        </a:p>
      </dsp:txBody>
      <dsp:txXfrm>
        <a:off x="6718317" y="1726125"/>
        <a:ext cx="1535772" cy="899086"/>
      </dsp:txXfrm>
    </dsp:sp>
    <dsp:sp modelId="{B4A0D77C-7888-4C48-B4DD-16D9A4F35CAB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441233" y="2057245"/>
        <a:ext cx="236210" cy="236847"/>
      </dsp:txXfrm>
    </dsp:sp>
    <dsp:sp modelId="{F461A4F5-51E4-4292-A551-EBEEED325262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70C0"/>
              </a:solidFill>
            </a:rPr>
            <a:t>B bids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70C0"/>
              </a:solidFill>
            </a:rPr>
            <a:t>C bids</a:t>
          </a:r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01CA7-9F19-47B7-B2C6-F41B7D9CC3FA}">
      <dsp:nvSpPr>
        <dsp:cNvPr id="0" name=""/>
        <dsp:cNvSpPr/>
      </dsp:nvSpPr>
      <dsp:spPr>
        <a:xfrm>
          <a:off x="8918748" y="1653386"/>
          <a:ext cx="1591716" cy="10445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B reveals 5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A reveals 10</a:t>
          </a:r>
        </a:p>
      </dsp:txBody>
      <dsp:txXfrm>
        <a:off x="8949342" y="1683980"/>
        <a:ext cx="1530528" cy="983376"/>
      </dsp:txXfrm>
    </dsp:sp>
    <dsp:sp modelId="{65483595-21FC-4895-8081-9B725893E7F4}">
      <dsp:nvSpPr>
        <dsp:cNvPr id="0" name=""/>
        <dsp:cNvSpPr/>
      </dsp:nvSpPr>
      <dsp:spPr>
        <a:xfrm rot="10800000">
          <a:off x="8422132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8523365" y="2057245"/>
        <a:ext cx="236210" cy="236847"/>
      </dsp:txXfrm>
    </dsp:sp>
    <dsp:sp modelId="{83B82BE9-58A8-4A94-9860-0076C8D70B9C}">
      <dsp:nvSpPr>
        <dsp:cNvPr id="0" name=""/>
        <dsp:cNvSpPr/>
      </dsp:nvSpPr>
      <dsp:spPr>
        <a:xfrm>
          <a:off x="6690345" y="1653386"/>
          <a:ext cx="1591716" cy="10445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C reveals 9</a:t>
          </a:r>
        </a:p>
      </dsp:txBody>
      <dsp:txXfrm>
        <a:off x="6720939" y="1683980"/>
        <a:ext cx="1530528" cy="983376"/>
      </dsp:txXfrm>
    </dsp:sp>
    <dsp:sp modelId="{625ADA6C-CAE9-48DE-A44F-5B832EB7F032}">
      <dsp:nvSpPr>
        <dsp:cNvPr id="0" name=""/>
        <dsp:cNvSpPr/>
      </dsp:nvSpPr>
      <dsp:spPr>
        <a:xfrm rot="10800000">
          <a:off x="6193729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294962" y="2057245"/>
        <a:ext cx="236210" cy="236847"/>
      </dsp:txXfrm>
    </dsp:sp>
    <dsp:sp modelId="{9405E4FF-65B4-4A3F-B994-4B37BACE99BA}">
      <dsp:nvSpPr>
        <dsp:cNvPr id="0" name=""/>
        <dsp:cNvSpPr/>
      </dsp:nvSpPr>
      <dsp:spPr>
        <a:xfrm>
          <a:off x="4461941" y="1653386"/>
          <a:ext cx="1591716" cy="104456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C refunded 3</a:t>
          </a:r>
        </a:p>
      </dsp:txBody>
      <dsp:txXfrm>
        <a:off x="4492535" y="1683980"/>
        <a:ext cx="1530528" cy="983376"/>
      </dsp:txXfrm>
    </dsp:sp>
    <dsp:sp modelId="{C4D9FF07-8A69-4B79-8C71-988443F0BBCA}">
      <dsp:nvSpPr>
        <dsp:cNvPr id="0" name=""/>
        <dsp:cNvSpPr/>
      </dsp:nvSpPr>
      <dsp:spPr>
        <a:xfrm rot="10800000">
          <a:off x="3965325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066558" y="2057245"/>
        <a:ext cx="236210" cy="236847"/>
      </dsp:txXfrm>
    </dsp:sp>
    <dsp:sp modelId="{FFB632BE-88DA-4D45-A0FC-13A72EAED54D}">
      <dsp:nvSpPr>
        <dsp:cNvPr id="0" name=""/>
        <dsp:cNvSpPr/>
      </dsp:nvSpPr>
      <dsp:spPr>
        <a:xfrm>
          <a:off x="2233538" y="1653386"/>
          <a:ext cx="1591716" cy="104456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A pays 6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B refunded 3</a:t>
          </a:r>
        </a:p>
      </dsp:txBody>
      <dsp:txXfrm>
        <a:off x="2264132" y="1683980"/>
        <a:ext cx="1530528" cy="983376"/>
      </dsp:txXfrm>
    </dsp:sp>
    <dsp:sp modelId="{B4A0D77C-7888-4C48-B4DD-16D9A4F35CAB}">
      <dsp:nvSpPr>
        <dsp:cNvPr id="0" name=""/>
        <dsp:cNvSpPr/>
      </dsp:nvSpPr>
      <dsp:spPr>
        <a:xfrm rot="10812380">
          <a:off x="1732916" y="1974239"/>
          <a:ext cx="340167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834966" y="2053372"/>
        <a:ext cx="238117" cy="236847"/>
      </dsp:txXfrm>
    </dsp:sp>
    <dsp:sp modelId="{F461A4F5-51E4-4292-A551-EBEEED325262}">
      <dsp:nvSpPr>
        <dsp:cNvPr id="0" name=""/>
        <dsp:cNvSpPr/>
      </dsp:nvSpPr>
      <dsp:spPr>
        <a:xfrm>
          <a:off x="0" y="1645343"/>
          <a:ext cx="1591716" cy="10445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Owner withdraws balance</a:t>
          </a:r>
        </a:p>
      </dsp:txBody>
      <dsp:txXfrm>
        <a:off x="30594" y="1675937"/>
        <a:ext cx="1530528" cy="983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0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6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2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4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4381-D9B9-428C-9BB2-AFD633291D4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F5E7D7-C619-4D9C-80DB-DB9A6039C9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0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0785-270E-46D3-B3CA-2E444FC3C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EBE2D-E939-4002-A444-78A1828F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864" y="28196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Second Price Sealed-Bid Auction</a:t>
            </a:r>
          </a:p>
          <a:p>
            <a:r>
              <a:rPr lang="en-US" sz="3600" dirty="0"/>
              <a:t>048888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C182A-365B-43A1-A33A-0517E81B752D}"/>
              </a:ext>
            </a:extLst>
          </p:cNvPr>
          <p:cNvSpPr txBox="1"/>
          <p:nvPr/>
        </p:nvSpPr>
        <p:spPr>
          <a:xfrm>
            <a:off x="8776355" y="4600280"/>
            <a:ext cx="242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Ameer Saleh</a:t>
            </a:r>
          </a:p>
          <a:p>
            <a:r>
              <a:rPr lang="en-US" dirty="0"/>
              <a:t>Jiaqi Chen</a:t>
            </a:r>
          </a:p>
        </p:txBody>
      </p:sp>
    </p:spTree>
    <p:extLst>
      <p:ext uri="{BB962C8B-B14F-4D97-AF65-F5344CB8AC3E}">
        <p14:creationId xmlns:p14="http://schemas.microsoft.com/office/powerpoint/2010/main" val="18355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FC72-55E7-49DD-94E4-DED4E371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Some code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C82C81-E406-4449-A4D9-C94B0285E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57990"/>
            <a:ext cx="9604375" cy="33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9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02F5-2640-4C76-92D9-CAC22928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F522-8CE9-4125-A9B2-EB73E80A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buyer protection</a:t>
            </a:r>
          </a:p>
          <a:p>
            <a:pPr lvl="1"/>
            <a:r>
              <a:rPr lang="en-US" dirty="0"/>
              <a:t>Seller delivers to get deposit refund.</a:t>
            </a:r>
          </a:p>
          <a:p>
            <a:pPr lvl="1"/>
            <a:r>
              <a:rPr lang="en-US" dirty="0"/>
              <a:t>Buyer confirms receipt to get escrow refund.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third party courier.</a:t>
            </a:r>
          </a:p>
          <a:p>
            <a:pPr lvl="1"/>
            <a:endParaRPr lang="en-US" dirty="0"/>
          </a:p>
          <a:p>
            <a:r>
              <a:rPr lang="en-US" dirty="0"/>
              <a:t>Implement ERC20 Auction Token.</a:t>
            </a:r>
          </a:p>
        </p:txBody>
      </p:sp>
    </p:spTree>
    <p:extLst>
      <p:ext uri="{BB962C8B-B14F-4D97-AF65-F5344CB8AC3E}">
        <p14:creationId xmlns:p14="http://schemas.microsoft.com/office/powerpoint/2010/main" val="35992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B254-0F64-4447-ABA3-BBD568CD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8E43-D9AA-4B3E-8141-1B67A379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40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0CC4-BB8D-4280-ABA1-0BDCBCA1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Price Sealed-Bid Auction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9A2D-68FE-41C8-AA7D-21F77D2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33" y="2897219"/>
            <a:ext cx="5218914" cy="2759845"/>
          </a:xfrm>
        </p:spPr>
        <p:txBody>
          <a:bodyPr>
            <a:noAutofit/>
          </a:bodyPr>
          <a:lstStyle/>
          <a:p>
            <a:r>
              <a:rPr lang="en-US" sz="2400" dirty="0"/>
              <a:t>Participants submit sealed-bid to auction</a:t>
            </a:r>
          </a:p>
          <a:p>
            <a:r>
              <a:rPr lang="en-US" sz="2400" dirty="0"/>
              <a:t>Highest bidder wins and pays the second highest bid.</a:t>
            </a:r>
          </a:p>
          <a:p>
            <a:r>
              <a:rPr lang="en-US" sz="2400" dirty="0"/>
              <a:t>More details in the following slides…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C0146-9343-4C21-B258-E1D922AEB5F5}"/>
              </a:ext>
            </a:extLst>
          </p:cNvPr>
          <p:cNvSpPr txBox="1"/>
          <p:nvPr/>
        </p:nvSpPr>
        <p:spPr>
          <a:xfrm>
            <a:off x="838200" y="2001566"/>
            <a:ext cx="244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Format</a:t>
            </a:r>
          </a:p>
        </p:txBody>
      </p:sp>
      <p:pic>
        <p:nvPicPr>
          <p:cNvPr id="1026" name="Picture 2" descr="https://www.spotx.tv/wp-content/uploads/SPA-1024x483.png">
            <a:extLst>
              <a:ext uri="{FF2B5EF4-FFF2-40B4-BE49-F238E27FC236}">
                <a16:creationId xmlns:a16="http://schemas.microsoft.com/office/drawing/2014/main" id="{B203CBD0-3311-460A-BB54-FAF8FACF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867" y="2444782"/>
            <a:ext cx="5851100" cy="27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0CC4-BB8D-4280-ABA1-0BDCBCA1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Price Sealed-Bid Auction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9A2D-68FE-41C8-AA7D-21F77D2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671"/>
            <a:ext cx="10888744" cy="2161913"/>
          </a:xfrm>
        </p:spPr>
        <p:txBody>
          <a:bodyPr>
            <a:normAutofit/>
          </a:bodyPr>
          <a:lstStyle/>
          <a:p>
            <a:r>
              <a:rPr lang="en-US" sz="2400" dirty="0"/>
              <a:t>“Bidding truthfully” is dominant strategy for second price auction.</a:t>
            </a:r>
          </a:p>
          <a:p>
            <a:r>
              <a:rPr lang="en-US" sz="2400" dirty="0"/>
              <a:t>Sealed-bid eliminates the risk of inserting fake bids to raise the payment of the winner.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C0146-9343-4C21-B258-E1D922AEB5F5}"/>
              </a:ext>
            </a:extLst>
          </p:cNvPr>
          <p:cNvSpPr txBox="1"/>
          <p:nvPr/>
        </p:nvSpPr>
        <p:spPr>
          <a:xfrm>
            <a:off x="838200" y="2001566"/>
            <a:ext cx="244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7021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7E2F-E0CF-45D7-A33F-2C67256B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Smart Contract 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AAA2-4DEE-4F80-B161-324DD53F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Sealed-bids</a:t>
            </a:r>
          </a:p>
          <a:p>
            <a:pPr lvl="1"/>
            <a:r>
              <a:rPr lang="en-US" sz="2000" dirty="0"/>
              <a:t>Hash(Hash(bid) || Hash(salt))</a:t>
            </a:r>
          </a:p>
          <a:p>
            <a:r>
              <a:rPr lang="en-US" dirty="0"/>
              <a:t>Spoof Proof</a:t>
            </a:r>
          </a:p>
          <a:p>
            <a:pPr lvl="1"/>
            <a:r>
              <a:rPr lang="en-US" sz="2000" dirty="0"/>
              <a:t>Escrowed fund</a:t>
            </a:r>
          </a:p>
          <a:p>
            <a:r>
              <a:rPr lang="en-US" dirty="0"/>
              <a:t>Timeline</a:t>
            </a:r>
          </a:p>
          <a:p>
            <a:pPr lvl="1"/>
            <a:r>
              <a:rPr lang="en-US" sz="2000" dirty="0"/>
              <a:t>Timestamps are not reliable.</a:t>
            </a:r>
          </a:p>
          <a:p>
            <a:pPr lvl="1"/>
            <a:r>
              <a:rPr lang="en-US" sz="2000" dirty="0"/>
              <a:t>Block numbers are deterministic</a:t>
            </a:r>
          </a:p>
          <a:p>
            <a:pPr lvl="1"/>
            <a:r>
              <a:rPr lang="en-US" sz="2000" dirty="0"/>
              <a:t>Use block numbers to approximate time (</a:t>
            </a:r>
            <a:r>
              <a:rPr lang="zh-CN" altLang="en-US" sz="2000" dirty="0"/>
              <a:t>≈</a:t>
            </a:r>
            <a:r>
              <a:rPr lang="en-US" sz="2000" dirty="0"/>
              <a:t>15 sec/block)</a:t>
            </a:r>
          </a:p>
        </p:txBody>
      </p:sp>
    </p:spTree>
    <p:extLst>
      <p:ext uri="{BB962C8B-B14F-4D97-AF65-F5344CB8AC3E}">
        <p14:creationId xmlns:p14="http://schemas.microsoft.com/office/powerpoint/2010/main" val="5656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7E2F-E0CF-45D7-A33F-2C67256B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Smart Contract 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AAA2-4DEE-4F80-B161-324DD53F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Minimizing storage</a:t>
            </a:r>
          </a:p>
          <a:p>
            <a:pPr lvl="1"/>
            <a:r>
              <a:rPr lang="en-US" sz="2000" dirty="0"/>
              <a:t>IPFS file for auction details</a:t>
            </a:r>
          </a:p>
          <a:p>
            <a:r>
              <a:rPr lang="en-US" dirty="0"/>
              <a:t>Reserved Price</a:t>
            </a:r>
          </a:p>
          <a:p>
            <a:r>
              <a:rPr lang="en-US" dirty="0"/>
              <a:t>Auction Stages</a:t>
            </a:r>
          </a:p>
          <a:p>
            <a:pPr lvl="1"/>
            <a:r>
              <a:rPr lang="en-US" sz="2000" dirty="0"/>
              <a:t>Bidding period</a:t>
            </a:r>
          </a:p>
          <a:p>
            <a:pPr lvl="1"/>
            <a:r>
              <a:rPr lang="en-US" sz="2000" dirty="0"/>
              <a:t>Revealing period</a:t>
            </a:r>
          </a:p>
          <a:p>
            <a:pPr lvl="1"/>
            <a:r>
              <a:rPr lang="en-US" sz="2000" dirty="0"/>
              <a:t>Claiming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0DD-19D8-435F-9D32-4D1624D7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62A82E-3C64-4710-BBA4-D2A7CE6DA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07088"/>
              </p:ext>
            </p:extLst>
          </p:nvPr>
        </p:nvGraphicFramePr>
        <p:xfrm>
          <a:off x="838200" y="55300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B67B338D-DE04-42C7-BBF4-181924BA0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047112"/>
              </p:ext>
            </p:extLst>
          </p:nvPr>
        </p:nvGraphicFramePr>
        <p:xfrm>
          <a:off x="838200" y="272867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6592280B-7958-4FDE-9E86-D69D51E2221F}"/>
              </a:ext>
            </a:extLst>
          </p:cNvPr>
          <p:cNvGrpSpPr/>
          <p:nvPr/>
        </p:nvGrpSpPr>
        <p:grpSpPr>
          <a:xfrm rot="5400000">
            <a:off x="10423864" y="3891504"/>
            <a:ext cx="337443" cy="394745"/>
            <a:chOff x="8441233" y="1978296"/>
            <a:chExt cx="337443" cy="394745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E517FBC-2856-4192-8EEC-9752EE17DE91}"/>
                </a:ext>
              </a:extLst>
            </p:cNvPr>
            <p:cNvSpPr/>
            <p:nvPr/>
          </p:nvSpPr>
          <p:spPr>
            <a:xfrm>
              <a:off x="8441233" y="1978296"/>
              <a:ext cx="337443" cy="3947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E507B8D8-4DF1-46DF-985B-28F8F5D0DAC2}"/>
                </a:ext>
              </a:extLst>
            </p:cNvPr>
            <p:cNvSpPr txBox="1"/>
            <p:nvPr/>
          </p:nvSpPr>
          <p:spPr>
            <a:xfrm>
              <a:off x="8441233" y="2057245"/>
              <a:ext cx="236210" cy="236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2D1D8B-C895-4F21-A4C4-265D5D8BD3EB}"/>
              </a:ext>
            </a:extLst>
          </p:cNvPr>
          <p:cNvSpPr txBox="1"/>
          <p:nvPr/>
        </p:nvSpPr>
        <p:spPr>
          <a:xfrm>
            <a:off x="8996609" y="901598"/>
            <a:ext cx="226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Escrow fund = 3 reserved price = 4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57A94E7-12CD-441B-89D9-5C51D2406B59}"/>
              </a:ext>
            </a:extLst>
          </p:cNvPr>
          <p:cNvSpPr/>
          <p:nvPr/>
        </p:nvSpPr>
        <p:spPr>
          <a:xfrm rot="16200000">
            <a:off x="9288327" y="1665556"/>
            <a:ext cx="337443" cy="3793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A24BCE-EBD7-424E-A412-C472E3351EC4}"/>
              </a:ext>
            </a:extLst>
          </p:cNvPr>
          <p:cNvSpPr txBox="1"/>
          <p:nvPr/>
        </p:nvSpPr>
        <p:spPr>
          <a:xfrm>
            <a:off x="8622188" y="3790288"/>
            <a:ext cx="16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Bidding Period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8AFCEF5-F3CC-4637-BB71-17BE5BA5C184}"/>
              </a:ext>
            </a:extLst>
          </p:cNvPr>
          <p:cNvSpPr/>
          <p:nvPr/>
        </p:nvSpPr>
        <p:spPr>
          <a:xfrm rot="16200000">
            <a:off x="9288327" y="3696035"/>
            <a:ext cx="337443" cy="3793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CB1FD7-BDCC-4F81-B6A1-B3F6C1246640}"/>
              </a:ext>
            </a:extLst>
          </p:cNvPr>
          <p:cNvSpPr txBox="1"/>
          <p:nvPr/>
        </p:nvSpPr>
        <p:spPr>
          <a:xfrm>
            <a:off x="8505138" y="5790167"/>
            <a:ext cx="188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Revealing Period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831CA1C-C1AA-4834-B1C3-C919FE9F1A7F}"/>
              </a:ext>
            </a:extLst>
          </p:cNvPr>
          <p:cNvSpPr/>
          <p:nvPr/>
        </p:nvSpPr>
        <p:spPr>
          <a:xfrm rot="16200000">
            <a:off x="4802249" y="3724693"/>
            <a:ext cx="337443" cy="3793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54321-3F29-4AF0-8421-D5911200D6F4}"/>
              </a:ext>
            </a:extLst>
          </p:cNvPr>
          <p:cNvSpPr txBox="1"/>
          <p:nvPr/>
        </p:nvSpPr>
        <p:spPr>
          <a:xfrm>
            <a:off x="3948852" y="5727296"/>
            <a:ext cx="188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Claiming Period</a:t>
            </a:r>
          </a:p>
        </p:txBody>
      </p:sp>
    </p:spTree>
    <p:extLst>
      <p:ext uri="{BB962C8B-B14F-4D97-AF65-F5344CB8AC3E}">
        <p14:creationId xmlns:p14="http://schemas.microsoft.com/office/powerpoint/2010/main" val="715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601CA7-9F19-47B7-B2C6-F41B7D9CC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483595-21FC-4895-8081-9B725893E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B82BE9-58A8-4A94-9860-0076C8D70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5ADA6C-CAE9-48DE-A44F-5B832EB7F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05E4FF-65B4-4A3F-B994-4B37BACE9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D9FF07-8A69-4B79-8C71-988443F0B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B632BE-88DA-4D45-A0FC-13A72EAED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0D77C-7888-4C48-B4DD-16D9A4F35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61A4F5-51E4-4292-A551-EBEEED325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F601CA7-9F19-47B7-B2C6-F41B7D9CC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483595-21FC-4895-8081-9B725893E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3B82BE9-58A8-4A94-9860-0076C8D70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25ADA6C-CAE9-48DE-A44F-5B832EB7F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405E4FF-65B4-4A3F-B994-4B37BACE9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4D9FF07-8A69-4B79-8C71-988443F0B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FB632BE-88DA-4D45-A0FC-13A72EAED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4A0D77C-7888-4C48-B4DD-16D9A4F35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461A4F5-51E4-4292-A551-EBEEED325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18" grpId="0" uiExpand="1">
        <p:bldSub>
          <a:bldDgm bld="one"/>
        </p:bldSub>
      </p:bldGraphic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38A-ECF9-4346-A4C4-CF0CDEF9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09D7D-4D7B-4C2A-9E5A-29CB2C967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632" y="2016125"/>
            <a:ext cx="724106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406-6D81-4649-99FF-ADABABB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CFDB-B9E2-4F8E-9581-DDFB259C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84587-C237-4F5E-81EC-A2FE600C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39" y="1911639"/>
            <a:ext cx="9603275" cy="39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4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6A22-C61E-42DB-99B8-9E3DA3CE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60DD2F-6C76-47FB-917D-F15AC6DE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23" y="2036004"/>
            <a:ext cx="898018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75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998</TotalTime>
  <Words>227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Smart Contract </vt:lpstr>
      <vt:lpstr>Second Price Sealed-Bid Auction</vt:lpstr>
      <vt:lpstr>Second Price Sealed-Bid Auction</vt:lpstr>
      <vt:lpstr>Our Smart Contract Design Considerations</vt:lpstr>
      <vt:lpstr>Our Smart Contract Design Considerations</vt:lpstr>
      <vt:lpstr>Example run</vt:lpstr>
      <vt:lpstr>Some Code</vt:lpstr>
      <vt:lpstr>Some Code</vt:lpstr>
      <vt:lpstr>Some code</vt:lpstr>
      <vt:lpstr>Some code</vt:lpstr>
      <vt:lpstr>Potential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</dc:title>
  <dc:creator> </dc:creator>
  <cp:lastModifiedBy>ameer saleh</cp:lastModifiedBy>
  <cp:revision>25</cp:revision>
  <dcterms:created xsi:type="dcterms:W3CDTF">2019-01-17T13:55:31Z</dcterms:created>
  <dcterms:modified xsi:type="dcterms:W3CDTF">2019-01-22T09:00:26Z</dcterms:modified>
</cp:coreProperties>
</file>