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iveX/RxJava" TargetMode="External"/><Relationship Id="rId2" Type="http://schemas.openxmlformats.org/officeDocument/2006/relationships/hyperlink" Target="https://hbase.apache.org/apidocs/org/apache/hadoop/hbase/client/Tab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HBase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Check and Insert records into table while reading from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HBase API: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hbase.apache.org/apidocs/org/apache/hadoop/hbase/client/Table.html</a:t>
            </a:r>
            <a:r>
              <a:rPr lang="en-US" dirty="0" smtClean="0"/>
              <a:t> </a:t>
            </a:r>
          </a:p>
          <a:p>
            <a:r>
              <a:rPr lang="en-US" dirty="0"/>
              <a:t>Reactive X – Event Bus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github.com/ReactiveX/RxJava</a:t>
            </a:r>
            <a:r>
              <a:rPr lang="en-US" dirty="0" smtClean="0"/>
              <a:t> </a:t>
            </a:r>
          </a:p>
          <a:p>
            <a:r>
              <a:rPr lang="en-US" dirty="0" smtClean="0"/>
              <a:t>Spring Boot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15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Only inserting key, for all values, time may increase.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72386"/>
              </p:ext>
            </p:extLst>
          </p:nvPr>
        </p:nvGraphicFramePr>
        <p:xfrm>
          <a:off x="5855387" y="2560320"/>
          <a:ext cx="50412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61"/>
                <a:gridCol w="1101356"/>
                <a:gridCol w="1062761"/>
                <a:gridCol w="18143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 sec.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r>
                        <a:rPr lang="en-US" baseline="0" dirty="0" smtClean="0"/>
                        <a:t>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 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mil.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 mil.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mil.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14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a file of records</a:t>
            </a:r>
          </a:p>
          <a:p>
            <a:r>
              <a:rPr lang="en-US" dirty="0" smtClean="0"/>
              <a:t>Delimited or Fixed</a:t>
            </a:r>
          </a:p>
          <a:p>
            <a:r>
              <a:rPr lang="en-US" dirty="0" smtClean="0"/>
              <a:t>Contains a Primary Key comprised of multiple fields</a:t>
            </a:r>
          </a:p>
          <a:p>
            <a:r>
              <a:rPr lang="en-US" dirty="0" smtClean="0"/>
              <a:t>Check if the record identified by the PK exists in an HBase table.</a:t>
            </a:r>
          </a:p>
          <a:p>
            <a:pPr lvl="1"/>
            <a:r>
              <a:rPr lang="en-US" dirty="0" smtClean="0"/>
              <a:t>If YES =&gt; add to a List: [</a:t>
            </a:r>
            <a:r>
              <a:rPr lang="en-US" b="1" i="1" dirty="0" smtClean="0"/>
              <a:t>AlreadyPresent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If NO  =&gt; INSERT into the same HBase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of the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files at a time.</a:t>
            </a:r>
          </a:p>
          <a:p>
            <a:r>
              <a:rPr lang="en-US" dirty="0" smtClean="0"/>
              <a:t>Each file may contain approximately 1 million records.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record existence: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INSERT: API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Scaling: Parallelization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Streaming: Event Bus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Concise</a:t>
            </a:r>
          </a:p>
          <a:p>
            <a:r>
              <a:rPr lang="en-US" dirty="0" smtClean="0"/>
              <a:t>Murmur Hash/ Base-64 Encoding of PK Columns</a:t>
            </a: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Performant</a:t>
            </a:r>
          </a:p>
          <a:p>
            <a:pPr lvl="1"/>
            <a:r>
              <a:rPr lang="en-US" dirty="0" smtClean="0"/>
              <a:t>simplified check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Check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we care about fetching ALL the data during a Check?</a:t>
            </a:r>
          </a:p>
          <a:p>
            <a:r>
              <a:rPr lang="en-US" dirty="0" smtClean="0"/>
              <a:t>How about getting YES/NO answer?</a:t>
            </a:r>
          </a:p>
          <a:p>
            <a:r>
              <a:rPr lang="en-US" dirty="0" smtClean="0"/>
              <a:t>Server-side operation 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Put()</a:t>
            </a:r>
          </a:p>
          <a:p>
            <a:r>
              <a:rPr lang="en-US" dirty="0" smtClean="0"/>
              <a:t>Batch via List of Put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HBase put/check is expensive operation</a:t>
            </a:r>
          </a:p>
          <a:p>
            <a:r>
              <a:rPr lang="en-US" dirty="0" smtClean="0"/>
              <a:t>CPU idle</a:t>
            </a:r>
          </a:p>
          <a:p>
            <a:r>
              <a:rPr lang="en-US" dirty="0" smtClean="0"/>
              <a:t>Multi-threading</a:t>
            </a:r>
          </a:p>
          <a:p>
            <a:r>
              <a:rPr lang="en-US" dirty="0" smtClean="0"/>
              <a:t>Balancing batch size, time to complete, # of cores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Event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string all the components together?</a:t>
            </a:r>
          </a:p>
          <a:p>
            <a:r>
              <a:rPr lang="en-US" dirty="0" smtClean="0"/>
              <a:t>What if consumer is slower than producer? Back Pressure</a:t>
            </a:r>
          </a:p>
          <a:p>
            <a:r>
              <a:rPr lang="en-US" dirty="0" smtClean="0"/>
              <a:t>How to feed the consumer, incessantly, without delay?</a:t>
            </a:r>
          </a:p>
          <a:p>
            <a:r>
              <a:rPr lang="en-US" dirty="0" smtClean="0"/>
              <a:t>Inject multi-threading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378</TotalTime>
  <Words>278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HBase Interaction</vt:lpstr>
      <vt:lpstr>Problem</vt:lpstr>
      <vt:lpstr>Scale of the problem </vt:lpstr>
      <vt:lpstr>Approach: Components</vt:lpstr>
      <vt:lpstr>1. Data Model</vt:lpstr>
      <vt:lpstr>2. Check API</vt:lpstr>
      <vt:lpstr>3. INSERT</vt:lpstr>
      <vt:lpstr>4. Parallelization</vt:lpstr>
      <vt:lpstr>5. Event Bus</vt:lpstr>
      <vt:lpstr>Software</vt:lpstr>
      <vt:lpstr>Performance</vt:lpstr>
    </vt:vector>
  </TitlesOfParts>
  <Company>WellPoint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Chaubal, Ameet</dc:creator>
  <cp:lastModifiedBy>Chaubal, Ameet</cp:lastModifiedBy>
  <cp:revision>9</cp:revision>
  <dcterms:created xsi:type="dcterms:W3CDTF">2018-09-24T20:11:59Z</dcterms:created>
  <dcterms:modified xsi:type="dcterms:W3CDTF">2018-10-15T17:47:43Z</dcterms:modified>
</cp:coreProperties>
</file>