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76.png" ContentType="image/png"/>
  <Override PartName="/ppt/media/image51.png" ContentType="image/png"/>
  <Override PartName="/ppt/media/image75.png" ContentType="image/png"/>
  <Override PartName="/ppt/media/image50.png" ContentType="image/png"/>
  <Override PartName="/ppt/media/image69.png" ContentType="image/png"/>
  <Override PartName="/ppt/media/image44.png" ContentType="image/png"/>
  <Override PartName="/ppt/media/image68.png" ContentType="image/png"/>
  <Override PartName="/ppt/media/image43.png" ContentType="image/png"/>
  <Override PartName="/ppt/media/image67.png" ContentType="image/png"/>
  <Override PartName="/ppt/media/image42.png" ContentType="image/png"/>
  <Override PartName="/ppt/media/image66.png" ContentType="image/png"/>
  <Override PartName="/ppt/media/image41.png" ContentType="image/png"/>
  <Override PartName="/ppt/media/image65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55.png" ContentType="image/png"/>
  <Override PartName="/ppt/media/image30.png" ContentType="image/png"/>
  <Override PartName="/ppt/media/image56.png" ContentType="image/png"/>
  <Override PartName="/ppt/media/image31.png" ContentType="image/png"/>
  <Override PartName="/ppt/media/image57.png" ContentType="image/png"/>
  <Override PartName="/ppt/media/image32.png" ContentType="image/png"/>
  <Override PartName="/ppt/media/image58.png" ContentType="image/png"/>
  <Override PartName="/ppt/media/image33.png" ContentType="image/png"/>
  <Override PartName="/ppt/media/image59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64.png" ContentType="image/png"/>
  <Override PartName="/ppt/media/image9.png" ContentType="image/png"/>
  <Override PartName="/ppt/media/image63.png" ContentType="image/png"/>
  <Override PartName="/ppt/media/image8.png" ContentType="image/png"/>
  <Override PartName="/ppt/media/image62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60.png" ContentType="image/png"/>
  <Override PartName="/ppt/media/image5.png" ContentType="image/png"/>
  <Override PartName="/ppt/media/image61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667A7A3-AA35-4534-B71A-ACE304797162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08/06/20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9B77DBF-6FB5-4A32-A3F4-6150CF0BE3F0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"/>
          <p:cNvPicPr/>
          <p:nvPr/>
        </p:nvPicPr>
        <p:blipFill>
          <a:blip r:embed="rId1"/>
          <a:stretch/>
        </p:blipFill>
        <p:spPr>
          <a:xfrm>
            <a:off x="720000" y="832320"/>
            <a:ext cx="10690200" cy="602532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720000" y="186120"/>
            <a:ext cx="106902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Admin Login: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Enter the registered mail Id and password. 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1" descr=""/>
          <p:cNvPicPr/>
          <p:nvPr/>
        </p:nvPicPr>
        <p:blipFill>
          <a:blip r:embed="rId1"/>
          <a:stretch/>
        </p:blipFill>
        <p:spPr>
          <a:xfrm>
            <a:off x="0" y="573480"/>
            <a:ext cx="12191760" cy="5710320"/>
          </a:xfrm>
          <a:prstGeom prst="rect">
            <a:avLst/>
          </a:prstGeom>
          <a:ln>
            <a:noFill/>
          </a:ln>
        </p:spPr>
      </p:pic>
      <p:pic>
        <p:nvPicPr>
          <p:cNvPr id="80" name="Picture 2" descr=""/>
          <p:cNvPicPr/>
          <p:nvPr/>
        </p:nvPicPr>
        <p:blipFill>
          <a:blip r:embed="rId2"/>
          <a:stretch/>
        </p:blipFill>
        <p:spPr>
          <a:xfrm>
            <a:off x="4795560" y="944280"/>
            <a:ext cx="2118960" cy="487800"/>
          </a:xfrm>
          <a:prstGeom prst="rect">
            <a:avLst/>
          </a:prstGeom>
          <a:ln>
            <a:noFill/>
          </a:ln>
        </p:spPr>
      </p:pic>
      <p:pic>
        <p:nvPicPr>
          <p:cNvPr id="81" name="Picture 3" descr=""/>
          <p:cNvPicPr/>
          <p:nvPr/>
        </p:nvPicPr>
        <p:blipFill>
          <a:blip r:embed="rId3"/>
          <a:stretch/>
        </p:blipFill>
        <p:spPr>
          <a:xfrm>
            <a:off x="0" y="573480"/>
            <a:ext cx="6468480" cy="34092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476640" y="35640"/>
            <a:ext cx="10690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Enter the institute name.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83" name="Picture 5" descr=""/>
          <p:cNvPicPr/>
          <p:nvPr/>
        </p:nvPicPr>
        <p:blipFill>
          <a:blip r:embed="rId4"/>
          <a:stretch/>
        </p:blipFill>
        <p:spPr>
          <a:xfrm>
            <a:off x="1974600" y="627840"/>
            <a:ext cx="825480" cy="23220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5"/>
          <a:stretch/>
        </p:blipFill>
        <p:spPr>
          <a:xfrm>
            <a:off x="4137840" y="573480"/>
            <a:ext cx="686160" cy="33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1" descr=""/>
          <p:cNvPicPr/>
          <p:nvPr/>
        </p:nvPicPr>
        <p:blipFill>
          <a:blip r:embed="rId1"/>
          <a:stretch/>
        </p:blipFill>
        <p:spPr>
          <a:xfrm>
            <a:off x="0" y="567360"/>
            <a:ext cx="12191760" cy="5723280"/>
          </a:xfrm>
          <a:prstGeom prst="rect">
            <a:avLst/>
          </a:prstGeom>
          <a:ln>
            <a:noFill/>
          </a:ln>
        </p:spPr>
      </p:pic>
      <p:pic>
        <p:nvPicPr>
          <p:cNvPr id="86" name="Picture 2" descr=""/>
          <p:cNvPicPr/>
          <p:nvPr/>
        </p:nvPicPr>
        <p:blipFill>
          <a:blip r:embed="rId2"/>
          <a:stretch/>
        </p:blipFill>
        <p:spPr>
          <a:xfrm>
            <a:off x="4825080" y="944280"/>
            <a:ext cx="2118960" cy="487800"/>
          </a:xfrm>
          <a:prstGeom prst="rect">
            <a:avLst/>
          </a:prstGeom>
          <a:ln>
            <a:noFill/>
          </a:ln>
        </p:spPr>
      </p:pic>
      <p:pic>
        <p:nvPicPr>
          <p:cNvPr id="87" name="Picture 3" descr=""/>
          <p:cNvPicPr/>
          <p:nvPr/>
        </p:nvPicPr>
        <p:blipFill>
          <a:blip r:embed="rId3"/>
          <a:stretch/>
        </p:blipFill>
        <p:spPr>
          <a:xfrm>
            <a:off x="0" y="567360"/>
            <a:ext cx="6468480" cy="34092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476640" y="35640"/>
            <a:ext cx="10690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The institute added successfully on to the server.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89" name="Picture 5" descr=""/>
          <p:cNvPicPr/>
          <p:nvPr/>
        </p:nvPicPr>
        <p:blipFill>
          <a:blip r:embed="rId4"/>
          <a:stretch/>
        </p:blipFill>
        <p:spPr>
          <a:xfrm>
            <a:off x="2023200" y="627840"/>
            <a:ext cx="825480" cy="23220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5"/>
          <a:stretch/>
        </p:blipFill>
        <p:spPr>
          <a:xfrm>
            <a:off x="4173840" y="594000"/>
            <a:ext cx="686160" cy="33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1" descr=""/>
          <p:cNvPicPr/>
          <p:nvPr/>
        </p:nvPicPr>
        <p:blipFill>
          <a:blip r:embed="rId1"/>
          <a:stretch/>
        </p:blipFill>
        <p:spPr>
          <a:xfrm>
            <a:off x="0" y="690480"/>
            <a:ext cx="12191760" cy="5710320"/>
          </a:xfrm>
          <a:prstGeom prst="rect">
            <a:avLst/>
          </a:prstGeom>
          <a:ln>
            <a:noFill/>
          </a:ln>
        </p:spPr>
      </p:pic>
      <p:pic>
        <p:nvPicPr>
          <p:cNvPr id="92" name="Picture 2" descr=""/>
          <p:cNvPicPr/>
          <p:nvPr/>
        </p:nvPicPr>
        <p:blipFill>
          <a:blip r:embed="rId2"/>
          <a:stretch/>
        </p:blipFill>
        <p:spPr>
          <a:xfrm>
            <a:off x="0" y="690480"/>
            <a:ext cx="6468480" cy="34092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486360" y="35640"/>
            <a:ext cx="106902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On Clicking the Add coach, admin can add new coach, which is also coach registration page. Fill the required fields in the form and submit.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94" name="Picture 4" descr=""/>
          <p:cNvPicPr/>
          <p:nvPr/>
        </p:nvPicPr>
        <p:blipFill>
          <a:blip r:embed="rId3"/>
          <a:stretch/>
        </p:blipFill>
        <p:spPr>
          <a:xfrm>
            <a:off x="2062440" y="744840"/>
            <a:ext cx="825480" cy="23220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4"/>
          <a:stretch/>
        </p:blipFill>
        <p:spPr>
          <a:xfrm>
            <a:off x="4173840" y="702000"/>
            <a:ext cx="686160" cy="33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1" descr=""/>
          <p:cNvPicPr/>
          <p:nvPr/>
        </p:nvPicPr>
        <p:blipFill>
          <a:blip r:embed="rId1"/>
          <a:stretch/>
        </p:blipFill>
        <p:spPr>
          <a:xfrm>
            <a:off x="0" y="655560"/>
            <a:ext cx="12191760" cy="5721480"/>
          </a:xfrm>
          <a:prstGeom prst="rect">
            <a:avLst/>
          </a:prstGeom>
          <a:ln>
            <a:noFill/>
          </a:ln>
        </p:spPr>
      </p:pic>
      <p:pic>
        <p:nvPicPr>
          <p:cNvPr id="97" name="Picture 2" descr=""/>
          <p:cNvPicPr/>
          <p:nvPr/>
        </p:nvPicPr>
        <p:blipFill>
          <a:blip r:embed="rId2"/>
          <a:stretch/>
        </p:blipFill>
        <p:spPr>
          <a:xfrm>
            <a:off x="0" y="655560"/>
            <a:ext cx="6468480" cy="340920"/>
          </a:xfrm>
          <a:prstGeom prst="rect">
            <a:avLst/>
          </a:prstGeom>
          <a:ln>
            <a:noFill/>
          </a:ln>
        </p:spPr>
      </p:pic>
      <p:pic>
        <p:nvPicPr>
          <p:cNvPr id="98" name="Picture 3" descr=""/>
          <p:cNvPicPr/>
          <p:nvPr/>
        </p:nvPicPr>
        <p:blipFill>
          <a:blip r:embed="rId3"/>
          <a:stretch/>
        </p:blipFill>
        <p:spPr>
          <a:xfrm>
            <a:off x="2032920" y="709920"/>
            <a:ext cx="825480" cy="23220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184680" y="-24120"/>
            <a:ext cx="10690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Coach registered successfully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4"/>
          <a:stretch/>
        </p:blipFill>
        <p:spPr>
          <a:xfrm>
            <a:off x="4173840" y="666000"/>
            <a:ext cx="686160" cy="33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" descr=""/>
          <p:cNvPicPr/>
          <p:nvPr/>
        </p:nvPicPr>
        <p:blipFill>
          <a:blip r:embed="rId1"/>
          <a:stretch/>
        </p:blipFill>
        <p:spPr>
          <a:xfrm>
            <a:off x="0" y="690480"/>
            <a:ext cx="12191760" cy="5710320"/>
          </a:xfrm>
          <a:prstGeom prst="rect">
            <a:avLst/>
          </a:prstGeom>
          <a:ln>
            <a:noFill/>
          </a:ln>
        </p:spPr>
      </p:pic>
      <p:pic>
        <p:nvPicPr>
          <p:cNvPr id="102" name="Picture 2" descr=""/>
          <p:cNvPicPr/>
          <p:nvPr/>
        </p:nvPicPr>
        <p:blipFill>
          <a:blip r:embed="rId2"/>
          <a:stretch/>
        </p:blipFill>
        <p:spPr>
          <a:xfrm>
            <a:off x="0" y="690480"/>
            <a:ext cx="6468480" cy="340920"/>
          </a:xfrm>
          <a:prstGeom prst="rect">
            <a:avLst/>
          </a:prstGeom>
          <a:ln>
            <a:noFill/>
          </a:ln>
        </p:spPr>
      </p:pic>
      <p:pic>
        <p:nvPicPr>
          <p:cNvPr id="103" name="Picture 3" descr=""/>
          <p:cNvPicPr/>
          <p:nvPr/>
        </p:nvPicPr>
        <p:blipFill>
          <a:blip r:embed="rId3"/>
          <a:stretch/>
        </p:blipFill>
        <p:spPr>
          <a:xfrm>
            <a:off x="1964880" y="744840"/>
            <a:ext cx="825480" cy="232200"/>
          </a:xfrm>
          <a:prstGeom prst="rect">
            <a:avLst/>
          </a:prstGeom>
          <a:ln>
            <a:noFill/>
          </a:ln>
        </p:spPr>
      </p:pic>
      <p:sp>
        <p:nvSpPr>
          <p:cNvPr id="104" name="CustomShape 1"/>
          <p:cNvSpPr/>
          <p:nvPr/>
        </p:nvSpPr>
        <p:spPr>
          <a:xfrm>
            <a:off x="486360" y="35640"/>
            <a:ext cx="106902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Entering the same details will lead to unsuccessful registration. The ID and Email should be unique from previously added coach information to avoid unsuccessful registration.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4"/>
          <a:stretch/>
        </p:blipFill>
        <p:spPr>
          <a:xfrm>
            <a:off x="4173840" y="702000"/>
            <a:ext cx="686160" cy="33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" descr=""/>
          <p:cNvPicPr/>
          <p:nvPr/>
        </p:nvPicPr>
        <p:blipFill>
          <a:blip r:embed="rId1"/>
          <a:stretch/>
        </p:blipFill>
        <p:spPr>
          <a:xfrm>
            <a:off x="0" y="583920"/>
            <a:ext cx="12191760" cy="5690160"/>
          </a:xfrm>
          <a:prstGeom prst="rect">
            <a:avLst/>
          </a:prstGeom>
          <a:ln>
            <a:noFill/>
          </a:ln>
        </p:spPr>
      </p:pic>
      <p:pic>
        <p:nvPicPr>
          <p:cNvPr id="107" name="Picture 2" descr=""/>
          <p:cNvPicPr/>
          <p:nvPr/>
        </p:nvPicPr>
        <p:blipFill>
          <a:blip r:embed="rId2"/>
          <a:stretch/>
        </p:blipFill>
        <p:spPr>
          <a:xfrm>
            <a:off x="0" y="574200"/>
            <a:ext cx="6468480" cy="340920"/>
          </a:xfrm>
          <a:prstGeom prst="rect">
            <a:avLst/>
          </a:prstGeom>
          <a:ln>
            <a:noFill/>
          </a:ln>
        </p:spPr>
      </p:pic>
      <p:pic>
        <p:nvPicPr>
          <p:cNvPr id="108" name="Picture 3" descr=""/>
          <p:cNvPicPr/>
          <p:nvPr/>
        </p:nvPicPr>
        <p:blipFill>
          <a:blip r:embed="rId3"/>
          <a:stretch/>
        </p:blipFill>
        <p:spPr>
          <a:xfrm>
            <a:off x="2003760" y="628560"/>
            <a:ext cx="825480" cy="232200"/>
          </a:xfrm>
          <a:prstGeom prst="rect">
            <a:avLst/>
          </a:prstGeom>
          <a:ln>
            <a:noFill/>
          </a:ln>
        </p:spPr>
      </p:pic>
      <p:sp>
        <p:nvSpPr>
          <p:cNvPr id="109" name="CustomShape 1"/>
          <p:cNvSpPr/>
          <p:nvPr/>
        </p:nvSpPr>
        <p:spPr>
          <a:xfrm>
            <a:off x="457200" y="52200"/>
            <a:ext cx="10690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unsuccessful registration when entered the same details.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4"/>
          <a:stretch/>
        </p:blipFill>
        <p:spPr>
          <a:xfrm>
            <a:off x="4137840" y="594000"/>
            <a:ext cx="686160" cy="33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" descr=""/>
          <p:cNvPicPr/>
          <p:nvPr/>
        </p:nvPicPr>
        <p:blipFill>
          <a:blip r:embed="rId1"/>
          <a:stretch/>
        </p:blipFill>
        <p:spPr>
          <a:xfrm>
            <a:off x="0" y="757440"/>
            <a:ext cx="12191760" cy="5732280"/>
          </a:xfrm>
          <a:prstGeom prst="rect">
            <a:avLst/>
          </a:prstGeom>
          <a:ln>
            <a:noFill/>
          </a:ln>
        </p:spPr>
      </p:pic>
      <p:pic>
        <p:nvPicPr>
          <p:cNvPr id="112" name="Picture 2" descr=""/>
          <p:cNvPicPr/>
          <p:nvPr/>
        </p:nvPicPr>
        <p:blipFill>
          <a:blip r:embed="rId2"/>
          <a:stretch/>
        </p:blipFill>
        <p:spPr>
          <a:xfrm>
            <a:off x="0" y="757440"/>
            <a:ext cx="6468480" cy="340920"/>
          </a:xfrm>
          <a:prstGeom prst="rect">
            <a:avLst/>
          </a:prstGeom>
          <a:ln>
            <a:noFill/>
          </a:ln>
        </p:spPr>
      </p:pic>
      <p:pic>
        <p:nvPicPr>
          <p:cNvPr id="113" name="Picture 3" descr=""/>
          <p:cNvPicPr/>
          <p:nvPr/>
        </p:nvPicPr>
        <p:blipFill>
          <a:blip r:embed="rId3"/>
          <a:stretch/>
        </p:blipFill>
        <p:spPr>
          <a:xfrm>
            <a:off x="1984320" y="811800"/>
            <a:ext cx="825480" cy="232200"/>
          </a:xfrm>
          <a:prstGeom prst="rect">
            <a:avLst/>
          </a:prstGeom>
          <a:ln>
            <a:noFill/>
          </a:ln>
        </p:spPr>
      </p:pic>
      <p:sp>
        <p:nvSpPr>
          <p:cNvPr id="114" name="CustomShape 1"/>
          <p:cNvSpPr/>
          <p:nvPr/>
        </p:nvSpPr>
        <p:spPr>
          <a:xfrm>
            <a:off x="486360" y="35640"/>
            <a:ext cx="106902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Add Player is the module which maps the player who are registered from android phone to the coach.Enter the required field.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4"/>
          <a:stretch/>
        </p:blipFill>
        <p:spPr>
          <a:xfrm>
            <a:off x="4209840" y="774000"/>
            <a:ext cx="686160" cy="33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1" descr=""/>
          <p:cNvPicPr/>
          <p:nvPr/>
        </p:nvPicPr>
        <p:blipFill>
          <a:blip r:embed="rId1"/>
          <a:stretch/>
        </p:blipFill>
        <p:spPr>
          <a:xfrm>
            <a:off x="0" y="705960"/>
            <a:ext cx="12191760" cy="5776200"/>
          </a:xfrm>
          <a:prstGeom prst="rect">
            <a:avLst/>
          </a:prstGeom>
          <a:ln>
            <a:noFill/>
          </a:ln>
        </p:spPr>
      </p:pic>
      <p:pic>
        <p:nvPicPr>
          <p:cNvPr id="117" name="Picture 3" descr=""/>
          <p:cNvPicPr/>
          <p:nvPr/>
        </p:nvPicPr>
        <p:blipFill>
          <a:blip r:embed="rId2"/>
          <a:stretch/>
        </p:blipFill>
        <p:spPr>
          <a:xfrm>
            <a:off x="0" y="705960"/>
            <a:ext cx="6468480" cy="340920"/>
          </a:xfrm>
          <a:prstGeom prst="rect">
            <a:avLst/>
          </a:prstGeom>
          <a:ln>
            <a:noFill/>
          </a:ln>
        </p:spPr>
      </p:pic>
      <p:pic>
        <p:nvPicPr>
          <p:cNvPr id="118" name="Picture 4" descr=""/>
          <p:cNvPicPr/>
          <p:nvPr/>
        </p:nvPicPr>
        <p:blipFill>
          <a:blip r:embed="rId3"/>
          <a:stretch/>
        </p:blipFill>
        <p:spPr>
          <a:xfrm>
            <a:off x="2032920" y="760320"/>
            <a:ext cx="825480" cy="232200"/>
          </a:xfrm>
          <a:prstGeom prst="rect">
            <a:avLst/>
          </a:prstGeom>
          <a:ln>
            <a:noFill/>
          </a:ln>
        </p:spPr>
      </p:pic>
      <p:sp>
        <p:nvSpPr>
          <p:cNvPr id="119" name="CustomShape 1"/>
          <p:cNvSpPr/>
          <p:nvPr/>
        </p:nvSpPr>
        <p:spPr>
          <a:xfrm>
            <a:off x="372960" y="5400"/>
            <a:ext cx="111538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Select coach name, coach Id, player name, player Id and level which is displayed based on the location which is selected from the dropdown.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4"/>
          <a:stretch/>
        </p:blipFill>
        <p:spPr>
          <a:xfrm>
            <a:off x="4173840" y="702000"/>
            <a:ext cx="686160" cy="33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3" descr=""/>
          <p:cNvPicPr/>
          <p:nvPr/>
        </p:nvPicPr>
        <p:blipFill>
          <a:blip r:embed="rId1"/>
          <a:stretch/>
        </p:blipFill>
        <p:spPr>
          <a:xfrm>
            <a:off x="0" y="729000"/>
            <a:ext cx="12191760" cy="5789160"/>
          </a:xfrm>
          <a:prstGeom prst="rect">
            <a:avLst/>
          </a:prstGeom>
          <a:ln>
            <a:noFill/>
          </a:ln>
        </p:spPr>
      </p:pic>
      <p:pic>
        <p:nvPicPr>
          <p:cNvPr id="122" name="Picture 4" descr=""/>
          <p:cNvPicPr/>
          <p:nvPr/>
        </p:nvPicPr>
        <p:blipFill>
          <a:blip r:embed="rId2"/>
          <a:stretch/>
        </p:blipFill>
        <p:spPr>
          <a:xfrm>
            <a:off x="0" y="729000"/>
            <a:ext cx="6468480" cy="340920"/>
          </a:xfrm>
          <a:prstGeom prst="rect">
            <a:avLst/>
          </a:prstGeom>
          <a:ln>
            <a:noFill/>
          </a:ln>
        </p:spPr>
      </p:pic>
      <p:pic>
        <p:nvPicPr>
          <p:cNvPr id="123" name="Picture 5" descr=""/>
          <p:cNvPicPr/>
          <p:nvPr/>
        </p:nvPicPr>
        <p:blipFill>
          <a:blip r:embed="rId3"/>
          <a:stretch/>
        </p:blipFill>
        <p:spPr>
          <a:xfrm>
            <a:off x="2052360" y="783360"/>
            <a:ext cx="825480" cy="23220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554040" y="201960"/>
            <a:ext cx="9893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Successful mapping of player and coach.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4"/>
          <a:stretch/>
        </p:blipFill>
        <p:spPr>
          <a:xfrm>
            <a:off x="4137840" y="738000"/>
            <a:ext cx="686160" cy="33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2" descr=""/>
          <p:cNvPicPr/>
          <p:nvPr/>
        </p:nvPicPr>
        <p:blipFill>
          <a:blip r:embed="rId1"/>
          <a:stretch/>
        </p:blipFill>
        <p:spPr>
          <a:xfrm>
            <a:off x="0" y="888840"/>
            <a:ext cx="12191760" cy="5727600"/>
          </a:xfrm>
          <a:prstGeom prst="rect">
            <a:avLst/>
          </a:prstGeom>
          <a:ln>
            <a:noFill/>
          </a:ln>
        </p:spPr>
      </p:pic>
      <p:pic>
        <p:nvPicPr>
          <p:cNvPr id="127" name="Picture 3" descr=""/>
          <p:cNvPicPr/>
          <p:nvPr/>
        </p:nvPicPr>
        <p:blipFill>
          <a:blip r:embed="rId2"/>
          <a:stretch/>
        </p:blipFill>
        <p:spPr>
          <a:xfrm>
            <a:off x="1673280" y="957240"/>
            <a:ext cx="825480" cy="23220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340200" y="161640"/>
            <a:ext cx="98931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Admin selects different videos from local system and selects different level for the video.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3453840" y="918000"/>
            <a:ext cx="686160" cy="33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" descr=""/>
          <p:cNvPicPr/>
          <p:nvPr/>
        </p:nvPicPr>
        <p:blipFill>
          <a:blip r:embed="rId1"/>
          <a:stretch/>
        </p:blipFill>
        <p:spPr>
          <a:xfrm>
            <a:off x="369720" y="753480"/>
            <a:ext cx="10982160" cy="601272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720000" y="186120"/>
            <a:ext cx="106902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Admin Register: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Enter the required fields.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45" name="Picture 3" descr=""/>
          <p:cNvPicPr/>
          <p:nvPr/>
        </p:nvPicPr>
        <p:blipFill>
          <a:blip r:embed="rId2"/>
          <a:stretch/>
        </p:blipFill>
        <p:spPr>
          <a:xfrm>
            <a:off x="4549320" y="1274400"/>
            <a:ext cx="1816560" cy="50796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3"/>
          <a:stretch/>
        </p:blipFill>
        <p:spPr>
          <a:xfrm>
            <a:off x="4389840" y="4766400"/>
            <a:ext cx="2769480" cy="49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1" descr=""/>
          <p:cNvPicPr/>
          <p:nvPr/>
        </p:nvPicPr>
        <p:blipFill>
          <a:blip r:embed="rId1"/>
          <a:stretch/>
        </p:blipFill>
        <p:spPr>
          <a:xfrm>
            <a:off x="0" y="936000"/>
            <a:ext cx="12191760" cy="5472000"/>
          </a:xfrm>
          <a:prstGeom prst="rect">
            <a:avLst/>
          </a:prstGeom>
          <a:ln>
            <a:noFill/>
          </a:ln>
        </p:spPr>
      </p:pic>
      <p:pic>
        <p:nvPicPr>
          <p:cNvPr id="131" name="Picture 2" descr=""/>
          <p:cNvPicPr/>
          <p:nvPr/>
        </p:nvPicPr>
        <p:blipFill>
          <a:blip r:embed="rId2"/>
          <a:stretch/>
        </p:blipFill>
        <p:spPr>
          <a:xfrm>
            <a:off x="1644120" y="1019520"/>
            <a:ext cx="825480" cy="23220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-26640" y="-57960"/>
            <a:ext cx="11042640" cy="7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Calibri"/>
              </a:rPr>
              <a:t>On successful upload of video, redirects to add answers(shot location type and shot type) and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Calibri"/>
              </a:rPr>
              <a:t>pauses for the uploaded video.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3"/>
          <a:stretch/>
        </p:blipFill>
        <p:spPr>
          <a:xfrm>
            <a:off x="3453840" y="918000"/>
            <a:ext cx="686160" cy="33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" descr=""/>
          <p:cNvPicPr/>
          <p:nvPr/>
        </p:nvPicPr>
        <p:blipFill>
          <a:blip r:embed="rId1"/>
          <a:stretch/>
        </p:blipFill>
        <p:spPr>
          <a:xfrm>
            <a:off x="0" y="634320"/>
            <a:ext cx="12191760" cy="5977800"/>
          </a:xfrm>
          <a:prstGeom prst="rect">
            <a:avLst/>
          </a:prstGeom>
          <a:ln>
            <a:noFill/>
          </a:ln>
        </p:spPr>
      </p:pic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1614960" y="964080"/>
            <a:ext cx="825480" cy="232200"/>
          </a:xfrm>
          <a:prstGeom prst="rect">
            <a:avLst/>
          </a:prstGeom>
          <a:ln>
            <a:noFill/>
          </a:ln>
        </p:spPr>
      </p:pic>
      <p:sp>
        <p:nvSpPr>
          <p:cNvPr id="136" name="CustomShape 1"/>
          <p:cNvSpPr/>
          <p:nvPr/>
        </p:nvSpPr>
        <p:spPr>
          <a:xfrm>
            <a:off x="424800" y="100440"/>
            <a:ext cx="7113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Calibri"/>
              </a:rPr>
              <a:t>successfully adding the answers by clicking on save button.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3"/>
          <a:stretch/>
        </p:blipFill>
        <p:spPr>
          <a:xfrm>
            <a:off x="3384000" y="900000"/>
            <a:ext cx="686160" cy="33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720000" y="186120"/>
            <a:ext cx="106902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Admin Register failure: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Registration is failed when the same mail id is entered which is already registered.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152000" y="1008000"/>
            <a:ext cx="9307440" cy="565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 descr=""/>
          <p:cNvPicPr/>
          <p:nvPr/>
        </p:nvPicPr>
        <p:blipFill>
          <a:blip r:embed="rId1"/>
          <a:stretch/>
        </p:blipFill>
        <p:spPr>
          <a:xfrm>
            <a:off x="650880" y="817200"/>
            <a:ext cx="10364760" cy="5914080"/>
          </a:xfrm>
          <a:prstGeom prst="rect">
            <a:avLst/>
          </a:prstGeom>
          <a:ln>
            <a:noFill/>
          </a:ln>
        </p:spPr>
      </p:pic>
      <p:sp>
        <p:nvSpPr>
          <p:cNvPr id="50" name="CustomShape 1"/>
          <p:cNvSpPr/>
          <p:nvPr/>
        </p:nvSpPr>
        <p:spPr>
          <a:xfrm>
            <a:off x="720000" y="186120"/>
            <a:ext cx="106902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After successful registration, redirects to Login.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Enter the registered mail Id and password. 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4" descr=""/>
          <p:cNvPicPr/>
          <p:nvPr/>
        </p:nvPicPr>
        <p:blipFill>
          <a:blip r:embed="rId1"/>
          <a:stretch/>
        </p:blipFill>
        <p:spPr>
          <a:xfrm>
            <a:off x="0" y="866880"/>
            <a:ext cx="12191760" cy="5688360"/>
          </a:xfrm>
          <a:prstGeom prst="rect">
            <a:avLst/>
          </a:prstGeom>
          <a:ln>
            <a:noFill/>
          </a:ln>
        </p:spPr>
      </p:pic>
      <p:sp>
        <p:nvSpPr>
          <p:cNvPr id="52" name="CustomShape 1"/>
          <p:cNvSpPr/>
          <p:nvPr/>
        </p:nvSpPr>
        <p:spPr>
          <a:xfrm>
            <a:off x="515520" y="0"/>
            <a:ext cx="106902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After successful Login.</a:t>
            </a:r>
            <a:br/>
            <a:endParaRPr b="0" lang="en-IN" sz="1800" spc="-1" strike="noStrike">
              <a:latin typeface="Arial"/>
            </a:endParaRPr>
          </a:p>
        </p:txBody>
      </p:sp>
      <p:pic>
        <p:nvPicPr>
          <p:cNvPr id="53" name="Picture 6" descr=""/>
          <p:cNvPicPr/>
          <p:nvPr/>
        </p:nvPicPr>
        <p:blipFill>
          <a:blip r:embed="rId2"/>
          <a:stretch/>
        </p:blipFill>
        <p:spPr>
          <a:xfrm>
            <a:off x="1692720" y="896040"/>
            <a:ext cx="825480" cy="23220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3"/>
          <a:stretch/>
        </p:blipFill>
        <p:spPr>
          <a:xfrm>
            <a:off x="3489840" y="866880"/>
            <a:ext cx="686160" cy="27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3" descr=""/>
          <p:cNvPicPr/>
          <p:nvPr/>
        </p:nvPicPr>
        <p:blipFill>
          <a:blip r:embed="rId1"/>
          <a:stretch/>
        </p:blipFill>
        <p:spPr>
          <a:xfrm>
            <a:off x="0" y="810000"/>
            <a:ext cx="12191760" cy="5724000"/>
          </a:xfrm>
          <a:prstGeom prst="rect">
            <a:avLst/>
          </a:prstGeom>
          <a:ln>
            <a:noFill/>
          </a:ln>
        </p:spPr>
      </p:pic>
      <p:pic>
        <p:nvPicPr>
          <p:cNvPr id="56" name="Picture 4" descr=""/>
          <p:cNvPicPr/>
          <p:nvPr/>
        </p:nvPicPr>
        <p:blipFill>
          <a:blip r:embed="rId2"/>
          <a:stretch/>
        </p:blipFill>
        <p:spPr>
          <a:xfrm>
            <a:off x="4834800" y="1216800"/>
            <a:ext cx="2118960" cy="487800"/>
          </a:xfrm>
          <a:prstGeom prst="rect">
            <a:avLst/>
          </a:prstGeom>
          <a:ln>
            <a:noFill/>
          </a:ln>
        </p:spPr>
      </p:pic>
      <p:pic>
        <p:nvPicPr>
          <p:cNvPr id="57" name="Picture 7" descr=""/>
          <p:cNvPicPr/>
          <p:nvPr/>
        </p:nvPicPr>
        <p:blipFill>
          <a:blip r:embed="rId3"/>
          <a:stretch/>
        </p:blipFill>
        <p:spPr>
          <a:xfrm>
            <a:off x="0" y="810000"/>
            <a:ext cx="6468480" cy="340920"/>
          </a:xfrm>
          <a:prstGeom prst="rect">
            <a:avLst/>
          </a:prstGeom>
          <a:ln>
            <a:noFill/>
          </a:ln>
        </p:spPr>
      </p:pic>
      <p:sp>
        <p:nvSpPr>
          <p:cNvPr id="58" name="CustomShape 1"/>
          <p:cNvSpPr/>
          <p:nvPr/>
        </p:nvSpPr>
        <p:spPr>
          <a:xfrm>
            <a:off x="476640" y="35640"/>
            <a:ext cx="10690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Add Institute page to add new institute.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59" name="Picture 9" descr=""/>
          <p:cNvPicPr/>
          <p:nvPr/>
        </p:nvPicPr>
        <p:blipFill>
          <a:blip r:embed="rId4"/>
          <a:stretch/>
        </p:blipFill>
        <p:spPr>
          <a:xfrm>
            <a:off x="1955160" y="866880"/>
            <a:ext cx="825480" cy="23220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5"/>
          <a:stretch/>
        </p:blipFill>
        <p:spPr>
          <a:xfrm>
            <a:off x="4209840" y="810000"/>
            <a:ext cx="686160" cy="33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2" descr=""/>
          <p:cNvPicPr/>
          <p:nvPr/>
        </p:nvPicPr>
        <p:blipFill>
          <a:blip r:embed="rId1"/>
          <a:stretch/>
        </p:blipFill>
        <p:spPr>
          <a:xfrm>
            <a:off x="0" y="573840"/>
            <a:ext cx="12191760" cy="5709600"/>
          </a:xfrm>
          <a:prstGeom prst="rect">
            <a:avLst/>
          </a:prstGeom>
          <a:ln>
            <a:noFill/>
          </a:ln>
        </p:spPr>
      </p:pic>
      <p:pic>
        <p:nvPicPr>
          <p:cNvPr id="62" name="Picture 3" descr=""/>
          <p:cNvPicPr/>
          <p:nvPr/>
        </p:nvPicPr>
        <p:blipFill>
          <a:blip r:embed="rId2"/>
          <a:stretch/>
        </p:blipFill>
        <p:spPr>
          <a:xfrm>
            <a:off x="4756680" y="992880"/>
            <a:ext cx="2118960" cy="487800"/>
          </a:xfrm>
          <a:prstGeom prst="rect">
            <a:avLst/>
          </a:prstGeom>
          <a:ln>
            <a:noFill/>
          </a:ln>
        </p:spPr>
      </p:pic>
      <p:pic>
        <p:nvPicPr>
          <p:cNvPr id="63" name="Picture 4" descr=""/>
          <p:cNvPicPr/>
          <p:nvPr/>
        </p:nvPicPr>
        <p:blipFill>
          <a:blip r:embed="rId3"/>
          <a:stretch/>
        </p:blipFill>
        <p:spPr>
          <a:xfrm>
            <a:off x="0" y="573840"/>
            <a:ext cx="6468480" cy="340920"/>
          </a:xfrm>
          <a:prstGeom prst="rect">
            <a:avLst/>
          </a:prstGeom>
          <a:ln>
            <a:noFill/>
          </a:ln>
        </p:spPr>
      </p:pic>
      <p:sp>
        <p:nvSpPr>
          <p:cNvPr id="64" name="CustomShape 1"/>
          <p:cNvSpPr/>
          <p:nvPr/>
        </p:nvSpPr>
        <p:spPr>
          <a:xfrm>
            <a:off x="476640" y="35640"/>
            <a:ext cx="10690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Select the state.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65" name="Picture 6" descr=""/>
          <p:cNvPicPr/>
          <p:nvPr/>
        </p:nvPicPr>
        <p:blipFill>
          <a:blip r:embed="rId4"/>
          <a:stretch/>
        </p:blipFill>
        <p:spPr>
          <a:xfrm>
            <a:off x="1964880" y="633240"/>
            <a:ext cx="825480" cy="232200"/>
          </a:xfrm>
          <a:prstGeom prst="rect">
            <a:avLst/>
          </a:prstGeom>
          <a:ln>
            <a:noFill/>
          </a:ln>
        </p:spPr>
      </p:pic>
      <p:pic>
        <p:nvPicPr>
          <p:cNvPr id="66" name="" descr=""/>
          <p:cNvPicPr/>
          <p:nvPr/>
        </p:nvPicPr>
        <p:blipFill>
          <a:blip r:embed="rId5"/>
          <a:stretch/>
        </p:blipFill>
        <p:spPr>
          <a:xfrm>
            <a:off x="4173840" y="594000"/>
            <a:ext cx="686160" cy="33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1" descr=""/>
          <p:cNvPicPr/>
          <p:nvPr/>
        </p:nvPicPr>
        <p:blipFill>
          <a:blip r:embed="rId1"/>
          <a:stretch/>
        </p:blipFill>
        <p:spPr>
          <a:xfrm>
            <a:off x="0" y="558000"/>
            <a:ext cx="12191760" cy="5742000"/>
          </a:xfrm>
          <a:prstGeom prst="rect">
            <a:avLst/>
          </a:prstGeom>
          <a:ln>
            <a:noFill/>
          </a:ln>
        </p:spPr>
      </p:pic>
      <p:pic>
        <p:nvPicPr>
          <p:cNvPr id="68" name="Picture 2" descr=""/>
          <p:cNvPicPr/>
          <p:nvPr/>
        </p:nvPicPr>
        <p:blipFill>
          <a:blip r:embed="rId2"/>
          <a:stretch/>
        </p:blipFill>
        <p:spPr>
          <a:xfrm>
            <a:off x="4746960" y="973440"/>
            <a:ext cx="2118960" cy="487800"/>
          </a:xfrm>
          <a:prstGeom prst="rect">
            <a:avLst/>
          </a:prstGeom>
          <a:ln>
            <a:noFill/>
          </a:ln>
        </p:spPr>
      </p:pic>
      <p:pic>
        <p:nvPicPr>
          <p:cNvPr id="69" name="Picture 3" descr=""/>
          <p:cNvPicPr/>
          <p:nvPr/>
        </p:nvPicPr>
        <p:blipFill>
          <a:blip r:embed="rId3"/>
          <a:stretch/>
        </p:blipFill>
        <p:spPr>
          <a:xfrm>
            <a:off x="0" y="558000"/>
            <a:ext cx="6468480" cy="340920"/>
          </a:xfrm>
          <a:prstGeom prst="rect">
            <a:avLst/>
          </a:prstGeom>
          <a:ln>
            <a:noFill/>
          </a:ln>
        </p:spPr>
      </p:pic>
      <p:sp>
        <p:nvSpPr>
          <p:cNvPr id="70" name="CustomShape 1"/>
          <p:cNvSpPr/>
          <p:nvPr/>
        </p:nvSpPr>
        <p:spPr>
          <a:xfrm>
            <a:off x="476640" y="35640"/>
            <a:ext cx="10690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Select the city associated with state.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71" name="Picture 5" descr=""/>
          <p:cNvPicPr/>
          <p:nvPr/>
        </p:nvPicPr>
        <p:blipFill>
          <a:blip r:embed="rId4"/>
          <a:stretch/>
        </p:blipFill>
        <p:spPr>
          <a:xfrm>
            <a:off x="2032920" y="623520"/>
            <a:ext cx="825480" cy="23220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5"/>
          <a:stretch/>
        </p:blipFill>
        <p:spPr>
          <a:xfrm>
            <a:off x="4137840" y="558000"/>
            <a:ext cx="686160" cy="33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1" descr=""/>
          <p:cNvPicPr/>
          <p:nvPr/>
        </p:nvPicPr>
        <p:blipFill>
          <a:blip r:embed="rId1"/>
          <a:stretch/>
        </p:blipFill>
        <p:spPr>
          <a:xfrm>
            <a:off x="0" y="558000"/>
            <a:ext cx="12191760" cy="5742000"/>
          </a:xfrm>
          <a:prstGeom prst="rect">
            <a:avLst/>
          </a:prstGeom>
          <a:ln>
            <a:noFill/>
          </a:ln>
        </p:spPr>
      </p:pic>
      <p:pic>
        <p:nvPicPr>
          <p:cNvPr id="74" name="Picture 2" descr=""/>
          <p:cNvPicPr/>
          <p:nvPr/>
        </p:nvPicPr>
        <p:blipFill>
          <a:blip r:embed="rId2"/>
          <a:stretch/>
        </p:blipFill>
        <p:spPr>
          <a:xfrm>
            <a:off x="4825080" y="944280"/>
            <a:ext cx="2118960" cy="487800"/>
          </a:xfrm>
          <a:prstGeom prst="rect">
            <a:avLst/>
          </a:prstGeom>
          <a:ln>
            <a:noFill/>
          </a:ln>
        </p:spPr>
      </p:pic>
      <p:pic>
        <p:nvPicPr>
          <p:cNvPr id="75" name="Picture 3" descr=""/>
          <p:cNvPicPr/>
          <p:nvPr/>
        </p:nvPicPr>
        <p:blipFill>
          <a:blip r:embed="rId3"/>
          <a:stretch/>
        </p:blipFill>
        <p:spPr>
          <a:xfrm>
            <a:off x="0" y="558000"/>
            <a:ext cx="6468480" cy="340920"/>
          </a:xfrm>
          <a:prstGeom prst="rect">
            <a:avLst/>
          </a:prstGeom>
          <a:ln>
            <a:noFill/>
          </a:ln>
        </p:spPr>
      </p:pic>
      <p:sp>
        <p:nvSpPr>
          <p:cNvPr id="76" name="CustomShape 1"/>
          <p:cNvSpPr/>
          <p:nvPr/>
        </p:nvSpPr>
        <p:spPr>
          <a:xfrm>
            <a:off x="476640" y="35640"/>
            <a:ext cx="10690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Enter the location.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77" name="Picture 5" descr=""/>
          <p:cNvPicPr/>
          <p:nvPr/>
        </p:nvPicPr>
        <p:blipFill>
          <a:blip r:embed="rId4"/>
          <a:stretch/>
        </p:blipFill>
        <p:spPr>
          <a:xfrm>
            <a:off x="2013480" y="612360"/>
            <a:ext cx="825480" cy="23220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5"/>
          <a:stretch/>
        </p:blipFill>
        <p:spPr>
          <a:xfrm>
            <a:off x="4173840" y="558000"/>
            <a:ext cx="686160" cy="33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</TotalTime>
  <Application>LibreOffice/6.0.7.3$Linux_X86_64 LibreOffice_project/00m0$Build-3</Application>
  <Words>236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2020-06-05T05:31:03Z</dcterms:created>
  <dc:creator>Megha</dc:creator>
  <dc:description/>
  <dc:language>en-IN</dc:language>
  <cp:lastModifiedBy/>
  <dcterms:modified xsi:type="dcterms:W3CDTF">2020-06-08T16:02:26Z</dcterms:modified>
  <cp:revision>35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