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304000" y="2308680"/>
            <a:ext cx="821124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BADMINTON SERVER VER 1.0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726320" y="3456000"/>
            <a:ext cx="271260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USER GUIDE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88000" y="6120000"/>
            <a:ext cx="118076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OptiPace Technologies Private Limited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Display Coach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7" name="Picture 54" descr=""/>
          <p:cNvPicPr/>
          <p:nvPr/>
        </p:nvPicPr>
        <p:blipFill>
          <a:blip r:embed="rId1"/>
          <a:stretch/>
        </p:blipFill>
        <p:spPr>
          <a:xfrm>
            <a:off x="42480" y="397440"/>
            <a:ext cx="12191040" cy="611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Registered Player mapping to Coach and setting level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9" name="Picture 56" descr=""/>
          <p:cNvPicPr/>
          <p:nvPr/>
        </p:nvPicPr>
        <p:blipFill>
          <a:blip r:embed="rId1"/>
          <a:stretch/>
        </p:blipFill>
        <p:spPr>
          <a:xfrm>
            <a:off x="42480" y="439560"/>
            <a:ext cx="12191040" cy="603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Uploading Videos to server for playing game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1" name="Picture 58" descr=""/>
          <p:cNvPicPr/>
          <p:nvPr/>
        </p:nvPicPr>
        <p:blipFill>
          <a:blip r:embed="rId1"/>
          <a:stretch/>
        </p:blipFill>
        <p:spPr>
          <a:xfrm>
            <a:off x="42480" y="697320"/>
            <a:ext cx="12191040" cy="55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After Selecting Video from Local system, Select level for which  video need to be uploaded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3" name="Picture 60" descr=""/>
          <p:cNvPicPr/>
          <p:nvPr/>
        </p:nvPicPr>
        <p:blipFill>
          <a:blip r:embed="rId1"/>
          <a:stretch/>
        </p:blipFill>
        <p:spPr>
          <a:xfrm>
            <a:off x="42480" y="678600"/>
            <a:ext cx="12191040" cy="555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After Clicking submit button from slide 13 redirects to Pause page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5" name="Picture 62" descr=""/>
          <p:cNvPicPr/>
          <p:nvPr/>
        </p:nvPicPr>
        <p:blipFill>
          <a:blip r:embed="rId1"/>
          <a:stretch/>
        </p:blipFill>
        <p:spPr>
          <a:xfrm>
            <a:off x="42480" y="322560"/>
            <a:ext cx="12191040" cy="626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0" y="0"/>
            <a:ext cx="121914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Admin needs to play the video and pause the video by clicking on video. When admin pauses the video, a table structure appears where admin needs to select shot location, shot type and enter time duration[Time taken for player to answer]. The time duration should be in seconds format.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7" name="Picture 64" descr=""/>
          <p:cNvPicPr/>
          <p:nvPr/>
        </p:nvPicPr>
        <p:blipFill>
          <a:blip r:embed="rId1"/>
          <a:stretch/>
        </p:blipFill>
        <p:spPr>
          <a:xfrm>
            <a:off x="0" y="1134720"/>
            <a:ext cx="12191040" cy="534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0" y="0"/>
            <a:ext cx="121914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Once Admin selects Shot location, shot type and enter time duration. Admin needs to manually resume play video by clicking play button or by ckicking on video frame 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9" name="Picture 66" descr=""/>
          <p:cNvPicPr/>
          <p:nvPr/>
        </p:nvPicPr>
        <p:blipFill>
          <a:blip r:embed="rId1"/>
          <a:stretch/>
        </p:blipFill>
        <p:spPr>
          <a:xfrm>
            <a:off x="42480" y="936000"/>
            <a:ext cx="12191040" cy="570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73440" y="1048680"/>
            <a:ext cx="12191760" cy="5627160"/>
          </a:xfrm>
          <a:prstGeom prst="rect">
            <a:avLst/>
          </a:prstGeom>
          <a:ln>
            <a:noFill/>
          </a:ln>
        </p:spPr>
      </p:pic>
      <p:sp>
        <p:nvSpPr>
          <p:cNvPr id="71" name="TextShape 1"/>
          <p:cNvSpPr txBox="1"/>
          <p:nvPr/>
        </p:nvSpPr>
        <p:spPr>
          <a:xfrm>
            <a:off x="216000" y="197280"/>
            <a:ext cx="1173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Admin needs to click save button , which asks for the confirmation before you save answers for the video. On clicking OK, the answers are saved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0"/>
            <a:ext cx="12383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3" name="Picture 68" descr=""/>
          <p:cNvPicPr/>
          <p:nvPr/>
        </p:nvPicPr>
        <p:blipFill>
          <a:blip r:embed="rId1"/>
          <a:stretch/>
        </p:blipFill>
        <p:spPr>
          <a:xfrm>
            <a:off x="42480" y="549360"/>
            <a:ext cx="12191040" cy="5814720"/>
          </a:xfrm>
          <a:prstGeom prst="rect">
            <a:avLst/>
          </a:prstGeom>
          <a:ln>
            <a:noFill/>
          </a:ln>
        </p:spPr>
      </p:pic>
      <p:sp>
        <p:nvSpPr>
          <p:cNvPr id="74" name="TextShape 2"/>
          <p:cNvSpPr txBox="1"/>
          <p:nvPr/>
        </p:nvSpPr>
        <p:spPr>
          <a:xfrm>
            <a:off x="4356000" y="106920"/>
            <a:ext cx="338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Answers saved successfully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Change Password for admin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76" name="Picture 70" descr=""/>
          <p:cNvPicPr/>
          <p:nvPr/>
        </p:nvPicPr>
        <p:blipFill>
          <a:blip r:embed="rId1"/>
          <a:stretch/>
        </p:blipFill>
        <p:spPr>
          <a:xfrm>
            <a:off x="42480" y="531360"/>
            <a:ext cx="12191040" cy="585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/>
        </p:nvGraphicFramePr>
        <p:xfrm>
          <a:off x="2148120" y="1337760"/>
          <a:ext cx="8889840" cy="1431360"/>
        </p:xfrm>
        <a:graphic>
          <a:graphicData uri="http://schemas.openxmlformats.org/drawingml/2006/table">
            <a:tbl>
              <a:tblPr/>
              <a:tblGrid>
                <a:gridCol w="1727280"/>
                <a:gridCol w="1727280"/>
                <a:gridCol w="1727280"/>
                <a:gridCol w="3708360"/>
              </a:tblGrid>
              <a:tr h="464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Version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Date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Edited By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Description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3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1.0.01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04-06-2020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Megha 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Initial Release(Draft copy)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3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1.0.02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23-06-2020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Megha 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Updated GUI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Click Logout button to logout from server app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78" name="Picture 72" descr=""/>
          <p:cNvPicPr/>
          <p:nvPr/>
        </p:nvPicPr>
        <p:blipFill>
          <a:blip r:embed="rId1"/>
          <a:stretch/>
        </p:blipFill>
        <p:spPr>
          <a:xfrm>
            <a:off x="42480" y="491400"/>
            <a:ext cx="12191040" cy="593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360000"/>
            <a:ext cx="11591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Login Page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3" name="Picture 40" descr=""/>
          <p:cNvPicPr/>
          <p:nvPr/>
        </p:nvPicPr>
        <p:blipFill>
          <a:blip r:embed="rId1"/>
          <a:stretch/>
        </p:blipFill>
        <p:spPr>
          <a:xfrm>
            <a:off x="5760" y="795240"/>
            <a:ext cx="12185640" cy="571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After Successful Login: Redirects to Dashboard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5" name="Picture 42" descr=""/>
          <p:cNvPicPr/>
          <p:nvPr/>
        </p:nvPicPr>
        <p:blipFill>
          <a:blip r:embed="rId1"/>
          <a:stretch/>
        </p:blipFill>
        <p:spPr>
          <a:xfrm>
            <a:off x="69840" y="579600"/>
            <a:ext cx="12191040" cy="627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Admin Registration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47" name="Picture 44" descr=""/>
          <p:cNvPicPr/>
          <p:nvPr/>
        </p:nvPicPr>
        <p:blipFill>
          <a:blip r:embed="rId1"/>
          <a:stretch/>
        </p:blipFill>
        <p:spPr>
          <a:xfrm>
            <a:off x="42480" y="536040"/>
            <a:ext cx="12191040" cy="584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 OF ADMIN is viewed by clicking on DISPLAY ADMIN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9" name="Picture 46" descr=""/>
          <p:cNvPicPr/>
          <p:nvPr/>
        </p:nvPicPr>
        <p:blipFill>
          <a:blip r:embed="rId1"/>
          <a:stretch/>
        </p:blipFill>
        <p:spPr>
          <a:xfrm>
            <a:off x="42480" y="927000"/>
            <a:ext cx="12191040" cy="505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 NEW INSTITUTE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1" name="Picture 48" descr=""/>
          <p:cNvPicPr/>
          <p:nvPr/>
        </p:nvPicPr>
        <p:blipFill>
          <a:blip r:embed="rId1"/>
          <a:stretch/>
        </p:blipFill>
        <p:spPr>
          <a:xfrm>
            <a:off x="42480" y="533160"/>
            <a:ext cx="12191040" cy="584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Display Institute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3" name="Picture 50" descr=""/>
          <p:cNvPicPr/>
          <p:nvPr/>
        </p:nvPicPr>
        <p:blipFill>
          <a:blip r:embed="rId1"/>
          <a:stretch/>
        </p:blipFill>
        <p:spPr>
          <a:xfrm>
            <a:off x="42480" y="356040"/>
            <a:ext cx="12191040" cy="634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3600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 Coach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5" name="Picture 52" descr=""/>
          <p:cNvPicPr/>
          <p:nvPr/>
        </p:nvPicPr>
        <p:blipFill>
          <a:blip r:embed="rId1"/>
          <a:stretch/>
        </p:blipFill>
        <p:spPr>
          <a:xfrm>
            <a:off x="42480" y="514440"/>
            <a:ext cx="12191040" cy="588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</TotalTime>
  <Application>LibreOffice/6.0.7.3$Linux_X86_64 LibreOffice_project/00m0$Build-3</Application>
  <Words>205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2020-06-05T05:31:03Z</dcterms:created>
  <dc:creator>Megha</dc:creator>
  <dc:description/>
  <dc:language>en-IN</dc:language>
  <cp:lastModifiedBy/>
  <dcterms:modified xsi:type="dcterms:W3CDTF">2020-06-24T18:05:21Z</dcterms:modified>
  <cp:revision>42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