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04000" y="2308680"/>
            <a:ext cx="82112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BADMINTON SERVER VER 1.0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726320" y="3456000"/>
            <a:ext cx="2712600" cy="5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GUIDE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88000" y="6120000"/>
            <a:ext cx="11807640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OptiPace Technologies Private Limited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Display Coach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7" name="Picture 54"/>
          <p:cNvPicPr/>
          <p:nvPr/>
        </p:nvPicPr>
        <p:blipFill>
          <a:blip r:embed="rId2"/>
          <a:stretch/>
        </p:blipFill>
        <p:spPr>
          <a:xfrm>
            <a:off x="42480" y="397440"/>
            <a:ext cx="12191040" cy="611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Registered Player mapping to Coach and setting level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9" name="Picture 56"/>
          <p:cNvPicPr/>
          <p:nvPr/>
        </p:nvPicPr>
        <p:blipFill>
          <a:blip r:embed="rId2"/>
          <a:stretch/>
        </p:blipFill>
        <p:spPr>
          <a:xfrm>
            <a:off x="42480" y="439560"/>
            <a:ext cx="12191040" cy="60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Uploading Videos to server for playing game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61" name="Picture 58"/>
          <p:cNvPicPr/>
          <p:nvPr/>
        </p:nvPicPr>
        <p:blipFill>
          <a:blip r:embed="rId2"/>
          <a:stretch/>
        </p:blipFill>
        <p:spPr>
          <a:xfrm>
            <a:off x="42480" y="697320"/>
            <a:ext cx="12191040" cy="551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After Selecting Video from Local system, Select level for which  video need to be uploaded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63" name="Picture 60"/>
          <p:cNvPicPr/>
          <p:nvPr/>
        </p:nvPicPr>
        <p:blipFill>
          <a:blip r:embed="rId2"/>
          <a:stretch/>
        </p:blipFill>
        <p:spPr>
          <a:xfrm>
            <a:off x="960" y="468288"/>
            <a:ext cx="12191040" cy="555624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6147216"/>
            <a:ext cx="1200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b="1" spc="-1" dirty="0" smtClean="0">
                <a:solidFill>
                  <a:srgbClr val="FF0000"/>
                </a:solidFill>
              </a:rPr>
              <a:t>After uploading the video, it is necessary to add pauses else the “Play Game” module wont work!!</a:t>
            </a:r>
            <a:endParaRPr lang="en-IN" b="1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Clicking submit button from slide 13 redirects to Pause page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65" name="Picture 62"/>
          <p:cNvPicPr/>
          <p:nvPr/>
        </p:nvPicPr>
        <p:blipFill>
          <a:blip r:embed="rId2"/>
          <a:stretch/>
        </p:blipFill>
        <p:spPr>
          <a:xfrm>
            <a:off x="42480" y="322560"/>
            <a:ext cx="12191040" cy="626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121914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 needs to play the video and pause the video by clicking on video. When admin pauses the video, a table structure appears where admin needs to select shot location, shot type and enter time duration[Time taken for player to answer]. The time duration should be in seconds format.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67" name="Picture 64"/>
          <p:cNvPicPr/>
          <p:nvPr/>
        </p:nvPicPr>
        <p:blipFill>
          <a:blip r:embed="rId2"/>
          <a:stretch/>
        </p:blipFill>
        <p:spPr>
          <a:xfrm>
            <a:off x="0" y="1134720"/>
            <a:ext cx="12191040" cy="534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219140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Once Admin selects Shot location, shot type and enter time duration. Admin needs to manually resume play video by clicking play button or by ckicking on video frame . 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69" name="Picture 66"/>
          <p:cNvPicPr/>
          <p:nvPr/>
        </p:nvPicPr>
        <p:blipFill>
          <a:blip r:embed="rId2"/>
          <a:stretch/>
        </p:blipFill>
        <p:spPr>
          <a:xfrm>
            <a:off x="42480" y="936000"/>
            <a:ext cx="12191040" cy="570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73440" y="1048680"/>
            <a:ext cx="12191760" cy="562716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216000" y="197280"/>
            <a:ext cx="117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 needs to click save button , which asks for the confirmation before you save answers for the video. On clicking OK, the answers are saved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238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3" name="Picture 68"/>
          <p:cNvPicPr/>
          <p:nvPr/>
        </p:nvPicPr>
        <p:blipFill>
          <a:blip r:embed="rId2"/>
          <a:stretch/>
        </p:blipFill>
        <p:spPr>
          <a:xfrm>
            <a:off x="42480" y="549360"/>
            <a:ext cx="12191040" cy="581472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4356000" y="106920"/>
            <a:ext cx="338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latin typeface="Arial"/>
              </a:rPr>
              <a:t>Answers saved successfully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Change Password for admin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76" name="Picture 70"/>
          <p:cNvPicPr/>
          <p:nvPr/>
        </p:nvPicPr>
        <p:blipFill>
          <a:blip r:embed="rId2"/>
          <a:stretch/>
        </p:blipFill>
        <p:spPr>
          <a:xfrm>
            <a:off x="42480" y="531360"/>
            <a:ext cx="12191040" cy="585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2148120" y="1337760"/>
          <a:ext cx="8890200" cy="1431720"/>
        </p:xfrm>
        <a:graphic>
          <a:graphicData uri="http://schemas.openxmlformats.org/drawingml/2006/table">
            <a:tbl>
              <a:tblPr/>
              <a:tblGrid>
                <a:gridCol w="1727280"/>
                <a:gridCol w="1727280"/>
                <a:gridCol w="1727280"/>
                <a:gridCol w="3708360"/>
              </a:tblGrid>
              <a:tr h="464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Version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Edited By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Description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1.0.01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04-06-2020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Megha 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Initial Release(Draft copy)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1.0.02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23-06-2020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Megha 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Updated GUI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Logout button to logout from server app 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78" name="Picture 72"/>
          <p:cNvPicPr/>
          <p:nvPr/>
        </p:nvPicPr>
        <p:blipFill>
          <a:blip r:embed="rId2"/>
          <a:stretch/>
        </p:blipFill>
        <p:spPr>
          <a:xfrm>
            <a:off x="42480" y="491400"/>
            <a:ext cx="12191040" cy="593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60000"/>
            <a:ext cx="11591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 Page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3" name="Picture 40"/>
          <p:cNvPicPr/>
          <p:nvPr/>
        </p:nvPicPr>
        <p:blipFill>
          <a:blip r:embed="rId2"/>
          <a:stretch/>
        </p:blipFill>
        <p:spPr>
          <a:xfrm>
            <a:off x="5760" y="795240"/>
            <a:ext cx="12185640" cy="57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Successful Login: Redirects to Dashboard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5" name="Picture 42"/>
          <p:cNvPicPr/>
          <p:nvPr/>
        </p:nvPicPr>
        <p:blipFill>
          <a:blip r:embed="rId2"/>
          <a:stretch/>
        </p:blipFill>
        <p:spPr>
          <a:xfrm>
            <a:off x="69840" y="579600"/>
            <a:ext cx="12191040" cy="627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 Registration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47" name="Picture 44"/>
          <p:cNvPicPr/>
          <p:nvPr/>
        </p:nvPicPr>
        <p:blipFill>
          <a:blip r:embed="rId2"/>
          <a:stretch/>
        </p:blipFill>
        <p:spPr>
          <a:xfrm>
            <a:off x="42480" y="536040"/>
            <a:ext cx="12191040" cy="584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LIST OF ADMIN is viewed by clicking on DISPLAY ADMIN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9" name="Picture 46"/>
          <p:cNvPicPr/>
          <p:nvPr/>
        </p:nvPicPr>
        <p:blipFill>
          <a:blip r:embed="rId2"/>
          <a:stretch/>
        </p:blipFill>
        <p:spPr>
          <a:xfrm>
            <a:off x="42480" y="927000"/>
            <a:ext cx="12191040" cy="505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NEW INSTITUTE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1" name="Picture 48"/>
          <p:cNvPicPr/>
          <p:nvPr/>
        </p:nvPicPr>
        <p:blipFill>
          <a:blip r:embed="rId2"/>
          <a:stretch/>
        </p:blipFill>
        <p:spPr>
          <a:xfrm>
            <a:off x="42480" y="533160"/>
            <a:ext cx="12191040" cy="584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Display Institute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3" name="Picture 50"/>
          <p:cNvPicPr/>
          <p:nvPr/>
        </p:nvPicPr>
        <p:blipFill>
          <a:blip r:embed="rId2"/>
          <a:stretch/>
        </p:blipFill>
        <p:spPr>
          <a:xfrm>
            <a:off x="42480" y="356040"/>
            <a:ext cx="12191040" cy="63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6000"/>
            <a:ext cx="12191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Coach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5" name="Picture 52"/>
          <p:cNvPicPr/>
          <p:nvPr/>
        </p:nvPicPr>
        <p:blipFill>
          <a:blip r:embed="rId2"/>
          <a:stretch/>
        </p:blipFill>
        <p:spPr>
          <a:xfrm>
            <a:off x="42480" y="514440"/>
            <a:ext cx="12191040" cy="588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250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Megha</dc:creator>
  <dc:description/>
  <cp:lastModifiedBy>Megha</cp:lastModifiedBy>
  <cp:revision>43</cp:revision>
  <dcterms:created xsi:type="dcterms:W3CDTF">2020-06-05T05:31:03Z</dcterms:created>
  <dcterms:modified xsi:type="dcterms:W3CDTF">2020-07-15T09:26:01Z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