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76.png" ContentType="image/png"/>
  <Override PartName="/ppt/media/image51.png" ContentType="image/png"/>
  <Override PartName="/ppt/media/image75.png" ContentType="image/png"/>
  <Override PartName="/ppt/media/image50.png" ContentType="image/png"/>
  <Override PartName="/ppt/media/image69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2304000" y="2308680"/>
            <a:ext cx="821232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4400" spc="-1" strike="noStrike">
                <a:latin typeface="Arial"/>
              </a:rPr>
              <a:t>BADMINTON SERVER VER 1.0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7726320" y="3456000"/>
            <a:ext cx="27136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3200" spc="-1" strike="noStrike">
                <a:latin typeface="Arial"/>
              </a:rPr>
              <a:t>USER GUIDE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" descr=""/>
          <p:cNvPicPr/>
          <p:nvPr/>
        </p:nvPicPr>
        <p:blipFill>
          <a:blip r:embed="rId1"/>
          <a:stretch/>
        </p:blipFill>
        <p:spPr>
          <a:xfrm>
            <a:off x="0" y="558000"/>
            <a:ext cx="12191400" cy="5741640"/>
          </a:xfrm>
          <a:prstGeom prst="rect">
            <a:avLst/>
          </a:prstGeom>
          <a:ln>
            <a:noFill/>
          </a:ln>
        </p:spPr>
      </p:pic>
      <p:pic>
        <p:nvPicPr>
          <p:cNvPr id="68" name="Picture 2" descr=""/>
          <p:cNvPicPr/>
          <p:nvPr/>
        </p:nvPicPr>
        <p:blipFill>
          <a:blip r:embed="rId2"/>
          <a:stretch/>
        </p:blipFill>
        <p:spPr>
          <a:xfrm>
            <a:off x="4746960" y="973440"/>
            <a:ext cx="2118600" cy="487440"/>
          </a:xfrm>
          <a:prstGeom prst="rect">
            <a:avLst/>
          </a:prstGeom>
          <a:ln>
            <a:noFill/>
          </a:ln>
        </p:spPr>
      </p:pic>
      <p:pic>
        <p:nvPicPr>
          <p:cNvPr id="69" name="Picture 3" descr=""/>
          <p:cNvPicPr/>
          <p:nvPr/>
        </p:nvPicPr>
        <p:blipFill>
          <a:blip r:embed="rId3"/>
          <a:stretch/>
        </p:blipFill>
        <p:spPr>
          <a:xfrm>
            <a:off x="0" y="558000"/>
            <a:ext cx="6468120" cy="34056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476640" y="35640"/>
            <a:ext cx="10689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the city associated with state.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1" name="Picture 5" descr=""/>
          <p:cNvPicPr/>
          <p:nvPr/>
        </p:nvPicPr>
        <p:blipFill>
          <a:blip r:embed="rId4"/>
          <a:stretch/>
        </p:blipFill>
        <p:spPr>
          <a:xfrm>
            <a:off x="2032920" y="623520"/>
            <a:ext cx="825120" cy="2318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4137840" y="558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1" descr=""/>
          <p:cNvPicPr/>
          <p:nvPr/>
        </p:nvPicPr>
        <p:blipFill>
          <a:blip r:embed="rId1"/>
          <a:stretch/>
        </p:blipFill>
        <p:spPr>
          <a:xfrm>
            <a:off x="0" y="558000"/>
            <a:ext cx="12191400" cy="5741640"/>
          </a:xfrm>
          <a:prstGeom prst="rect">
            <a:avLst/>
          </a:prstGeom>
          <a:ln>
            <a:noFill/>
          </a:ln>
        </p:spPr>
      </p:pic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4825080" y="944280"/>
            <a:ext cx="2118600" cy="487440"/>
          </a:xfrm>
          <a:prstGeom prst="rect">
            <a:avLst/>
          </a:prstGeom>
          <a:ln>
            <a:noFill/>
          </a:ln>
        </p:spPr>
      </p:pic>
      <p:pic>
        <p:nvPicPr>
          <p:cNvPr id="75" name="Picture 3" descr=""/>
          <p:cNvPicPr/>
          <p:nvPr/>
        </p:nvPicPr>
        <p:blipFill>
          <a:blip r:embed="rId3"/>
          <a:stretch/>
        </p:blipFill>
        <p:spPr>
          <a:xfrm>
            <a:off x="0" y="558000"/>
            <a:ext cx="6468120" cy="34056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476640" y="35640"/>
            <a:ext cx="10689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the location.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77" name="Picture 5" descr=""/>
          <p:cNvPicPr/>
          <p:nvPr/>
        </p:nvPicPr>
        <p:blipFill>
          <a:blip r:embed="rId4"/>
          <a:stretch/>
        </p:blipFill>
        <p:spPr>
          <a:xfrm>
            <a:off x="2013480" y="612360"/>
            <a:ext cx="825120" cy="2318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5"/>
          <a:stretch/>
        </p:blipFill>
        <p:spPr>
          <a:xfrm>
            <a:off x="4173840" y="558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0" y="573480"/>
            <a:ext cx="12191400" cy="5709960"/>
          </a:xfrm>
          <a:prstGeom prst="rect">
            <a:avLst/>
          </a:prstGeom>
          <a:ln>
            <a:noFill/>
          </a:ln>
        </p:spPr>
      </p:pic>
      <p:pic>
        <p:nvPicPr>
          <p:cNvPr id="80" name="Picture 2" descr=""/>
          <p:cNvPicPr/>
          <p:nvPr/>
        </p:nvPicPr>
        <p:blipFill>
          <a:blip r:embed="rId2"/>
          <a:stretch/>
        </p:blipFill>
        <p:spPr>
          <a:xfrm>
            <a:off x="4795560" y="944280"/>
            <a:ext cx="2118600" cy="487440"/>
          </a:xfrm>
          <a:prstGeom prst="rect">
            <a:avLst/>
          </a:prstGeom>
          <a:ln>
            <a:noFill/>
          </a:ln>
        </p:spPr>
      </p:pic>
      <p:pic>
        <p:nvPicPr>
          <p:cNvPr id="81" name="Picture 3" descr=""/>
          <p:cNvPicPr/>
          <p:nvPr/>
        </p:nvPicPr>
        <p:blipFill>
          <a:blip r:embed="rId3"/>
          <a:stretch/>
        </p:blipFill>
        <p:spPr>
          <a:xfrm>
            <a:off x="0" y="573480"/>
            <a:ext cx="6468120" cy="340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476640" y="35640"/>
            <a:ext cx="10689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the institute name.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3" name="Picture 5" descr=""/>
          <p:cNvPicPr/>
          <p:nvPr/>
        </p:nvPicPr>
        <p:blipFill>
          <a:blip r:embed="rId4"/>
          <a:stretch/>
        </p:blipFill>
        <p:spPr>
          <a:xfrm>
            <a:off x="1974600" y="627840"/>
            <a:ext cx="825120" cy="2318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5"/>
          <a:stretch/>
        </p:blipFill>
        <p:spPr>
          <a:xfrm>
            <a:off x="4137840" y="57348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"/>
          <p:cNvPicPr/>
          <p:nvPr/>
        </p:nvPicPr>
        <p:blipFill>
          <a:blip r:embed="rId1"/>
          <a:stretch/>
        </p:blipFill>
        <p:spPr>
          <a:xfrm>
            <a:off x="0" y="567360"/>
            <a:ext cx="12191400" cy="5722920"/>
          </a:xfrm>
          <a:prstGeom prst="rect">
            <a:avLst/>
          </a:prstGeom>
          <a:ln>
            <a:noFill/>
          </a:ln>
        </p:spPr>
      </p:pic>
      <p:pic>
        <p:nvPicPr>
          <p:cNvPr id="86" name="Picture 2" descr=""/>
          <p:cNvPicPr/>
          <p:nvPr/>
        </p:nvPicPr>
        <p:blipFill>
          <a:blip r:embed="rId2"/>
          <a:stretch/>
        </p:blipFill>
        <p:spPr>
          <a:xfrm>
            <a:off x="4825080" y="944280"/>
            <a:ext cx="2118600" cy="487440"/>
          </a:xfrm>
          <a:prstGeom prst="rect">
            <a:avLst/>
          </a:prstGeom>
          <a:ln>
            <a:noFill/>
          </a:ln>
        </p:spPr>
      </p:pic>
      <p:pic>
        <p:nvPicPr>
          <p:cNvPr id="87" name="Picture 3" descr=""/>
          <p:cNvPicPr/>
          <p:nvPr/>
        </p:nvPicPr>
        <p:blipFill>
          <a:blip r:embed="rId3"/>
          <a:stretch/>
        </p:blipFill>
        <p:spPr>
          <a:xfrm>
            <a:off x="0" y="567360"/>
            <a:ext cx="6468120" cy="3405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76640" y="35640"/>
            <a:ext cx="10689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institute added successfully on to the server.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4"/>
          <a:stretch/>
        </p:blipFill>
        <p:spPr>
          <a:xfrm>
            <a:off x="2023200" y="627840"/>
            <a:ext cx="825120" cy="2318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5"/>
          <a:stretch/>
        </p:blipFill>
        <p:spPr>
          <a:xfrm>
            <a:off x="4173840" y="594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0" y="690480"/>
            <a:ext cx="12191400" cy="570996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0" y="690480"/>
            <a:ext cx="6468120" cy="3405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486360" y="35640"/>
            <a:ext cx="1068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 Clicking the Add coach, admin can add new coach, which is also coach registration page. Fill the required fields in the form and submit.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3"/>
          <a:stretch/>
        </p:blipFill>
        <p:spPr>
          <a:xfrm>
            <a:off x="2062440" y="744840"/>
            <a:ext cx="825120" cy="2318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4173840" y="702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 descr=""/>
          <p:cNvPicPr/>
          <p:nvPr/>
        </p:nvPicPr>
        <p:blipFill>
          <a:blip r:embed="rId1"/>
          <a:stretch/>
        </p:blipFill>
        <p:spPr>
          <a:xfrm>
            <a:off x="0" y="655560"/>
            <a:ext cx="12191400" cy="5721120"/>
          </a:xfrm>
          <a:prstGeom prst="rect">
            <a:avLst/>
          </a:prstGeom>
          <a:ln>
            <a:noFill/>
          </a:ln>
        </p:spPr>
      </p:pic>
      <p:pic>
        <p:nvPicPr>
          <p:cNvPr id="97" name="Picture 2" descr=""/>
          <p:cNvPicPr/>
          <p:nvPr/>
        </p:nvPicPr>
        <p:blipFill>
          <a:blip r:embed="rId2"/>
          <a:stretch/>
        </p:blipFill>
        <p:spPr>
          <a:xfrm>
            <a:off x="0" y="655560"/>
            <a:ext cx="6468120" cy="340560"/>
          </a:xfrm>
          <a:prstGeom prst="rect">
            <a:avLst/>
          </a:prstGeom>
          <a:ln>
            <a:noFill/>
          </a:ln>
        </p:spPr>
      </p:pic>
      <p:pic>
        <p:nvPicPr>
          <p:cNvPr id="98" name="Picture 3" descr=""/>
          <p:cNvPicPr/>
          <p:nvPr/>
        </p:nvPicPr>
        <p:blipFill>
          <a:blip r:embed="rId3"/>
          <a:stretch/>
        </p:blipFill>
        <p:spPr>
          <a:xfrm>
            <a:off x="2032920" y="709920"/>
            <a:ext cx="825120" cy="2318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84680" y="-24120"/>
            <a:ext cx="10689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Coach registered successfully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4173840" y="666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"/>
          <p:cNvPicPr/>
          <p:nvPr/>
        </p:nvPicPr>
        <p:blipFill>
          <a:blip r:embed="rId1"/>
          <a:stretch/>
        </p:blipFill>
        <p:spPr>
          <a:xfrm>
            <a:off x="0" y="690480"/>
            <a:ext cx="12191400" cy="5709960"/>
          </a:xfrm>
          <a:prstGeom prst="rect">
            <a:avLst/>
          </a:prstGeom>
          <a:ln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2"/>
          <a:stretch/>
        </p:blipFill>
        <p:spPr>
          <a:xfrm>
            <a:off x="0" y="690480"/>
            <a:ext cx="6468120" cy="340560"/>
          </a:xfrm>
          <a:prstGeom prst="rect">
            <a:avLst/>
          </a:prstGeom>
          <a:ln>
            <a:noFill/>
          </a:ln>
        </p:spPr>
      </p:pic>
      <p:pic>
        <p:nvPicPr>
          <p:cNvPr id="103" name="Picture 3" descr=""/>
          <p:cNvPicPr/>
          <p:nvPr/>
        </p:nvPicPr>
        <p:blipFill>
          <a:blip r:embed="rId3"/>
          <a:stretch/>
        </p:blipFill>
        <p:spPr>
          <a:xfrm>
            <a:off x="1964880" y="744840"/>
            <a:ext cx="825120" cy="2318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486360" y="35640"/>
            <a:ext cx="1068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Entering the same details will lead to unsuccessful registration. The ID and Email should be unique from previously added coach information to avoid unsuccessful registration.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4173840" y="702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" descr=""/>
          <p:cNvPicPr/>
          <p:nvPr/>
        </p:nvPicPr>
        <p:blipFill>
          <a:blip r:embed="rId1"/>
          <a:stretch/>
        </p:blipFill>
        <p:spPr>
          <a:xfrm>
            <a:off x="0" y="583920"/>
            <a:ext cx="12191400" cy="5689800"/>
          </a:xfrm>
          <a:prstGeom prst="rect">
            <a:avLst/>
          </a:prstGeom>
          <a:ln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2"/>
          <a:stretch/>
        </p:blipFill>
        <p:spPr>
          <a:xfrm>
            <a:off x="0" y="574200"/>
            <a:ext cx="6468120" cy="340560"/>
          </a:xfrm>
          <a:prstGeom prst="rect">
            <a:avLst/>
          </a:prstGeom>
          <a:ln>
            <a:noFill/>
          </a:ln>
        </p:spPr>
      </p:pic>
      <p:pic>
        <p:nvPicPr>
          <p:cNvPr id="108" name="Picture 3" descr=""/>
          <p:cNvPicPr/>
          <p:nvPr/>
        </p:nvPicPr>
        <p:blipFill>
          <a:blip r:embed="rId3"/>
          <a:stretch/>
        </p:blipFill>
        <p:spPr>
          <a:xfrm>
            <a:off x="2003760" y="628560"/>
            <a:ext cx="825120" cy="2318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457200" y="52200"/>
            <a:ext cx="10689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unsuccessful registration when entered the same details.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4137840" y="594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 descr=""/>
          <p:cNvPicPr/>
          <p:nvPr/>
        </p:nvPicPr>
        <p:blipFill>
          <a:blip r:embed="rId1"/>
          <a:stretch/>
        </p:blipFill>
        <p:spPr>
          <a:xfrm>
            <a:off x="0" y="757440"/>
            <a:ext cx="12191400" cy="5731920"/>
          </a:xfrm>
          <a:prstGeom prst="rect">
            <a:avLst/>
          </a:prstGeom>
          <a:ln>
            <a:noFill/>
          </a:ln>
        </p:spPr>
      </p:pic>
      <p:pic>
        <p:nvPicPr>
          <p:cNvPr id="112" name="Picture 2" descr=""/>
          <p:cNvPicPr/>
          <p:nvPr/>
        </p:nvPicPr>
        <p:blipFill>
          <a:blip r:embed="rId2"/>
          <a:stretch/>
        </p:blipFill>
        <p:spPr>
          <a:xfrm>
            <a:off x="0" y="757440"/>
            <a:ext cx="6468120" cy="340560"/>
          </a:xfrm>
          <a:prstGeom prst="rect">
            <a:avLst/>
          </a:prstGeom>
          <a:ln>
            <a:noFill/>
          </a:ln>
        </p:spPr>
      </p:pic>
      <p:pic>
        <p:nvPicPr>
          <p:cNvPr id="113" name="Picture 3" descr=""/>
          <p:cNvPicPr/>
          <p:nvPr/>
        </p:nvPicPr>
        <p:blipFill>
          <a:blip r:embed="rId3"/>
          <a:stretch/>
        </p:blipFill>
        <p:spPr>
          <a:xfrm>
            <a:off x="1984320" y="811800"/>
            <a:ext cx="825120" cy="23184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486360" y="35640"/>
            <a:ext cx="1068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 Player is the module which maps the player who are registered from android phone to the coach.Enter the required field.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4209840" y="774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" descr=""/>
          <p:cNvPicPr/>
          <p:nvPr/>
        </p:nvPicPr>
        <p:blipFill>
          <a:blip r:embed="rId1"/>
          <a:stretch/>
        </p:blipFill>
        <p:spPr>
          <a:xfrm>
            <a:off x="0" y="705960"/>
            <a:ext cx="12191400" cy="5775840"/>
          </a:xfrm>
          <a:prstGeom prst="rect">
            <a:avLst/>
          </a:prstGeom>
          <a:ln>
            <a:noFill/>
          </a:ln>
        </p:spPr>
      </p:pic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0" y="705960"/>
            <a:ext cx="6468120" cy="34056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3"/>
          <a:stretch/>
        </p:blipFill>
        <p:spPr>
          <a:xfrm>
            <a:off x="2032920" y="760320"/>
            <a:ext cx="825120" cy="23184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372960" y="5400"/>
            <a:ext cx="11153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coach name, coach Id, player name, player Id and level which is displayed based on the location which is selected from the dropdown.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4173840" y="702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1"/>
          <p:cNvGraphicFramePr/>
          <p:nvPr/>
        </p:nvGraphicFramePr>
        <p:xfrm>
          <a:off x="2148120" y="1337760"/>
          <a:ext cx="6912000" cy="1581120"/>
        </p:xfrm>
        <a:graphic>
          <a:graphicData uri="http://schemas.openxmlformats.org/drawingml/2006/table">
            <a:tbl>
              <a:tblPr/>
              <a:tblGrid>
                <a:gridCol w="1727280"/>
                <a:gridCol w="1727280"/>
                <a:gridCol w="1727280"/>
                <a:gridCol w="3708360"/>
              </a:tblGrid>
              <a:tr h="46476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N" sz="2000" spc="-1" strike="noStrike">
                          <a:latin typeface="Arial"/>
                        </a:rPr>
                        <a:t>Version</a:t>
                      </a:r>
                      <a:endParaRPr b="1" lang="en-IN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N" sz="2000" spc="-1" strike="noStrike">
                          <a:latin typeface="Arial"/>
                        </a:rPr>
                        <a:t>Date</a:t>
                      </a:r>
                      <a:endParaRPr b="1" lang="en-IN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N" sz="2000" spc="-1" strike="noStrike">
                          <a:latin typeface="Arial"/>
                        </a:rPr>
                        <a:t>Edited By</a:t>
                      </a:r>
                      <a:endParaRPr b="1" lang="en-IN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IN" sz="2000" spc="-1" strike="noStrike">
                          <a:latin typeface="Arial"/>
                        </a:rPr>
                        <a:t>Description</a:t>
                      </a:r>
                      <a:endParaRPr b="1" lang="en-IN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34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1.0.01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04-06-2020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Megha 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latin typeface="Arial"/>
                        </a:rPr>
                        <a:t>Initial Release(Draft copy)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0" y="729000"/>
            <a:ext cx="12191400" cy="5788800"/>
          </a:xfrm>
          <a:prstGeom prst="rect">
            <a:avLst/>
          </a:prstGeom>
          <a:ln>
            <a:noFill/>
          </a:ln>
        </p:spPr>
      </p:pic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0" y="729000"/>
            <a:ext cx="6468120" cy="340560"/>
          </a:xfrm>
          <a:prstGeom prst="rect">
            <a:avLst/>
          </a:prstGeom>
          <a:ln>
            <a:noFill/>
          </a:ln>
        </p:spPr>
      </p:pic>
      <p:pic>
        <p:nvPicPr>
          <p:cNvPr id="123" name="Picture 5" descr=""/>
          <p:cNvPicPr/>
          <p:nvPr/>
        </p:nvPicPr>
        <p:blipFill>
          <a:blip r:embed="rId3"/>
          <a:stretch/>
        </p:blipFill>
        <p:spPr>
          <a:xfrm>
            <a:off x="2052360" y="783360"/>
            <a:ext cx="825120" cy="2318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554040" y="201960"/>
            <a:ext cx="9892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Successful mapping of player and coach.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4137840" y="738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0" y="888840"/>
            <a:ext cx="12191400" cy="572724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/>
        </p:blipFill>
        <p:spPr>
          <a:xfrm>
            <a:off x="1673280" y="957240"/>
            <a:ext cx="825120" cy="2318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340200" y="161640"/>
            <a:ext cx="989280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Admin selects different videos from local system and selects different level for the video.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453840" y="918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" descr=""/>
          <p:cNvPicPr/>
          <p:nvPr/>
        </p:nvPicPr>
        <p:blipFill>
          <a:blip r:embed="rId1"/>
          <a:stretch/>
        </p:blipFill>
        <p:spPr>
          <a:xfrm>
            <a:off x="0" y="936000"/>
            <a:ext cx="12191400" cy="5471640"/>
          </a:xfrm>
          <a:prstGeom prst="rect">
            <a:avLst/>
          </a:prstGeom>
          <a:ln>
            <a:noFill/>
          </a:ln>
        </p:spPr>
      </p:pic>
      <p:pic>
        <p:nvPicPr>
          <p:cNvPr id="131" name="Picture 2" descr=""/>
          <p:cNvPicPr/>
          <p:nvPr/>
        </p:nvPicPr>
        <p:blipFill>
          <a:blip r:embed="rId2"/>
          <a:stretch/>
        </p:blipFill>
        <p:spPr>
          <a:xfrm>
            <a:off x="1644120" y="1019520"/>
            <a:ext cx="825120" cy="2318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-26640" y="-57960"/>
            <a:ext cx="1104228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On successful upload of video, redirects to add answers(shot location type and shot type) and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pauses for the uploaded video.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3453840" y="918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" descr=""/>
          <p:cNvPicPr/>
          <p:nvPr/>
        </p:nvPicPr>
        <p:blipFill>
          <a:blip r:embed="rId1"/>
          <a:stretch/>
        </p:blipFill>
        <p:spPr>
          <a:xfrm>
            <a:off x="0" y="634320"/>
            <a:ext cx="12191400" cy="5977440"/>
          </a:xfrm>
          <a:prstGeom prst="rect">
            <a:avLst/>
          </a:prstGeom>
          <a:ln>
            <a:noFill/>
          </a:ln>
        </p:spPr>
      </p:pic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1614960" y="964080"/>
            <a:ext cx="825120" cy="23184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424800" y="100440"/>
            <a:ext cx="7113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successfully adding the answers by clicking on save button.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3384000" y="900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720000" y="832320"/>
            <a:ext cx="10689840" cy="60249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720000" y="186120"/>
            <a:ext cx="1068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Admin Login: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the registered mail Id and password.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"/>
          <p:cNvPicPr/>
          <p:nvPr/>
        </p:nvPicPr>
        <p:blipFill>
          <a:blip r:embed="rId1"/>
          <a:stretch/>
        </p:blipFill>
        <p:spPr>
          <a:xfrm>
            <a:off x="369720" y="753480"/>
            <a:ext cx="10981800" cy="60123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720000" y="186120"/>
            <a:ext cx="1068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Admin Register: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the required fields.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5" name="Picture 3" descr=""/>
          <p:cNvPicPr/>
          <p:nvPr/>
        </p:nvPicPr>
        <p:blipFill>
          <a:blip r:embed="rId2"/>
          <a:stretch/>
        </p:blipFill>
        <p:spPr>
          <a:xfrm>
            <a:off x="4549320" y="1274400"/>
            <a:ext cx="1816200" cy="5076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3"/>
          <a:stretch/>
        </p:blipFill>
        <p:spPr>
          <a:xfrm>
            <a:off x="4389840" y="4766400"/>
            <a:ext cx="2769120" cy="49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86120"/>
            <a:ext cx="1068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Admin Register failure: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Registration is failed when the same mail id is entered which is already registered.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152000" y="1008000"/>
            <a:ext cx="9307080" cy="56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650880" y="817200"/>
            <a:ext cx="10364400" cy="59137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720000" y="186120"/>
            <a:ext cx="1068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After successful registration, redirects to Login.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the registered mail Id and password.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 descr=""/>
          <p:cNvPicPr/>
          <p:nvPr/>
        </p:nvPicPr>
        <p:blipFill>
          <a:blip r:embed="rId1"/>
          <a:stretch/>
        </p:blipFill>
        <p:spPr>
          <a:xfrm>
            <a:off x="0" y="866880"/>
            <a:ext cx="12191400" cy="568800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515520" y="0"/>
            <a:ext cx="1068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After successful Login.</a:t>
            </a:r>
            <a:br/>
            <a:endParaRPr b="0" lang="en-IN" sz="1800" spc="-1" strike="noStrike">
              <a:latin typeface="Arial"/>
            </a:endParaRPr>
          </a:p>
        </p:txBody>
      </p:sp>
      <p:pic>
        <p:nvPicPr>
          <p:cNvPr id="53" name="Picture 6" descr=""/>
          <p:cNvPicPr/>
          <p:nvPr/>
        </p:nvPicPr>
        <p:blipFill>
          <a:blip r:embed="rId2"/>
          <a:stretch/>
        </p:blipFill>
        <p:spPr>
          <a:xfrm>
            <a:off x="1692720" y="896040"/>
            <a:ext cx="825120" cy="2318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3489840" y="866880"/>
            <a:ext cx="685800" cy="27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 descr=""/>
          <p:cNvPicPr/>
          <p:nvPr/>
        </p:nvPicPr>
        <p:blipFill>
          <a:blip r:embed="rId1"/>
          <a:stretch/>
        </p:blipFill>
        <p:spPr>
          <a:xfrm>
            <a:off x="0" y="810000"/>
            <a:ext cx="12191400" cy="5723640"/>
          </a:xfrm>
          <a:prstGeom prst="rect">
            <a:avLst/>
          </a:prstGeom>
          <a:ln>
            <a:noFill/>
          </a:ln>
        </p:spPr>
      </p:pic>
      <p:pic>
        <p:nvPicPr>
          <p:cNvPr id="56" name="Picture 4" descr=""/>
          <p:cNvPicPr/>
          <p:nvPr/>
        </p:nvPicPr>
        <p:blipFill>
          <a:blip r:embed="rId2"/>
          <a:stretch/>
        </p:blipFill>
        <p:spPr>
          <a:xfrm>
            <a:off x="4834800" y="1216800"/>
            <a:ext cx="2118600" cy="487440"/>
          </a:xfrm>
          <a:prstGeom prst="rect">
            <a:avLst/>
          </a:prstGeom>
          <a:ln>
            <a:noFill/>
          </a:ln>
        </p:spPr>
      </p:pic>
      <p:pic>
        <p:nvPicPr>
          <p:cNvPr id="57" name="Picture 7" descr=""/>
          <p:cNvPicPr/>
          <p:nvPr/>
        </p:nvPicPr>
        <p:blipFill>
          <a:blip r:embed="rId3"/>
          <a:stretch/>
        </p:blipFill>
        <p:spPr>
          <a:xfrm>
            <a:off x="0" y="810000"/>
            <a:ext cx="6468120" cy="34056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476640" y="35640"/>
            <a:ext cx="10689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 Institute page to add new institute.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9" name="Picture 9" descr=""/>
          <p:cNvPicPr/>
          <p:nvPr/>
        </p:nvPicPr>
        <p:blipFill>
          <a:blip r:embed="rId4"/>
          <a:stretch/>
        </p:blipFill>
        <p:spPr>
          <a:xfrm>
            <a:off x="1955160" y="866880"/>
            <a:ext cx="825120" cy="2318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4209840" y="810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0" y="573840"/>
            <a:ext cx="12191400" cy="5709240"/>
          </a:xfrm>
          <a:prstGeom prst="rect">
            <a:avLst/>
          </a:prstGeom>
          <a:ln>
            <a:noFill/>
          </a:ln>
        </p:spPr>
      </p:pic>
      <p:pic>
        <p:nvPicPr>
          <p:cNvPr id="62" name="Picture 3" descr=""/>
          <p:cNvPicPr/>
          <p:nvPr/>
        </p:nvPicPr>
        <p:blipFill>
          <a:blip r:embed="rId2"/>
          <a:stretch/>
        </p:blipFill>
        <p:spPr>
          <a:xfrm>
            <a:off x="4756680" y="992880"/>
            <a:ext cx="2118600" cy="487440"/>
          </a:xfrm>
          <a:prstGeom prst="rect">
            <a:avLst/>
          </a:prstGeom>
          <a:ln>
            <a:noFill/>
          </a:ln>
        </p:spPr>
      </p:pic>
      <p:pic>
        <p:nvPicPr>
          <p:cNvPr id="63" name="Picture 4" descr=""/>
          <p:cNvPicPr/>
          <p:nvPr/>
        </p:nvPicPr>
        <p:blipFill>
          <a:blip r:embed="rId3"/>
          <a:stretch/>
        </p:blipFill>
        <p:spPr>
          <a:xfrm>
            <a:off x="0" y="573840"/>
            <a:ext cx="6468120" cy="34056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476640" y="35640"/>
            <a:ext cx="10689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the state.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5" name="Picture 6" descr=""/>
          <p:cNvPicPr/>
          <p:nvPr/>
        </p:nvPicPr>
        <p:blipFill>
          <a:blip r:embed="rId4"/>
          <a:stretch/>
        </p:blipFill>
        <p:spPr>
          <a:xfrm>
            <a:off x="1964880" y="633240"/>
            <a:ext cx="825120" cy="23184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5"/>
          <a:stretch/>
        </p:blipFill>
        <p:spPr>
          <a:xfrm>
            <a:off x="4173840" y="594000"/>
            <a:ext cx="685800" cy="33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Application>LibreOffice/6.0.7.3$Linux_X86_64 LibreOffice_project/00m0$Build-3</Application>
  <Words>236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2020-06-05T05:31:03Z</dcterms:created>
  <dc:creator>Megha</dc:creator>
  <dc:description/>
  <dc:language>en-IN</dc:language>
  <cp:lastModifiedBy/>
  <dcterms:modified xsi:type="dcterms:W3CDTF">2020-06-10T13:50:13Z</dcterms:modified>
  <cp:revision>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