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ABA902F-62B8-4124-A6EF-C8E3D0F779B2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A902F-62B8-4124-A6EF-C8E3D0F779B2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ABA902F-62B8-4124-A6EF-C8E3D0F779B2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A902F-62B8-4124-A6EF-C8E3D0F779B2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ABA902F-62B8-4124-A6EF-C8E3D0F779B2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A902F-62B8-4124-A6EF-C8E3D0F779B2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A902F-62B8-4124-A6EF-C8E3D0F779B2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A902F-62B8-4124-A6EF-C8E3D0F779B2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ABA902F-62B8-4124-A6EF-C8E3D0F779B2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A902F-62B8-4124-A6EF-C8E3D0F779B2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BA902F-62B8-4124-A6EF-C8E3D0F779B2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ABA902F-62B8-4124-A6EF-C8E3D0F779B2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7BC1D06-33E5-47F7-84B3-0A8AEDB85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Fuzzy Critter Battles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3539864"/>
            <a:ext cx="6553200" cy="1101248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sz="2000" dirty="0" smtClean="0"/>
              <a:t>The Nikola Tesla’s</a:t>
            </a:r>
          </a:p>
          <a:p>
            <a:pPr algn="ctr"/>
            <a:r>
              <a:rPr lang="en-US" sz="2000" dirty="0" smtClean="0"/>
              <a:t>Ryan Babcock, Stacy Carlson, and Laura Humphreys  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Special Actions</a:t>
            </a:r>
            <a:endParaRPr lang="en-US" dirty="0"/>
          </a:p>
        </p:txBody>
      </p:sp>
      <p:pic>
        <p:nvPicPr>
          <p:cNvPr id="6" name="Content Placeholder 5" descr="SpecialAttac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79398" y="1828800"/>
            <a:ext cx="6785204" cy="4591186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Demonstration!</a:t>
            </a:r>
            <a:endParaRPr lang="en-US" dirty="0"/>
          </a:p>
        </p:txBody>
      </p:sp>
      <p:pic>
        <p:nvPicPr>
          <p:cNvPr id="4" name="Content Placeholder 3" descr="Screenshot (8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23665"/>
          <a:stretch>
            <a:fillRect/>
          </a:stretch>
        </p:blipFill>
        <p:spPr>
          <a:xfrm>
            <a:off x="457199" y="1997075"/>
            <a:ext cx="7467601" cy="371792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Basic Game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Dungeon crawler</a:t>
            </a:r>
          </a:p>
          <a:p>
            <a:pPr lvl="1"/>
            <a:r>
              <a:rPr lang="en-US" dirty="0" smtClean="0"/>
              <a:t>2 Sizes</a:t>
            </a:r>
          </a:p>
          <a:p>
            <a:pPr lvl="1"/>
            <a:r>
              <a:rPr lang="en-US" dirty="0" smtClean="0"/>
              <a:t>3 Levels</a:t>
            </a:r>
          </a:p>
          <a:p>
            <a:r>
              <a:rPr lang="en-US" dirty="0" smtClean="0"/>
              <a:t>Cute fuzzy critters battle scary critters while piloting robots </a:t>
            </a:r>
            <a:endParaRPr lang="en-US" dirty="0"/>
          </a:p>
        </p:txBody>
      </p:sp>
      <p:pic>
        <p:nvPicPr>
          <p:cNvPr id="4" name="Picture 3" descr="kitt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4457700"/>
            <a:ext cx="3456215" cy="1143000"/>
          </a:xfrm>
          <a:prstGeom prst="rect">
            <a:avLst/>
          </a:prstGeom>
        </p:spPr>
      </p:pic>
      <p:pic>
        <p:nvPicPr>
          <p:cNvPr id="5" name="Picture 4" descr="dinosau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5400" y="4038600"/>
            <a:ext cx="19812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Patterns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Decorator</a:t>
            </a:r>
          </a:p>
          <a:p>
            <a:pPr lvl="1"/>
            <a:r>
              <a:rPr lang="en-US" dirty="0" smtClean="0"/>
              <a:t>Robots</a:t>
            </a:r>
          </a:p>
          <a:p>
            <a:r>
              <a:rPr lang="en-US" dirty="0" smtClean="0"/>
              <a:t>Factory</a:t>
            </a:r>
          </a:p>
          <a:p>
            <a:pPr lvl="1"/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Game Characters</a:t>
            </a:r>
          </a:p>
          <a:p>
            <a:pPr lvl="1"/>
            <a:r>
              <a:rPr lang="en-US" dirty="0" smtClean="0"/>
              <a:t>Images</a:t>
            </a:r>
          </a:p>
          <a:p>
            <a:r>
              <a:rPr lang="en-US" dirty="0" smtClean="0"/>
              <a:t>Mediator</a:t>
            </a:r>
          </a:p>
          <a:p>
            <a:pPr lvl="1"/>
            <a:r>
              <a:rPr lang="en-US" dirty="0" smtClean="0"/>
              <a:t>Battle Window</a:t>
            </a:r>
          </a:p>
          <a:p>
            <a:r>
              <a:rPr lang="en-US" dirty="0" smtClean="0"/>
              <a:t>Singleton</a:t>
            </a:r>
          </a:p>
          <a:p>
            <a:pPr lvl="1"/>
            <a:r>
              <a:rPr lang="en-US" dirty="0" smtClean="0"/>
              <a:t>Robot Factory</a:t>
            </a:r>
          </a:p>
          <a:p>
            <a:r>
              <a:rPr lang="en-US" dirty="0" smtClean="0"/>
              <a:t>Strategy</a:t>
            </a:r>
          </a:p>
          <a:p>
            <a:pPr lvl="1"/>
            <a:r>
              <a:rPr lang="en-US" dirty="0" smtClean="0"/>
              <a:t>Special Actions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Robot Decorator</a:t>
            </a:r>
            <a:endParaRPr lang="en-US" dirty="0"/>
          </a:p>
        </p:txBody>
      </p:sp>
      <p:pic>
        <p:nvPicPr>
          <p:cNvPr id="5" name="Picture 4" descr="RobotDecora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38" y="1881187"/>
            <a:ext cx="7980999" cy="35290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Action Factory</a:t>
            </a:r>
            <a:endParaRPr lang="en-US" dirty="0"/>
          </a:p>
        </p:txBody>
      </p:sp>
      <p:pic>
        <p:nvPicPr>
          <p:cNvPr id="4" name="Content Placeholder 3" descr="ActionFactor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98639" y="1828800"/>
            <a:ext cx="6946723" cy="419099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Game Character Factory</a:t>
            </a:r>
            <a:endParaRPr lang="en-US" dirty="0"/>
          </a:p>
        </p:txBody>
      </p:sp>
      <p:pic>
        <p:nvPicPr>
          <p:cNvPr id="6" name="Content Placeholder 5" descr="GameCharacterFactor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752601"/>
            <a:ext cx="7611386" cy="356197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Image Factory</a:t>
            </a:r>
            <a:endParaRPr lang="en-US" dirty="0"/>
          </a:p>
        </p:txBody>
      </p:sp>
      <p:pic>
        <p:nvPicPr>
          <p:cNvPr id="4" name="Content Placeholder 3" descr="ImageFactor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2819400"/>
            <a:ext cx="7001691" cy="1587049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Battle Window</a:t>
            </a:r>
            <a:endParaRPr lang="en-US" dirty="0"/>
          </a:p>
        </p:txBody>
      </p:sp>
      <p:pic>
        <p:nvPicPr>
          <p:cNvPr id="4" name="Content Placeholder 3" descr="BattleWindo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828800"/>
            <a:ext cx="7560806" cy="44196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Robot Factory</a:t>
            </a:r>
            <a:endParaRPr lang="en-US" dirty="0"/>
          </a:p>
        </p:txBody>
      </p:sp>
      <p:pic>
        <p:nvPicPr>
          <p:cNvPr id="4" name="Content Placeholder 3" descr="RobotFactor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34999" y="1676400"/>
            <a:ext cx="5274002" cy="4829877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107</TotalTime>
  <Words>69</Words>
  <Application>Microsoft Office PowerPoint</Application>
  <PresentationFormat>On-screen Show (4:3)</PresentationFormat>
  <Paragraphs>29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Opulent</vt:lpstr>
      <vt:lpstr>Fuzzy Critter Battles</vt:lpstr>
      <vt:lpstr>Basic Game Idea</vt:lpstr>
      <vt:lpstr>Patterns Used</vt:lpstr>
      <vt:lpstr>Robot Decorator</vt:lpstr>
      <vt:lpstr>Action Factory</vt:lpstr>
      <vt:lpstr>Game Character Factory</vt:lpstr>
      <vt:lpstr>Image Factory</vt:lpstr>
      <vt:lpstr>Battle Window</vt:lpstr>
      <vt:lpstr>Robot Factory</vt:lpstr>
      <vt:lpstr>Special Actions</vt:lpstr>
      <vt:lpstr>Demonstration!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Stacy</cp:lastModifiedBy>
  <cp:revision>14</cp:revision>
  <dcterms:created xsi:type="dcterms:W3CDTF">2015-03-10T18:23:52Z</dcterms:created>
  <dcterms:modified xsi:type="dcterms:W3CDTF">2015-03-16T17:38:15Z</dcterms:modified>
</cp:coreProperties>
</file>